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683" autoAdjust="0"/>
  </p:normalViewPr>
  <p:slideViewPr>
    <p:cSldViewPr>
      <p:cViewPr varScale="1">
        <p:scale>
          <a:sx n="79" d="100"/>
          <a:sy n="79" d="100"/>
        </p:scale>
        <p:origin x="-1476" y="-90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4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567910C-B400-4B78-9AC4-78536EE0FC82}" type="slidenum">
              <a:t>‹nº›</a:t>
            </a:fld>
            <a:endParaRPr lang="pt-BR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3133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0E20B41-6588-4202-A971-CB77F8F5FB8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83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933678-806C-440F-817F-CFD059C0169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45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3CC638-F1FE-4FB8-9E2F-C5DF77D90C3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ECDD37-62C2-4DB7-92B0-8439B9E5442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61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699882-7D0D-4E86-B2A8-0B458BCB178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93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4968BB-A831-468A-9EEE-2A97A9C0910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75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5E35BD-F24F-4691-B7AF-766F145A641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18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3C49BA-F1D0-4DCD-8FFB-7D9661C2C80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05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57456A-7181-4683-A59A-E91F97327AB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08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B8686F-B0A4-4DCB-8143-9454CC69B81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82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46316A-48D3-4562-B702-B3604F13B3A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22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91C275-3B2C-489A-B109-601FAD9BFE1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06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2D37E58-A6FE-43BE-B4BA-FE9CC1229383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pt-BR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pt-BR" sz="3200" b="0" i="0" u="none" strike="noStrike" kern="1200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4288" y="-36587"/>
            <a:ext cx="12435160" cy="77719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56" y="395461"/>
            <a:ext cx="9313676" cy="4104456"/>
          </a:xfrm>
          <a:prstGeom prst="rect">
            <a:avLst/>
          </a:prstGeom>
        </p:spPr>
      </p:pic>
      <p:sp>
        <p:nvSpPr>
          <p:cNvPr id="2" name="Subtítulo 1"/>
          <p:cNvSpPr txBox="1">
            <a:spLocks noGrp="1"/>
          </p:cNvSpPr>
          <p:nvPr>
            <p:ph type="subTitle" idx="4294967295"/>
          </p:nvPr>
        </p:nvSpPr>
        <p:spPr>
          <a:xfrm>
            <a:off x="503999" y="539477"/>
            <a:ext cx="9071640" cy="6477643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Introdução a </a:t>
            </a:r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sitor TT1 BRK" pitchFamily="2" charset="0"/>
              </a:rPr>
              <a:t>Programação</a:t>
            </a:r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 de Jogos Eletrônicos</a:t>
            </a:r>
          </a:p>
          <a:p>
            <a:pPr marL="0" lvl="0" indent="0" algn="ctr">
              <a:buNone/>
            </a:pP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>
              <a:buNone/>
            </a:pP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>
              <a:buNone/>
            </a:pPr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BREAKOUT</a:t>
            </a:r>
          </a:p>
          <a:p>
            <a:pPr marL="0" lvl="0" indent="0" algn="ctr">
              <a:buNone/>
            </a:pPr>
            <a:endParaRPr lang="pt-B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>
              <a:buNone/>
            </a:pPr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sitor TT1 BRK" pitchFamily="2" charset="0"/>
              </a:rPr>
              <a:t>Diego </a:t>
            </a:r>
            <a:r>
              <a:rPr lang="pt-BR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sitor TT1 BRK" pitchFamily="2" charset="0"/>
              </a:rPr>
              <a:t>Nobuyoshi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sitor TT1 BRK" pitchFamily="2" charset="0"/>
            </a:endParaRPr>
          </a:p>
          <a:p>
            <a:pPr marL="0" lvl="0" indent="0" algn="ctr">
              <a:buNone/>
            </a:pPr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sitor TT1 BRK" pitchFamily="2" charset="0"/>
              </a:rPr>
              <a:t>Marcos Castro</a:t>
            </a:r>
          </a:p>
          <a:p>
            <a:pPr marL="0" lvl="0" indent="0" algn="ctr">
              <a:buNone/>
            </a:pPr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sitor TT1 BRK" pitchFamily="2" charset="0"/>
              </a:rPr>
              <a:t>Felipe Barbosa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 smtClean="0"/>
              <a:t>Imagens</a:t>
            </a:r>
            <a:endParaRPr lang="pt-BR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57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 smtClean="0"/>
              <a:t>Sons e música</a:t>
            </a:r>
            <a:endParaRPr lang="pt-BR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051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 smtClean="0"/>
              <a:t>Perguntas???</a:t>
            </a:r>
            <a:endParaRPr lang="pt-BR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60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4288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Sumário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/>
            <a:r>
              <a:rPr lang="pt-BR" dirty="0">
                <a:latin typeface="Visitor TT1 BRK" pitchFamily="2" charset="0"/>
                <a:cs typeface="Arial" pitchFamily="34" charset="0"/>
              </a:rPr>
              <a:t>Funcionamento</a:t>
            </a:r>
          </a:p>
          <a:p>
            <a:pPr marL="0" lvl="0" indent="0" algn="l"/>
            <a:r>
              <a:rPr lang="pt-BR" dirty="0">
                <a:latin typeface="Visitor TT1 BRK" pitchFamily="2" charset="0"/>
                <a:cs typeface="Arial" pitchFamily="34" charset="0"/>
              </a:rPr>
              <a:t>Colisões</a:t>
            </a:r>
          </a:p>
          <a:p>
            <a:pPr marL="0" lvl="0" indent="0" algn="l"/>
            <a:r>
              <a:rPr lang="pt-BR" dirty="0">
                <a:latin typeface="Visitor TT1 BRK" pitchFamily="2" charset="0"/>
                <a:cs typeface="Arial" pitchFamily="34" charset="0"/>
              </a:rPr>
              <a:t>Sistema de Vidas/Morte e pontuação</a:t>
            </a:r>
          </a:p>
          <a:p>
            <a:pPr marL="0" lvl="0" indent="0" algn="l"/>
            <a:r>
              <a:rPr lang="pt-BR" dirty="0">
                <a:latin typeface="Visitor TT1 BRK" pitchFamily="2" charset="0"/>
                <a:cs typeface="Arial" pitchFamily="34" charset="0"/>
              </a:rPr>
              <a:t>Imagens</a:t>
            </a:r>
          </a:p>
          <a:p>
            <a:pPr marL="0" lvl="0" indent="0" algn="l"/>
            <a:r>
              <a:rPr lang="pt-BR" dirty="0">
                <a:latin typeface="Visitor TT1 BRK" pitchFamily="2" charset="0"/>
                <a:cs typeface="Arial" pitchFamily="34" charset="0"/>
              </a:rPr>
              <a:t>Sons e Música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4288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7200" dirty="0" smtClean="0">
                <a:latin typeface="Super Plumber Brothers" pitchFamily="2" charset="0"/>
              </a:rPr>
              <a:t>Funcionamento</a:t>
            </a:r>
            <a:endParaRPr lang="pt-BR" sz="7200" dirty="0">
              <a:latin typeface="Super Plumber Brothers" pitchFamily="2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pt-BR" dirty="0">
                <a:solidFill>
                  <a:schemeClr val="bg1"/>
                </a:solidFill>
                <a:latin typeface="Visitor TT1 BRK" pitchFamily="2" charset="0"/>
              </a:rPr>
              <a:t>Jogador: Barra posicionada no fundo da janela do jogo;</a:t>
            </a:r>
          </a:p>
          <a:p>
            <a:pPr lvl="0"/>
            <a:r>
              <a:rPr lang="pt-BR" dirty="0">
                <a:solidFill>
                  <a:schemeClr val="bg1"/>
                </a:solidFill>
                <a:latin typeface="Visitor TT1 BRK" pitchFamily="2" charset="0"/>
              </a:rPr>
              <a:t>Alvos: Vários “tijolos” organizados no topo da janela do jogo;</a:t>
            </a:r>
          </a:p>
          <a:p>
            <a:pPr lvl="0"/>
            <a:r>
              <a:rPr lang="pt-BR" dirty="0">
                <a:solidFill>
                  <a:schemeClr val="bg1"/>
                </a:solidFill>
                <a:latin typeface="Visitor TT1 BRK" pitchFamily="2" charset="0"/>
              </a:rPr>
              <a:t>Bola: É o elemento que percorre toda a tela e é utilizado para destruir os alvos.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4288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7200" dirty="0">
                <a:latin typeface="Super Plumber Brothers" pitchFamily="2" charset="0"/>
              </a:rPr>
              <a:t>Colisões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Visitor TT1 BRK" pitchFamily="2" charset="0"/>
              </a:rPr>
              <a:t>Bola e parede;</a:t>
            </a:r>
          </a:p>
          <a:p>
            <a:r>
              <a:rPr lang="pt-BR" dirty="0" smtClean="0">
                <a:solidFill>
                  <a:schemeClr val="bg1"/>
                </a:solidFill>
                <a:latin typeface="Visitor TT1 BRK" pitchFamily="2" charset="0"/>
              </a:rPr>
              <a:t>Bola e jogador;</a:t>
            </a:r>
          </a:p>
          <a:p>
            <a:r>
              <a:rPr lang="pt-BR" dirty="0" smtClean="0">
                <a:solidFill>
                  <a:schemeClr val="bg1"/>
                </a:solidFill>
                <a:latin typeface="Visitor TT1 BRK" pitchFamily="2" charset="0"/>
              </a:rPr>
              <a:t>Bola e alvos;</a:t>
            </a:r>
          </a:p>
          <a:p>
            <a:r>
              <a:rPr lang="pt-BR" dirty="0" smtClean="0">
                <a:solidFill>
                  <a:schemeClr val="bg1"/>
                </a:solidFill>
                <a:latin typeface="Visitor TT1 BRK" pitchFamily="2" charset="0"/>
              </a:rPr>
              <a:t>Jogador e parede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4288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 smtClean="0">
                <a:latin typeface="Super Plumber Brothers" pitchFamily="2" charset="0"/>
              </a:rPr>
              <a:t>Colisões – Bola e parede</a:t>
            </a:r>
            <a:endParaRPr lang="pt-BR" dirty="0">
              <a:latin typeface="Super Plumber Brothers" pitchFamily="2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1772308" y="2051645"/>
            <a:ext cx="0" cy="194421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295896" y="189833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0,0</a:t>
            </a: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1412268" y="2267669"/>
            <a:ext cx="2088232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4949020" y="2051645"/>
            <a:ext cx="0" cy="194421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472608" y="189833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0,0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4588980" y="2267669"/>
            <a:ext cx="2088232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4940660" y="4787949"/>
            <a:ext cx="0" cy="194421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464248" y="46346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0,0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580620" y="5003973"/>
            <a:ext cx="2088232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6677212" y="2267669"/>
            <a:ext cx="0" cy="1728192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394000" y="2834441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</a:t>
            </a:r>
            <a:r>
              <a:rPr lang="pt-BR" dirty="0" err="1" smtClean="0"/>
              <a:t>ola.x</a:t>
            </a:r>
            <a:r>
              <a:rPr lang="pt-BR" dirty="0" smtClean="0"/>
              <a:t> – </a:t>
            </a:r>
            <a:r>
              <a:rPr lang="pt-BR" dirty="0" err="1" smtClean="0"/>
              <a:t>bola.r</a:t>
            </a:r>
            <a:r>
              <a:rPr lang="pt-BR" dirty="0" smtClean="0"/>
              <a:t> &lt; 0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6864044" y="2843733"/>
            <a:ext cx="257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</a:t>
            </a:r>
            <a:r>
              <a:rPr lang="pt-BR" dirty="0" err="1" smtClean="0"/>
              <a:t>ola.x</a:t>
            </a:r>
            <a:r>
              <a:rPr lang="pt-BR" dirty="0" smtClean="0"/>
              <a:t> + </a:t>
            </a:r>
            <a:r>
              <a:rPr lang="pt-BR" dirty="0" err="1" smtClean="0"/>
              <a:t>bola.r</a:t>
            </a:r>
            <a:r>
              <a:rPr lang="pt-BR" dirty="0" smtClean="0"/>
              <a:t> &gt; </a:t>
            </a:r>
            <a:r>
              <a:rPr lang="pt-BR" dirty="0" err="1" smtClean="0"/>
              <a:t>canvas.w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5562352" y="5575391"/>
            <a:ext cx="18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bola.y</a:t>
            </a:r>
            <a:r>
              <a:rPr lang="pt-BR" dirty="0" smtClean="0"/>
              <a:t> – </a:t>
            </a:r>
            <a:r>
              <a:rPr lang="pt-BR" dirty="0" err="1" smtClean="0"/>
              <a:t>bola.r</a:t>
            </a:r>
            <a:r>
              <a:rPr lang="pt-BR" dirty="0" smtClean="0"/>
              <a:t> &lt; 0</a:t>
            </a:r>
            <a:endParaRPr lang="pt-BR" dirty="0"/>
          </a:p>
        </p:txBody>
      </p:sp>
      <p:sp>
        <p:nvSpPr>
          <p:cNvPr id="30" name="Fluxograma: Ou 29"/>
          <p:cNvSpPr/>
          <p:nvPr/>
        </p:nvSpPr>
        <p:spPr>
          <a:xfrm>
            <a:off x="1655936" y="2843733"/>
            <a:ext cx="360040" cy="360040"/>
          </a:xfrm>
          <a:prstGeom prst="flowChartOr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luxograma: Ou 30"/>
          <p:cNvSpPr/>
          <p:nvPr/>
        </p:nvSpPr>
        <p:spPr>
          <a:xfrm>
            <a:off x="6408464" y="2843733"/>
            <a:ext cx="360040" cy="360040"/>
          </a:xfrm>
          <a:prstGeom prst="flowChartOr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Ou 31"/>
          <p:cNvSpPr/>
          <p:nvPr/>
        </p:nvSpPr>
        <p:spPr>
          <a:xfrm>
            <a:off x="5562352" y="4952314"/>
            <a:ext cx="360040" cy="360040"/>
          </a:xfrm>
          <a:prstGeom prst="flowChartOr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9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4288" y="-36587"/>
            <a:ext cx="12435160" cy="7771975"/>
          </a:xfrm>
          <a:prstGeom prst="rect">
            <a:avLst/>
          </a:prstGeom>
        </p:spPr>
      </p:pic>
      <p:sp>
        <p:nvSpPr>
          <p:cNvPr id="3" name="Fluxograma: Processo 2"/>
          <p:cNvSpPr/>
          <p:nvPr/>
        </p:nvSpPr>
        <p:spPr>
          <a:xfrm>
            <a:off x="3285530" y="2237030"/>
            <a:ext cx="3626990" cy="2622927"/>
          </a:xfrm>
          <a:prstGeom prst="flowChartProcess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 smtClean="0"/>
              <a:t>Colisões – Bola e jogador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3285530" y="2021006"/>
            <a:ext cx="0" cy="19442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809118" y="186769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0,0</a:t>
            </a: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925490" y="2237030"/>
            <a:ext cx="20882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312120" y="5147989"/>
            <a:ext cx="363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bola.y</a:t>
            </a:r>
            <a:r>
              <a:rPr lang="pt-BR" dirty="0" smtClean="0"/>
              <a:t> + </a:t>
            </a:r>
            <a:r>
              <a:rPr lang="pt-BR" dirty="0" err="1" smtClean="0"/>
              <a:t>bola.r</a:t>
            </a:r>
            <a:r>
              <a:rPr lang="pt-BR" dirty="0" smtClean="0"/>
              <a:t> &gt; </a:t>
            </a:r>
            <a:r>
              <a:rPr lang="pt-BR" dirty="0" err="1" smtClean="0"/>
              <a:t>canvas.h</a:t>
            </a:r>
            <a:r>
              <a:rPr lang="pt-BR" dirty="0" smtClean="0"/>
              <a:t> – </a:t>
            </a:r>
            <a:r>
              <a:rPr lang="pt-BR" dirty="0" err="1" smtClean="0"/>
              <a:t>jogador.h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886249" y="5498954"/>
            <a:ext cx="648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bola.x</a:t>
            </a:r>
            <a:r>
              <a:rPr lang="pt-BR" dirty="0" smtClean="0"/>
              <a:t> + </a:t>
            </a:r>
            <a:r>
              <a:rPr lang="pt-BR" dirty="0" err="1" smtClean="0"/>
              <a:t>bola.r</a:t>
            </a:r>
            <a:r>
              <a:rPr lang="pt-BR" dirty="0" smtClean="0"/>
              <a:t> &gt; </a:t>
            </a:r>
            <a:r>
              <a:rPr lang="pt-BR" dirty="0" err="1" smtClean="0"/>
              <a:t>jogador.x</a:t>
            </a:r>
            <a:r>
              <a:rPr lang="pt-BR" dirty="0" smtClean="0"/>
              <a:t> &amp;&amp; </a:t>
            </a:r>
            <a:r>
              <a:rPr lang="pt-BR" dirty="0" err="1" smtClean="0"/>
              <a:t>bola.x</a:t>
            </a:r>
            <a:r>
              <a:rPr lang="pt-BR" dirty="0" smtClean="0"/>
              <a:t> – </a:t>
            </a:r>
            <a:r>
              <a:rPr lang="pt-BR" dirty="0" err="1" smtClean="0"/>
              <a:t>bola.r</a:t>
            </a:r>
            <a:r>
              <a:rPr lang="pt-BR" dirty="0" smtClean="0"/>
              <a:t> &lt; </a:t>
            </a:r>
            <a:r>
              <a:rPr lang="pt-BR" dirty="0" err="1" smtClean="0"/>
              <a:t>jogador.x</a:t>
            </a:r>
            <a:r>
              <a:rPr lang="pt-BR" dirty="0" smtClean="0"/>
              <a:t> + </a:t>
            </a:r>
            <a:r>
              <a:rPr lang="pt-BR" dirty="0" err="1" smtClean="0"/>
              <a:t>jogador.w</a:t>
            </a:r>
            <a:endParaRPr lang="pt-BR" dirty="0"/>
          </a:p>
        </p:txBody>
      </p:sp>
      <p:sp>
        <p:nvSpPr>
          <p:cNvPr id="4" name="Fluxograma: Processo 3"/>
          <p:cNvSpPr/>
          <p:nvPr/>
        </p:nvSpPr>
        <p:spPr>
          <a:xfrm>
            <a:off x="4752280" y="4643933"/>
            <a:ext cx="792088" cy="216024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luxograma: Ou 29"/>
          <p:cNvSpPr/>
          <p:nvPr/>
        </p:nvSpPr>
        <p:spPr>
          <a:xfrm>
            <a:off x="4968304" y="4378048"/>
            <a:ext cx="360040" cy="360040"/>
          </a:xfrm>
          <a:prstGeom prst="flowChartOr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43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4288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 smtClean="0"/>
              <a:t>Colisões – Bola e alvos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2781474" y="2021006"/>
            <a:ext cx="0" cy="19442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305062" y="186769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0,0</a:t>
            </a: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421434" y="2237030"/>
            <a:ext cx="20882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096096" y="4643933"/>
            <a:ext cx="3474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</a:t>
            </a:r>
            <a:r>
              <a:rPr lang="pt-BR" dirty="0" err="1" smtClean="0"/>
              <a:t>ola.x</a:t>
            </a:r>
            <a:r>
              <a:rPr lang="pt-BR" dirty="0" smtClean="0"/>
              <a:t> + </a:t>
            </a:r>
            <a:r>
              <a:rPr lang="pt-BR" dirty="0" err="1" smtClean="0"/>
              <a:t>bola.r</a:t>
            </a:r>
            <a:r>
              <a:rPr lang="pt-BR" dirty="0" smtClean="0"/>
              <a:t> &gt; </a:t>
            </a:r>
            <a:r>
              <a:rPr lang="pt-BR" dirty="0" err="1" smtClean="0"/>
              <a:t>alvo.x</a:t>
            </a:r>
            <a:r>
              <a:rPr lang="pt-BR" dirty="0" smtClean="0"/>
              <a:t> </a:t>
            </a:r>
            <a:r>
              <a:rPr lang="pt-BR" sz="1200" dirty="0" smtClean="0"/>
              <a:t>&amp;&amp;</a:t>
            </a:r>
          </a:p>
          <a:p>
            <a:r>
              <a:rPr lang="pt-BR" dirty="0" err="1"/>
              <a:t>b</a:t>
            </a:r>
            <a:r>
              <a:rPr lang="pt-BR" dirty="0" err="1" smtClean="0"/>
              <a:t>ola.x</a:t>
            </a:r>
            <a:r>
              <a:rPr lang="pt-BR" dirty="0" smtClean="0"/>
              <a:t> – </a:t>
            </a:r>
            <a:r>
              <a:rPr lang="pt-BR" dirty="0" err="1" smtClean="0"/>
              <a:t>bola.r</a:t>
            </a:r>
            <a:r>
              <a:rPr lang="pt-BR" dirty="0" smtClean="0"/>
              <a:t> &lt; </a:t>
            </a:r>
            <a:r>
              <a:rPr lang="pt-BR" dirty="0" err="1" smtClean="0"/>
              <a:t>alvo.x</a:t>
            </a:r>
            <a:r>
              <a:rPr lang="pt-BR" dirty="0" smtClean="0"/>
              <a:t> + </a:t>
            </a:r>
            <a:r>
              <a:rPr lang="pt-BR" dirty="0" err="1" smtClean="0"/>
              <a:t>alvo.w</a:t>
            </a:r>
            <a:r>
              <a:rPr lang="pt-BR" dirty="0" smtClean="0"/>
              <a:t> </a:t>
            </a:r>
            <a:r>
              <a:rPr lang="pt-BR" sz="1200" dirty="0" smtClean="0"/>
              <a:t>&amp;&amp;</a:t>
            </a:r>
          </a:p>
          <a:p>
            <a:r>
              <a:rPr lang="pt-BR" dirty="0" err="1"/>
              <a:t>b</a:t>
            </a:r>
            <a:r>
              <a:rPr lang="pt-BR" dirty="0" err="1" smtClean="0"/>
              <a:t>ola.y</a:t>
            </a:r>
            <a:r>
              <a:rPr lang="pt-BR" dirty="0" smtClean="0"/>
              <a:t> + </a:t>
            </a:r>
            <a:r>
              <a:rPr lang="pt-BR" dirty="0" err="1" smtClean="0"/>
              <a:t>bola.r</a:t>
            </a:r>
            <a:r>
              <a:rPr lang="pt-BR" dirty="0" smtClean="0"/>
              <a:t> &gt; </a:t>
            </a:r>
            <a:r>
              <a:rPr lang="pt-BR" dirty="0" err="1" smtClean="0"/>
              <a:t>alvo.y</a:t>
            </a:r>
            <a:r>
              <a:rPr lang="pt-BR" dirty="0" smtClean="0"/>
              <a:t> </a:t>
            </a:r>
            <a:r>
              <a:rPr lang="pt-BR" sz="1200" dirty="0" smtClean="0"/>
              <a:t>&amp;&amp;</a:t>
            </a:r>
          </a:p>
          <a:p>
            <a:r>
              <a:rPr lang="pt-BR" dirty="0" err="1"/>
              <a:t>b</a:t>
            </a:r>
            <a:r>
              <a:rPr lang="pt-BR" dirty="0" err="1" smtClean="0"/>
              <a:t>ola.y</a:t>
            </a:r>
            <a:r>
              <a:rPr lang="pt-BR" dirty="0" smtClean="0"/>
              <a:t> – </a:t>
            </a:r>
            <a:r>
              <a:rPr lang="pt-BR" dirty="0" err="1" smtClean="0"/>
              <a:t>bola.r</a:t>
            </a:r>
            <a:r>
              <a:rPr lang="pt-BR" dirty="0" smtClean="0"/>
              <a:t> &lt; </a:t>
            </a:r>
            <a:r>
              <a:rPr lang="pt-BR" dirty="0" err="1" smtClean="0"/>
              <a:t>alvo.y</a:t>
            </a:r>
            <a:r>
              <a:rPr lang="pt-BR" dirty="0" smtClean="0"/>
              <a:t> + </a:t>
            </a:r>
            <a:r>
              <a:rPr lang="pt-BR" dirty="0" err="1" smtClean="0"/>
              <a:t>alvo.h</a:t>
            </a:r>
            <a:endParaRPr lang="pt-BR" dirty="0"/>
          </a:p>
        </p:txBody>
      </p:sp>
      <p:sp>
        <p:nvSpPr>
          <p:cNvPr id="4" name="Fluxograma: Processo 3"/>
          <p:cNvSpPr/>
          <p:nvPr/>
        </p:nvSpPr>
        <p:spPr>
          <a:xfrm>
            <a:off x="4032200" y="2993113"/>
            <a:ext cx="1224136" cy="333855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luxograma: Ou 29"/>
          <p:cNvSpPr/>
          <p:nvPr/>
        </p:nvSpPr>
        <p:spPr>
          <a:xfrm>
            <a:off x="3816176" y="2771725"/>
            <a:ext cx="360040" cy="360040"/>
          </a:xfrm>
          <a:prstGeom prst="flowChartOr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Ou 10"/>
          <p:cNvSpPr/>
          <p:nvPr/>
        </p:nvSpPr>
        <p:spPr>
          <a:xfrm>
            <a:off x="3816176" y="3203773"/>
            <a:ext cx="360040" cy="360040"/>
          </a:xfrm>
          <a:prstGeom prst="flowChartOr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Ou 13"/>
          <p:cNvSpPr/>
          <p:nvPr/>
        </p:nvSpPr>
        <p:spPr>
          <a:xfrm>
            <a:off x="5112320" y="2771725"/>
            <a:ext cx="360040" cy="360040"/>
          </a:xfrm>
          <a:prstGeom prst="flowChartOr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Ou 14"/>
          <p:cNvSpPr/>
          <p:nvPr/>
        </p:nvSpPr>
        <p:spPr>
          <a:xfrm>
            <a:off x="5112320" y="3203773"/>
            <a:ext cx="360040" cy="360040"/>
          </a:xfrm>
          <a:prstGeom prst="flowChartOr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92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4288" y="-36587"/>
            <a:ext cx="12435160" cy="7771975"/>
          </a:xfrm>
          <a:prstGeom prst="rect">
            <a:avLst/>
          </a:prstGeom>
        </p:spPr>
      </p:pic>
      <p:sp>
        <p:nvSpPr>
          <p:cNvPr id="3" name="Fluxograma: Processo 2"/>
          <p:cNvSpPr/>
          <p:nvPr/>
        </p:nvSpPr>
        <p:spPr>
          <a:xfrm>
            <a:off x="2781474" y="2237030"/>
            <a:ext cx="3626990" cy="2622927"/>
          </a:xfrm>
          <a:prstGeom prst="flowChartProcess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 smtClean="0"/>
              <a:t>Colisões – Jogador e parede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2781474" y="2021006"/>
            <a:ext cx="0" cy="19442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305062" y="186769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0,0</a:t>
            </a: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421434" y="2237030"/>
            <a:ext cx="20882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380552" y="4974658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Jogador.x</a:t>
            </a:r>
            <a:r>
              <a:rPr lang="pt-BR" dirty="0" smtClean="0"/>
              <a:t> &lt; 0</a:t>
            </a:r>
            <a:endParaRPr lang="pt-BR" dirty="0"/>
          </a:p>
        </p:txBody>
      </p:sp>
      <p:sp>
        <p:nvSpPr>
          <p:cNvPr id="4" name="Fluxograma: Processo 3"/>
          <p:cNvSpPr/>
          <p:nvPr/>
        </p:nvSpPr>
        <p:spPr>
          <a:xfrm>
            <a:off x="2781474" y="4643933"/>
            <a:ext cx="792088" cy="216024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Processo 10"/>
          <p:cNvSpPr/>
          <p:nvPr/>
        </p:nvSpPr>
        <p:spPr>
          <a:xfrm>
            <a:off x="5616376" y="4643933"/>
            <a:ext cx="792088" cy="216024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408464" y="4967741"/>
            <a:ext cx="329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Jogador.x</a:t>
            </a:r>
            <a:r>
              <a:rPr lang="pt-BR" dirty="0" smtClean="0"/>
              <a:t>  + </a:t>
            </a:r>
            <a:r>
              <a:rPr lang="pt-BR" dirty="0" err="1" smtClean="0"/>
              <a:t>jogador.w</a:t>
            </a:r>
            <a:r>
              <a:rPr lang="pt-BR" dirty="0" smtClean="0"/>
              <a:t> &gt; </a:t>
            </a:r>
            <a:r>
              <a:rPr lang="pt-BR" dirty="0" err="1" smtClean="0"/>
              <a:t>canvas.w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91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4288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 smtClean="0"/>
              <a:t>Sistema de Vidas/Morte e pontuação</a:t>
            </a:r>
            <a:endParaRPr lang="pt-BR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r>
              <a:rPr lang="pt-BR" dirty="0" smtClean="0"/>
              <a:t>3 vidas;</a:t>
            </a:r>
          </a:p>
          <a:p>
            <a:r>
              <a:rPr lang="pt-BR" dirty="0" smtClean="0"/>
              <a:t>0 pontos;</a:t>
            </a:r>
          </a:p>
          <a:p>
            <a:r>
              <a:rPr lang="pt-BR" dirty="0" smtClean="0"/>
              <a:t>Perde 1 vida se a bola encostar no fundo da janela.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79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211</Words>
  <Application>Microsoft Office PowerPoint</Application>
  <PresentationFormat>Personalizar</PresentationFormat>
  <Paragraphs>51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Padrão</vt:lpstr>
      <vt:lpstr>Apresentação do PowerPoint</vt:lpstr>
      <vt:lpstr>Sumário</vt:lpstr>
      <vt:lpstr>Funcionamento</vt:lpstr>
      <vt:lpstr>Colisões</vt:lpstr>
      <vt:lpstr>Colisões – Bola e parede</vt:lpstr>
      <vt:lpstr>Colisões – Bola e jogador</vt:lpstr>
      <vt:lpstr>Colisões – Bola e alvos</vt:lpstr>
      <vt:lpstr>Colisões – Jogador e parede</vt:lpstr>
      <vt:lpstr>Sistema de Vidas/Morte e pontuação</vt:lpstr>
      <vt:lpstr>Imagens</vt:lpstr>
      <vt:lpstr>Sons e música</vt:lpstr>
      <vt:lpstr>Perguntas???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Tsuji</dc:creator>
  <cp:lastModifiedBy>Renato</cp:lastModifiedBy>
  <cp:revision>25</cp:revision>
  <dcterms:created xsi:type="dcterms:W3CDTF">2014-05-14T21:52:50Z</dcterms:created>
  <dcterms:modified xsi:type="dcterms:W3CDTF">2014-05-16T08:20:59Z</dcterms:modified>
</cp:coreProperties>
</file>