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009"/>
  </p:normalViewPr>
  <p:slideViewPr>
    <p:cSldViewPr snapToGrid="0" snapToObjects="1" showGuides="1">
      <p:cViewPr varScale="1">
        <p:scale>
          <a:sx n="99" d="100"/>
          <a:sy n="99" d="100"/>
        </p:scale>
        <p:origin x="97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084DD11D-4E62-BB4A-BAD3-73E97697CCBF}" type="datetimeFigureOut">
              <a:rPr kumimoji="1" lang="zh-TW" altLang="en-US" smtClean="0"/>
              <a:t>2018/12/14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3D5AB21-5F5B-BA4C-A1F5-3313417400E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27447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D11D-4E62-BB4A-BAD3-73E97697CCBF}" type="datetimeFigureOut">
              <a:rPr kumimoji="1" lang="zh-TW" altLang="en-US" smtClean="0"/>
              <a:t>2018/12/14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AB21-5F5B-BA4C-A1F5-3313417400E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51026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D11D-4E62-BB4A-BAD3-73E97697CCBF}" type="datetimeFigureOut">
              <a:rPr kumimoji="1" lang="zh-TW" altLang="en-US" smtClean="0"/>
              <a:t>2018/12/14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AB21-5F5B-BA4C-A1F5-3313417400E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79720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D11D-4E62-BB4A-BAD3-73E97697CCBF}" type="datetimeFigureOut">
              <a:rPr kumimoji="1" lang="zh-TW" altLang="en-US" smtClean="0"/>
              <a:t>2018/12/14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AB21-5F5B-BA4C-A1F5-3313417400E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72903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D11D-4E62-BB4A-BAD3-73E97697CCBF}" type="datetimeFigureOut">
              <a:rPr kumimoji="1" lang="zh-TW" altLang="en-US" smtClean="0"/>
              <a:t>2018/12/14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AB21-5F5B-BA4C-A1F5-3313417400E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59568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D11D-4E62-BB4A-BAD3-73E97697CCBF}" type="datetimeFigureOut">
              <a:rPr kumimoji="1" lang="zh-TW" altLang="en-US" smtClean="0"/>
              <a:t>2018/12/14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AB21-5F5B-BA4C-A1F5-3313417400E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29374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D11D-4E62-BB4A-BAD3-73E97697CCBF}" type="datetimeFigureOut">
              <a:rPr kumimoji="1" lang="zh-TW" altLang="en-US" smtClean="0"/>
              <a:t>2018/12/14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AB21-5F5B-BA4C-A1F5-3313417400E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549017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D11D-4E62-BB4A-BAD3-73E97697CCBF}" type="datetimeFigureOut">
              <a:rPr kumimoji="1" lang="zh-TW" altLang="en-US" smtClean="0"/>
              <a:t>2018/12/14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AB21-5F5B-BA4C-A1F5-3313417400E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089867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D11D-4E62-BB4A-BAD3-73E97697CCBF}" type="datetimeFigureOut">
              <a:rPr kumimoji="1" lang="zh-TW" altLang="en-US" smtClean="0"/>
              <a:t>2018/12/14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AB21-5F5B-BA4C-A1F5-3313417400E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31355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D11D-4E62-BB4A-BAD3-73E97697CCBF}" type="datetimeFigureOut">
              <a:rPr kumimoji="1" lang="zh-TW" altLang="en-US" smtClean="0"/>
              <a:t>2018/12/14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AB21-5F5B-BA4C-A1F5-3313417400E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49029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D11D-4E62-BB4A-BAD3-73E97697CCBF}" type="datetimeFigureOut">
              <a:rPr kumimoji="1" lang="zh-TW" altLang="en-US" smtClean="0"/>
              <a:t>2018/12/14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AB21-5F5B-BA4C-A1F5-3313417400E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66223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D11D-4E62-BB4A-BAD3-73E97697CCBF}" type="datetimeFigureOut">
              <a:rPr kumimoji="1" lang="zh-TW" altLang="en-US" smtClean="0"/>
              <a:t>2018/12/14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AB21-5F5B-BA4C-A1F5-3313417400E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11750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D11D-4E62-BB4A-BAD3-73E97697CCBF}" type="datetimeFigureOut">
              <a:rPr kumimoji="1" lang="zh-TW" altLang="en-US" smtClean="0"/>
              <a:t>2018/12/14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AB21-5F5B-BA4C-A1F5-3313417400E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39922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D11D-4E62-BB4A-BAD3-73E97697CCBF}" type="datetimeFigureOut">
              <a:rPr kumimoji="1" lang="zh-TW" altLang="en-US" smtClean="0"/>
              <a:t>2018/12/14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AB21-5F5B-BA4C-A1F5-3313417400E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58081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D11D-4E62-BB4A-BAD3-73E97697CCBF}" type="datetimeFigureOut">
              <a:rPr kumimoji="1" lang="zh-TW" altLang="en-US" smtClean="0"/>
              <a:t>2018/12/14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AB21-5F5B-BA4C-A1F5-3313417400E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03572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D11D-4E62-BB4A-BAD3-73E97697CCBF}" type="datetimeFigureOut">
              <a:rPr kumimoji="1" lang="zh-TW" altLang="en-US" smtClean="0"/>
              <a:t>2018/12/14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AB21-5F5B-BA4C-A1F5-3313417400E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12635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D11D-4E62-BB4A-BAD3-73E97697CCBF}" type="datetimeFigureOut">
              <a:rPr kumimoji="1" lang="zh-TW" altLang="en-US" smtClean="0"/>
              <a:t>2018/12/14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AB21-5F5B-BA4C-A1F5-3313417400E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39000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 spc="600">
                <a:solidFill>
                  <a:schemeClr val="accent1"/>
                </a:solidFill>
              </a:defRPr>
            </a:lvl1pPr>
          </a:lstStyle>
          <a:p>
            <a:fld id="{084DD11D-4E62-BB4A-BAD3-73E97697CCBF}" type="datetimeFigureOut">
              <a:rPr kumimoji="1" lang="zh-TW" altLang="en-US" smtClean="0"/>
              <a:pPr/>
              <a:t>2018/12/14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 spc="600">
                <a:solidFill>
                  <a:schemeClr val="accent1"/>
                </a:solidFill>
                <a:latin typeface="+mn-lt"/>
              </a:defRPr>
            </a:lvl1pPr>
          </a:lstStyle>
          <a:p>
            <a:endParaRPr kumimoji="1" lang="zh-TW" altLang="en-U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 spc="600">
                <a:solidFill>
                  <a:schemeClr val="bg1"/>
                </a:solidFill>
                <a:latin typeface="+mn-lt"/>
              </a:defRPr>
            </a:lvl1pPr>
          </a:lstStyle>
          <a:p>
            <a:fld id="{D3D5AB21-5F5B-BA4C-A1F5-3313417400E5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68486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 spc="6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 spc="6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192.168.64.2/phpmyadmi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319395-896A-6444-93D1-E89CFC2668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/>
              <a:t>XAMPP</a:t>
            </a:r>
            <a:br>
              <a:rPr kumimoji="1" lang="en-US" altLang="zh-TW"/>
            </a:br>
            <a:r>
              <a:rPr kumimoji="1" lang="en-US" altLang="zh-TW"/>
              <a:t>PHP</a:t>
            </a:r>
            <a:br>
              <a:rPr kumimoji="1" lang="en-US" altLang="zh-TW"/>
            </a:br>
            <a:r>
              <a:rPr kumimoji="1" lang="en-US" altLang="zh-TW"/>
              <a:t>Dreamweaver</a:t>
            </a:r>
            <a:r>
              <a:rPr kumimoji="1" lang="zh-CN" altLang="en-US" dirty="0"/>
              <a:t>教學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2B4FF40-4F14-F242-93D5-D4D346AEE9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/>
              <a:t>2018/12/14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7116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E96BEC-C4F1-B047-869B-3D6A0B4C8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pc="600" dirty="0"/>
              <a:t>Set XAMPP Environment!</a:t>
            </a:r>
            <a:endParaRPr kumimoji="1" lang="zh-TW" altLang="en-US" spc="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42A7E8-0EDB-CF4E-8FE8-5E882DEDB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首先把所有東西都開起來</a:t>
            </a:r>
            <a:endParaRPr kumimoji="1" lang="en-US" altLang="zh-TW" dirty="0"/>
          </a:p>
          <a:p>
            <a:r>
              <a:rPr kumimoji="1" lang="zh-TW" altLang="en-US" dirty="0"/>
              <a:t>要進入</a:t>
            </a:r>
            <a:r>
              <a:rPr kumimoji="1" lang="en-US" altLang="zh-TW" dirty="0" err="1"/>
              <a:t>PHPmyAdmin</a:t>
            </a:r>
            <a:r>
              <a:rPr kumimoji="1" lang="en-US" altLang="zh-TW" dirty="0"/>
              <a:t>:</a:t>
            </a:r>
          </a:p>
          <a:p>
            <a:pPr marL="0" indent="0">
              <a:buNone/>
            </a:pPr>
            <a:r>
              <a:rPr kumimoji="1" lang="en-US" altLang="zh-TW" dirty="0">
                <a:hlinkClick r:id="rId2"/>
              </a:rPr>
              <a:t>http://192.168.64.2/phpmyadmin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94067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E93E98-5154-4847-BB39-6665CC8F1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Set </a:t>
            </a:r>
            <a:r>
              <a:rPr kumimoji="1" lang="en-US" altLang="zh-TW" dirty="0" err="1"/>
              <a:t>DreamWeaver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579DBD-3869-274A-9AE8-FB0BFF6D7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Create a site</a:t>
            </a:r>
          </a:p>
          <a:p>
            <a:r>
              <a:rPr kumimoji="1" lang="en-US" altLang="zh-TW" dirty="0"/>
              <a:t>XAMPP Volumes&gt;Mount&gt;Explore </a:t>
            </a:r>
            <a:r>
              <a:rPr kumimoji="1" lang="zh-CN" altLang="en-US" dirty="0"/>
              <a:t>進入資料夾</a:t>
            </a:r>
            <a:endParaRPr kumimoji="1" lang="en-US" altLang="zh-CN" dirty="0"/>
          </a:p>
          <a:p>
            <a:r>
              <a:rPr kumimoji="1" lang="zh-CN" altLang="en-US" dirty="0"/>
              <a:t>在</a:t>
            </a:r>
            <a:r>
              <a:rPr kumimoji="1" lang="en-US" altLang="zh-CN" dirty="0" err="1"/>
              <a:t>htdocs</a:t>
            </a:r>
            <a:r>
              <a:rPr kumimoji="1" lang="zh-CN" altLang="en-US" dirty="0"/>
              <a:t>新增要建構的資料夾</a:t>
            </a:r>
            <a:endParaRPr kumimoji="1" lang="en-US" altLang="zh-CN" dirty="0"/>
          </a:p>
          <a:p>
            <a:r>
              <a:rPr kumimoji="1" lang="en-US" altLang="zh-TW" spc="0" dirty="0"/>
              <a:t>URL:http://localhost:8080/(</a:t>
            </a:r>
            <a:r>
              <a:rPr kumimoji="1" lang="zh-CN" altLang="en-US" spc="0" dirty="0"/>
              <a:t>資料夾名稱</a:t>
            </a:r>
            <a:r>
              <a:rPr kumimoji="1" lang="en-US" altLang="zh-TW" spc="0" dirty="0"/>
              <a:t>)/(</a:t>
            </a:r>
            <a:r>
              <a:rPr kumimoji="1" lang="zh-CN" altLang="en-US" spc="0" dirty="0"/>
              <a:t>檔案名稱</a:t>
            </a:r>
            <a:r>
              <a:rPr kumimoji="1" lang="en-US" altLang="zh-TW" spc="0" dirty="0"/>
              <a:t>).</a:t>
            </a:r>
            <a:r>
              <a:rPr kumimoji="1" lang="en-US" altLang="zh-TW" spc="0" dirty="0" err="1"/>
              <a:t>php</a:t>
            </a:r>
            <a:endParaRPr kumimoji="1" lang="en-US" altLang="zh-TW" spc="0" dirty="0"/>
          </a:p>
          <a:p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FBC5433-D3BE-1B43-9B56-790D441FC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977" y="3454672"/>
            <a:ext cx="4892713" cy="351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515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B80B48-197D-264A-8C49-9E60267DE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Set New Site I</a:t>
            </a:r>
            <a:endParaRPr kumimoji="1"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EC408AF-3226-3D46-8096-C8F5A8BAA4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3693" y="1680632"/>
            <a:ext cx="6928741" cy="5501986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2B01467-1A46-8D48-8025-1BD94364C0D8}"/>
              </a:ext>
            </a:extLst>
          </p:cNvPr>
          <p:cNvSpPr txBox="1"/>
          <p:nvPr/>
        </p:nvSpPr>
        <p:spPr>
          <a:xfrm>
            <a:off x="8310880" y="3520440"/>
            <a:ext cx="2854960" cy="36933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bg1"/>
                </a:solidFill>
              </a:rPr>
              <a:t>放上一頁的資料夾位置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118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B80B48-197D-264A-8C49-9E60267DE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Set New Site II</a:t>
            </a:r>
            <a:endParaRPr kumimoji="1"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EC408AF-3226-3D46-8096-C8F5A8BAA4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8636" y="1967927"/>
            <a:ext cx="6298855" cy="4927396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2B01467-1A46-8D48-8025-1BD94364C0D8}"/>
              </a:ext>
            </a:extLst>
          </p:cNvPr>
          <p:cNvSpPr txBox="1"/>
          <p:nvPr/>
        </p:nvSpPr>
        <p:spPr>
          <a:xfrm>
            <a:off x="3971664" y="3681804"/>
            <a:ext cx="3733502" cy="36933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TW" dirty="0"/>
              <a:t>http://localhost:8080/(</a:t>
            </a:r>
            <a:r>
              <a:rPr kumimoji="1" lang="zh-CN" altLang="en-US" dirty="0"/>
              <a:t>資料夾名稱</a:t>
            </a:r>
            <a:r>
              <a:rPr kumimoji="1" lang="en-US" altLang="zh-TW" dirty="0"/>
              <a:t>)/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D7C9903-3C82-1341-8903-235FE52B6750}"/>
              </a:ext>
            </a:extLst>
          </p:cNvPr>
          <p:cNvSpPr txBox="1"/>
          <p:nvPr/>
        </p:nvSpPr>
        <p:spPr>
          <a:xfrm>
            <a:off x="6847840" y="3061352"/>
            <a:ext cx="2854960" cy="36933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bg1"/>
                </a:solidFill>
              </a:rPr>
              <a:t>放上一頁的資料夾位置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239C29B-3E8B-C145-8C2B-6B75BBC88FFD}"/>
              </a:ext>
            </a:extLst>
          </p:cNvPr>
          <p:cNvSpPr txBox="1"/>
          <p:nvPr/>
        </p:nvSpPr>
        <p:spPr>
          <a:xfrm>
            <a:off x="298719" y="3119890"/>
            <a:ext cx="2144974" cy="64633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bg1"/>
                </a:solidFill>
              </a:rPr>
              <a:t>點</a:t>
            </a:r>
            <a:r>
              <a:rPr kumimoji="1" lang="en-US" altLang="zh-CN" dirty="0">
                <a:solidFill>
                  <a:schemeClr val="bg1"/>
                </a:solidFill>
              </a:rPr>
              <a:t>Server</a:t>
            </a:r>
            <a:r>
              <a:rPr kumimoji="1" lang="zh-CN" altLang="en-US" dirty="0">
                <a:solidFill>
                  <a:schemeClr val="bg1"/>
                </a:solidFill>
              </a:rPr>
              <a:t>，按</a:t>
            </a:r>
            <a:r>
              <a:rPr kumimoji="1" lang="en-US" altLang="zh-CN" dirty="0">
                <a:solidFill>
                  <a:schemeClr val="bg1"/>
                </a:solidFill>
              </a:rPr>
              <a:t>+</a:t>
            </a:r>
            <a:r>
              <a:rPr kumimoji="1" lang="zh-CN" altLang="en-US" dirty="0">
                <a:solidFill>
                  <a:schemeClr val="bg1"/>
                </a:solidFill>
              </a:rPr>
              <a:t>，</a:t>
            </a:r>
            <a:endParaRPr kumimoji="1" lang="en-US" altLang="zh-CN" dirty="0">
              <a:solidFill>
                <a:schemeClr val="bg1"/>
              </a:solidFill>
            </a:endParaRPr>
          </a:p>
          <a:p>
            <a:pPr algn="ctr"/>
            <a:r>
              <a:rPr kumimoji="1" lang="zh-CN" altLang="en-US" dirty="0">
                <a:solidFill>
                  <a:schemeClr val="bg1"/>
                </a:solidFill>
              </a:rPr>
              <a:t>在</a:t>
            </a:r>
            <a:r>
              <a:rPr kumimoji="1" lang="en-US" altLang="zh-CN" dirty="0">
                <a:solidFill>
                  <a:schemeClr val="bg1"/>
                </a:solidFill>
              </a:rPr>
              <a:t>Basic</a:t>
            </a:r>
            <a:r>
              <a:rPr kumimoji="1" lang="zh-CN" altLang="en-US" dirty="0">
                <a:solidFill>
                  <a:schemeClr val="bg1"/>
                </a:solidFill>
              </a:rPr>
              <a:t>進行設定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899DDBA-33A3-0745-BD20-545C2D736D30}"/>
              </a:ext>
            </a:extLst>
          </p:cNvPr>
          <p:cNvSpPr txBox="1"/>
          <p:nvPr/>
        </p:nvSpPr>
        <p:spPr>
          <a:xfrm>
            <a:off x="9057491" y="5893816"/>
            <a:ext cx="2854960" cy="64633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bg1"/>
                </a:solidFill>
              </a:rPr>
              <a:t>之後將寫好的</a:t>
            </a:r>
            <a:r>
              <a:rPr kumimoji="1" lang="en-US" altLang="zh-CN" dirty="0" err="1">
                <a:solidFill>
                  <a:schemeClr val="bg1"/>
                </a:solidFill>
              </a:rPr>
              <a:t>php</a:t>
            </a:r>
            <a:r>
              <a:rPr kumimoji="1" lang="zh-CN" altLang="en-US" dirty="0">
                <a:solidFill>
                  <a:schemeClr val="bg1"/>
                </a:solidFill>
              </a:rPr>
              <a:t>放入</a:t>
            </a:r>
            <a:endParaRPr kumimoji="1" lang="en-US" altLang="zh-CN" dirty="0">
              <a:solidFill>
                <a:schemeClr val="bg1"/>
              </a:solidFill>
            </a:endParaRPr>
          </a:p>
          <a:p>
            <a:pPr algn="ctr"/>
            <a:r>
              <a:rPr kumimoji="1" lang="zh-CN" altLang="en-US" dirty="0">
                <a:solidFill>
                  <a:schemeClr val="bg1"/>
                </a:solidFill>
              </a:rPr>
              <a:t>該資料夾即可顯示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092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B1827-6763-974F-94A5-30C26FF88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DW</a:t>
            </a:r>
            <a:r>
              <a:rPr kumimoji="1" lang="zh-TW" altLang="en-US" dirty="0"/>
              <a:t> 連結 </a:t>
            </a:r>
            <a:r>
              <a:rPr kumimoji="1" lang="en-US" altLang="zh-TW" dirty="0"/>
              <a:t>MySQL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E43721-08F0-A542-8F39-545FF1031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82804"/>
            <a:ext cx="10551941" cy="4547095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首先新增</a:t>
            </a:r>
            <a:r>
              <a:rPr kumimoji="1" lang="en-US" altLang="zh-CN" dirty="0"/>
              <a:t>PHP</a:t>
            </a:r>
            <a:r>
              <a:rPr kumimoji="1" lang="zh-CN" altLang="en-US" dirty="0"/>
              <a:t>檔在正確的資料夾下</a:t>
            </a:r>
            <a:endParaRPr kumimoji="1" lang="en-US" altLang="zh-CN" dirty="0"/>
          </a:p>
          <a:p>
            <a:r>
              <a:rPr kumimoji="1" lang="zh-CN" altLang="en-US" dirty="0"/>
              <a:t>先檢測是否可連線</a:t>
            </a:r>
            <a:endParaRPr kumimoji="1" lang="en-US" altLang="zh-CN" dirty="0"/>
          </a:p>
          <a:p>
            <a:pPr lvl="2"/>
            <a:r>
              <a:rPr kumimoji="1" lang="en-US" altLang="zh-TW" sz="1050" spc="0" dirty="0"/>
              <a:t>&lt;?</a:t>
            </a:r>
            <a:r>
              <a:rPr kumimoji="1" lang="en-US" altLang="zh-TW" sz="1050" spc="0" dirty="0" err="1"/>
              <a:t>php</a:t>
            </a:r>
            <a:endParaRPr kumimoji="1" lang="en-US" altLang="zh-TW" sz="1050" spc="0" dirty="0"/>
          </a:p>
          <a:p>
            <a:pPr lvl="2"/>
            <a:r>
              <a:rPr kumimoji="1" lang="en-US" altLang="zh-TW" sz="1050" spc="0" dirty="0"/>
              <a:t>$</a:t>
            </a:r>
            <a:r>
              <a:rPr kumimoji="1" lang="en-US" altLang="zh-TW" sz="1050" spc="0" dirty="0" err="1"/>
              <a:t>servername</a:t>
            </a:r>
            <a:r>
              <a:rPr kumimoji="1" lang="en-US" altLang="zh-TW" sz="1050" spc="0" dirty="0"/>
              <a:t>=‘localhost‘;</a:t>
            </a:r>
            <a:r>
              <a:rPr kumimoji="1" lang="zh-TW" altLang="en-US" sz="1050" spc="0" dirty="0"/>
              <a:t> </a:t>
            </a:r>
            <a:r>
              <a:rPr kumimoji="1" lang="en-US" altLang="zh-TW" sz="1050" spc="0" dirty="0"/>
              <a:t>//</a:t>
            </a:r>
            <a:r>
              <a:rPr kumimoji="1" lang="zh-TW" altLang="en-US" sz="1050" spc="0" dirty="0"/>
              <a:t>基本上都是</a:t>
            </a:r>
            <a:r>
              <a:rPr kumimoji="1" lang="en-US" altLang="zh-TW" sz="1050" spc="0" dirty="0"/>
              <a:t>localhost</a:t>
            </a:r>
          </a:p>
          <a:p>
            <a:pPr lvl="2"/>
            <a:r>
              <a:rPr kumimoji="1" lang="en-US" altLang="zh-TW" sz="1050" spc="0" dirty="0"/>
              <a:t>$username=‘root’; //</a:t>
            </a:r>
            <a:r>
              <a:rPr kumimoji="1" lang="zh-CN" altLang="en-US" sz="1050" spc="0" dirty="0"/>
              <a:t>帳號</a:t>
            </a:r>
            <a:endParaRPr kumimoji="1" lang="en-US" altLang="zh-TW" sz="1050" spc="0" dirty="0"/>
          </a:p>
          <a:p>
            <a:pPr lvl="2"/>
            <a:r>
              <a:rPr kumimoji="1" lang="en-US" altLang="zh-TW" sz="1050" spc="0" dirty="0"/>
              <a:t>$password=‘’;</a:t>
            </a:r>
            <a:r>
              <a:rPr kumimoji="1" lang="zh-TW" altLang="en-US" sz="1050" spc="0" dirty="0"/>
              <a:t> </a:t>
            </a:r>
            <a:r>
              <a:rPr kumimoji="1" lang="en-US" altLang="zh-TW" sz="1050" spc="0" dirty="0"/>
              <a:t>//</a:t>
            </a:r>
            <a:r>
              <a:rPr kumimoji="1" lang="zh-CN" altLang="en-US" sz="1050" spc="0" dirty="0"/>
              <a:t>密碼，若沒有設定則為空</a:t>
            </a:r>
            <a:endParaRPr kumimoji="1" lang="en-US" altLang="zh-TW" sz="1050" spc="0" dirty="0"/>
          </a:p>
          <a:p>
            <a:pPr lvl="2"/>
            <a:r>
              <a:rPr kumimoji="1" lang="en-US" altLang="zh-TW" sz="1050" spc="0" dirty="0"/>
              <a:t>// </a:t>
            </a:r>
            <a:r>
              <a:rPr kumimoji="1" lang="zh-TW" altLang="en-US" sz="1050" spc="0" dirty="0"/>
              <a:t>創建連接</a:t>
            </a:r>
          </a:p>
          <a:p>
            <a:pPr lvl="2"/>
            <a:r>
              <a:rPr kumimoji="1" lang="en-US" altLang="zh-TW" sz="1050" spc="0" dirty="0"/>
              <a:t>$conn = new </a:t>
            </a:r>
            <a:r>
              <a:rPr kumimoji="1" lang="en-US" altLang="zh-TW" sz="1050" spc="0" dirty="0" err="1"/>
              <a:t>mysqli</a:t>
            </a:r>
            <a:r>
              <a:rPr kumimoji="1" lang="en-US" altLang="zh-TW" sz="1050" spc="0" dirty="0"/>
              <a:t>($</a:t>
            </a:r>
            <a:r>
              <a:rPr kumimoji="1" lang="en-US" altLang="zh-TW" sz="1050" spc="0" dirty="0" err="1"/>
              <a:t>servername</a:t>
            </a:r>
            <a:r>
              <a:rPr kumimoji="1" lang="en-US" altLang="zh-TW" sz="1050" spc="0" dirty="0"/>
              <a:t>, $username, $password);</a:t>
            </a:r>
          </a:p>
          <a:p>
            <a:pPr lvl="2"/>
            <a:r>
              <a:rPr kumimoji="1" lang="en-US" altLang="zh-TW" sz="1050" spc="0" dirty="0"/>
              <a:t>// </a:t>
            </a:r>
            <a:r>
              <a:rPr kumimoji="1" lang="zh-TW" altLang="en-US" sz="1050" spc="0" dirty="0"/>
              <a:t>檢測連接</a:t>
            </a:r>
          </a:p>
          <a:p>
            <a:pPr lvl="2"/>
            <a:r>
              <a:rPr kumimoji="1" lang="en-US" altLang="zh-TW" sz="1050" spc="0" dirty="0"/>
              <a:t>if ($conn-&gt;</a:t>
            </a:r>
            <a:r>
              <a:rPr kumimoji="1" lang="en-US" altLang="zh-TW" sz="1050" spc="0" dirty="0" err="1"/>
              <a:t>connect_error</a:t>
            </a:r>
            <a:r>
              <a:rPr kumimoji="1" lang="en-US" altLang="zh-TW" sz="1050" spc="0" dirty="0"/>
              <a:t>) {</a:t>
            </a:r>
          </a:p>
          <a:p>
            <a:pPr lvl="2"/>
            <a:r>
              <a:rPr kumimoji="1" lang="en-US" altLang="zh-TW" sz="1050" spc="0" dirty="0"/>
              <a:t>    die("</a:t>
            </a:r>
            <a:r>
              <a:rPr kumimoji="1" lang="zh-TW" altLang="en-US" sz="1050" spc="0" dirty="0"/>
              <a:t>連接失敗</a:t>
            </a:r>
            <a:r>
              <a:rPr kumimoji="1" lang="en-US" altLang="zh-TW" sz="1050" spc="0" dirty="0"/>
              <a:t>: " . $conn-&gt;</a:t>
            </a:r>
            <a:r>
              <a:rPr kumimoji="1" lang="en-US" altLang="zh-TW" sz="1050" spc="0" dirty="0" err="1"/>
              <a:t>connect_error</a:t>
            </a:r>
            <a:r>
              <a:rPr kumimoji="1" lang="en-US" altLang="zh-TW" sz="1050" spc="0" dirty="0"/>
              <a:t>);</a:t>
            </a:r>
          </a:p>
          <a:p>
            <a:pPr lvl="2"/>
            <a:r>
              <a:rPr kumimoji="1" lang="en-US" altLang="zh-TW" sz="1050" spc="0" dirty="0"/>
              <a:t>} </a:t>
            </a:r>
          </a:p>
          <a:p>
            <a:pPr lvl="2"/>
            <a:r>
              <a:rPr kumimoji="1" lang="en-US" altLang="zh-TW" sz="1050" spc="0" dirty="0"/>
              <a:t>echo "</a:t>
            </a:r>
            <a:r>
              <a:rPr kumimoji="1" lang="zh-TW" altLang="en-US" sz="1050" spc="0" dirty="0"/>
              <a:t>連接成功</a:t>
            </a:r>
            <a:r>
              <a:rPr kumimoji="1" lang="en-US" altLang="zh-TW" sz="1050" spc="0" dirty="0"/>
              <a:t>";</a:t>
            </a:r>
          </a:p>
          <a:p>
            <a:r>
              <a:rPr kumimoji="1" lang="zh-TW" altLang="en-US" dirty="0"/>
              <a:t>之後到</a:t>
            </a:r>
            <a:r>
              <a:rPr kumimoji="1" lang="en-US" altLang="zh-TW" spc="0" dirty="0"/>
              <a:t>http://localhost:8080/(</a:t>
            </a:r>
            <a:r>
              <a:rPr kumimoji="1" lang="zh-CN" altLang="en-US" spc="0" dirty="0"/>
              <a:t>資料夾名稱</a:t>
            </a:r>
            <a:r>
              <a:rPr kumimoji="1" lang="en-US" altLang="zh-TW" spc="0" dirty="0"/>
              <a:t>)/(</a:t>
            </a:r>
            <a:r>
              <a:rPr kumimoji="1" lang="zh-CN" altLang="en-US" spc="0" dirty="0"/>
              <a:t>檔案名稱</a:t>
            </a:r>
            <a:r>
              <a:rPr kumimoji="1" lang="en-US" altLang="zh-TW" spc="0" dirty="0"/>
              <a:t>).</a:t>
            </a:r>
            <a:r>
              <a:rPr kumimoji="1" lang="en-US" altLang="zh-TW" spc="0" dirty="0" err="1"/>
              <a:t>php</a:t>
            </a:r>
            <a:r>
              <a:rPr kumimoji="1" lang="en-US" altLang="zh-TW" spc="0" dirty="0"/>
              <a:t> </a:t>
            </a:r>
            <a:r>
              <a:rPr kumimoji="1" lang="zh-CN" altLang="en-US" spc="0" dirty="0"/>
              <a:t>若是有連接成功就會顯示連接成功！</a:t>
            </a:r>
            <a:endParaRPr kumimoji="1" lang="en-US" altLang="zh-TW" spc="0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338179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會議室">
  <a:themeElements>
    <a:clrScheme name="離子會議室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離子會議室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{DCF92127-D6F4-0343-A566-79EC12C7C67D}tf10001076</Template>
  <TotalTime>26</TotalTime>
  <Words>238</Words>
  <Application>Microsoft Macintosh PowerPoint</Application>
  <PresentationFormat>寬螢幕</PresentationFormat>
  <Paragraphs>35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</vt:lpstr>
      <vt:lpstr>黑体</vt:lpstr>
      <vt:lpstr>Arial</vt:lpstr>
      <vt:lpstr>Wingdings 3</vt:lpstr>
      <vt:lpstr>離子會議室</vt:lpstr>
      <vt:lpstr>XAMPP PHP Dreamweaver教學</vt:lpstr>
      <vt:lpstr>Set XAMPP Environment!</vt:lpstr>
      <vt:lpstr>Set DreamWeaver</vt:lpstr>
      <vt:lpstr>Set New Site I</vt:lpstr>
      <vt:lpstr>Set New Site II</vt:lpstr>
      <vt:lpstr>DW 連結 MySQL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XAMPP PHP Dreamweaver教學</dc:title>
  <dc:creator>Microsoft Office User</dc:creator>
  <cp:lastModifiedBy>Microsoft Office User</cp:lastModifiedBy>
  <cp:revision>6</cp:revision>
  <dcterms:created xsi:type="dcterms:W3CDTF">2018-12-13T15:14:32Z</dcterms:created>
  <dcterms:modified xsi:type="dcterms:W3CDTF">2018-12-14T04:35:05Z</dcterms:modified>
</cp:coreProperties>
</file>