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4" name="Google Shape;34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6" name="Google Shape;56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0" name="Google Shape;70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9" name="Google Shape;99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Wrapping Up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Composed By : Agrata Shukla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What we learned…….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The  introduction to neural network.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/>
              <a:t>Basics of python programming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/>
              <a:t>Understand the phases and functions of algorithm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/>
              <a:t>Lastly,we implemented our own neural network in python.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Telegram : agrata04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125" y="141675"/>
            <a:ext cx="4000573" cy="400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4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