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8" roundtripDataSignature="AMtx7mjlN4kKE5gP+ZwV8If0iD4KBEuw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Diagrama E/R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5029388" y="2502625"/>
            <a:ext cx="1732157" cy="77129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Bandas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5033319" y="4411190"/>
            <a:ext cx="1732157" cy="77129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Músicos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Google Shape;92;p1"/>
          <p:cNvCxnSpPr>
            <a:stCxn id="90" idx="2"/>
            <a:endCxn id="91" idx="0"/>
          </p:cNvCxnSpPr>
          <p:nvPr/>
        </p:nvCxnSpPr>
        <p:spPr>
          <a:xfrm>
            <a:off x="5895467" y="3273916"/>
            <a:ext cx="3900" cy="1137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3" name="Google Shape;93;p1"/>
          <p:cNvSpPr txBox="1"/>
          <p:nvPr/>
        </p:nvSpPr>
        <p:spPr>
          <a:xfrm>
            <a:off x="6207915" y="3283206"/>
            <a:ext cx="683941" cy="368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6207914" y="3920534"/>
            <a:ext cx="6839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7046679" y="370024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Entidades del mundo real y sus relaciones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838200" y="5428326"/>
            <a:ext cx="930236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Supongamos que: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 banda tiene al menos un integrante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músico pertenece a exactamente una banda (ni más ni menos)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Diagrama E/R</a:t>
            </a: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5029388" y="2502625"/>
            <a:ext cx="1732157" cy="77129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Bandas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5033319" y="4411190"/>
            <a:ext cx="1732157" cy="77129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Músicos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2"/>
          <p:cNvCxnSpPr>
            <a:stCxn id="103" idx="2"/>
            <a:endCxn id="104" idx="0"/>
          </p:cNvCxnSpPr>
          <p:nvPr/>
        </p:nvCxnSpPr>
        <p:spPr>
          <a:xfrm>
            <a:off x="5895467" y="3273916"/>
            <a:ext cx="3900" cy="1137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6" name="Google Shape;106;p2"/>
          <p:cNvSpPr txBox="1"/>
          <p:nvPr/>
        </p:nvSpPr>
        <p:spPr>
          <a:xfrm>
            <a:off x="6207915" y="3283206"/>
            <a:ext cx="68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0-</a:t>
            </a: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6207914" y="3920534"/>
            <a:ext cx="6839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1-N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7046679" y="370024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Entidades del mundo real y sus relaciones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838200" y="5428326"/>
            <a:ext cx="930236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Supongamos que: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 banda tiene al menos un integrante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músico pertenece a exactamente una banda (ni más ni menos)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Diseño relacional</a:t>
            </a:r>
            <a:endParaRPr/>
          </a:p>
        </p:txBody>
      </p:sp>
      <p:sp>
        <p:nvSpPr>
          <p:cNvPr id="115" name="Google Shape;115;p3"/>
          <p:cNvSpPr/>
          <p:nvPr/>
        </p:nvSpPr>
        <p:spPr>
          <a:xfrm>
            <a:off x="5029388" y="2502625"/>
            <a:ext cx="1732157" cy="77129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t_banda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5033319" y="4411190"/>
            <a:ext cx="1732157" cy="77129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t_musico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3"/>
          <p:cNvCxnSpPr>
            <a:stCxn id="115" idx="2"/>
            <a:endCxn id="116" idx="0"/>
          </p:cNvCxnSpPr>
          <p:nvPr/>
        </p:nvCxnSpPr>
        <p:spPr>
          <a:xfrm>
            <a:off x="5895467" y="3273916"/>
            <a:ext cx="3900" cy="1137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8" name="Google Shape;118;p3"/>
          <p:cNvSpPr txBox="1"/>
          <p:nvPr/>
        </p:nvSpPr>
        <p:spPr>
          <a:xfrm>
            <a:off x="6207915" y="3283206"/>
            <a:ext cx="683941" cy="368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19" name="Google Shape;119;p3"/>
          <p:cNvSpPr txBox="1"/>
          <p:nvPr/>
        </p:nvSpPr>
        <p:spPr>
          <a:xfrm>
            <a:off x="6207914" y="3920534"/>
            <a:ext cx="6839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1-N</a:t>
            </a:r>
            <a:endParaRPr/>
          </a:p>
        </p:txBody>
      </p:sp>
      <p:grpSp>
        <p:nvGrpSpPr>
          <p:cNvPr id="120" name="Google Shape;120;p3"/>
          <p:cNvGrpSpPr/>
          <p:nvPr/>
        </p:nvGrpSpPr>
        <p:grpSpPr>
          <a:xfrm>
            <a:off x="5050185" y="3349791"/>
            <a:ext cx="536764" cy="985522"/>
            <a:chOff x="5405598" y="3087842"/>
            <a:chExt cx="536764" cy="985522"/>
          </a:xfrm>
        </p:grpSpPr>
        <p:cxnSp>
          <p:nvCxnSpPr>
            <p:cNvPr id="121" name="Google Shape;121;p3"/>
            <p:cNvCxnSpPr/>
            <p:nvPr/>
          </p:nvCxnSpPr>
          <p:spPr>
            <a:xfrm flipH="1" rot="5400000">
              <a:off x="5244554" y="3336727"/>
              <a:ext cx="946693" cy="448923"/>
            </a:xfrm>
            <a:prstGeom prst="curvedConnector3">
              <a:avLst>
                <a:gd fmla="val 77670" name="adj1"/>
              </a:avLst>
            </a:prstGeom>
            <a:noFill/>
            <a:ln cap="flat" cmpd="sng" w="31750">
              <a:solidFill>
                <a:srgbClr val="FF0000"/>
              </a:solidFill>
              <a:prstDash val="solid"/>
              <a:miter lim="800000"/>
              <a:headEnd len="sm" w="sm" type="none"/>
              <a:tailEnd len="lg" w="lg" type="triangle"/>
            </a:ln>
          </p:spPr>
        </p:cxnSp>
        <p:sp>
          <p:nvSpPr>
            <p:cNvPr id="122" name="Google Shape;122;p3"/>
            <p:cNvSpPr txBox="1"/>
            <p:nvPr/>
          </p:nvSpPr>
          <p:spPr>
            <a:xfrm>
              <a:off x="5405598" y="3704032"/>
              <a:ext cx="4489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FK</a:t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3"/>
          <p:cNvSpPr txBox="1"/>
          <p:nvPr/>
        </p:nvSpPr>
        <p:spPr>
          <a:xfrm>
            <a:off x="838200" y="5428326"/>
            <a:ext cx="930236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Supongamos que: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 banda tiene al menos un integrante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músico pertenece a exactamente una banda (ni más ni menos)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7728155" y="370024"/>
            <a:ext cx="3890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Tablas de BD y sus relaciones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2024-07-19T18:31:34Z</dcterms:created>
  <dc:creator>Manu Herrán</dc:creator>
</cp:coreProperties>
</file>