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1560B-2FBE-47A6-87FF-F5D8E8E15487}" v="3" dt="2025-07-02T11:01:1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Herrán" userId="bfe2a37bd771e3c4" providerId="LiveId" clId="{ADB1560B-2FBE-47A6-87FF-F5D8E8E15487}"/>
    <pc:docChg chg="custSel addSld delSld modSld">
      <pc:chgData name="Manu Herrán" userId="bfe2a37bd771e3c4" providerId="LiveId" clId="{ADB1560B-2FBE-47A6-87FF-F5D8E8E15487}" dt="2025-07-02T11:03:11.245" v="80"/>
      <pc:docMkLst>
        <pc:docMk/>
      </pc:docMkLst>
      <pc:sldChg chg="addSp delSp modSp mod">
        <pc:chgData name="Manu Herrán" userId="bfe2a37bd771e3c4" providerId="LiveId" clId="{ADB1560B-2FBE-47A6-87FF-F5D8E8E15487}" dt="2025-07-02T11:03:11.245" v="80"/>
        <pc:sldMkLst>
          <pc:docMk/>
          <pc:sldMk cId="2901835819" sldId="257"/>
        </pc:sldMkLst>
        <pc:spChg chg="mod">
          <ac:chgData name="Manu Herrán" userId="bfe2a37bd771e3c4" providerId="LiveId" clId="{ADB1560B-2FBE-47A6-87FF-F5D8E8E15487}" dt="2025-07-02T11:03:11.245" v="80"/>
          <ac:spMkLst>
            <pc:docMk/>
            <pc:sldMk cId="2901835819" sldId="257"/>
            <ac:spMk id="3" creationId="{2A6D66D1-8384-2604-66B8-EBF7C0F72B9E}"/>
          </ac:spMkLst>
        </pc:spChg>
        <pc:spChg chg="del">
          <ac:chgData name="Manu Herrán" userId="bfe2a37bd771e3c4" providerId="LiveId" clId="{ADB1560B-2FBE-47A6-87FF-F5D8E8E15487}" dt="2025-07-02T11:00:59.088" v="1" actId="478"/>
          <ac:spMkLst>
            <pc:docMk/>
            <pc:sldMk cId="2901835819" sldId="257"/>
            <ac:spMk id="4" creationId="{6465B00B-FDB0-904B-74F0-CC13BBB99878}"/>
          </ac:spMkLst>
        </pc:spChg>
        <pc:spChg chg="del">
          <ac:chgData name="Manu Herrán" userId="bfe2a37bd771e3c4" providerId="LiveId" clId="{ADB1560B-2FBE-47A6-87FF-F5D8E8E15487}" dt="2025-07-02T11:00:59.088" v="1" actId="478"/>
          <ac:spMkLst>
            <pc:docMk/>
            <pc:sldMk cId="2901835819" sldId="257"/>
            <ac:spMk id="5" creationId="{8C9A41E0-8954-C185-6FC8-06CA6CA4E3F4}"/>
          </ac:spMkLst>
        </pc:spChg>
        <pc:spChg chg="del">
          <ac:chgData name="Manu Herrán" userId="bfe2a37bd771e3c4" providerId="LiveId" clId="{ADB1560B-2FBE-47A6-87FF-F5D8E8E15487}" dt="2025-07-02T11:00:59.088" v="1" actId="478"/>
          <ac:spMkLst>
            <pc:docMk/>
            <pc:sldMk cId="2901835819" sldId="257"/>
            <ac:spMk id="7" creationId="{6A0C4122-7F30-07AF-853E-502377806379}"/>
          </ac:spMkLst>
        </pc:spChg>
        <pc:spChg chg="del">
          <ac:chgData name="Manu Herrán" userId="bfe2a37bd771e3c4" providerId="LiveId" clId="{ADB1560B-2FBE-47A6-87FF-F5D8E8E15487}" dt="2025-07-02T11:00:59.088" v="1" actId="478"/>
          <ac:spMkLst>
            <pc:docMk/>
            <pc:sldMk cId="2901835819" sldId="257"/>
            <ac:spMk id="8" creationId="{E4B8B998-4392-2DFC-6880-E9F2E3BAB849}"/>
          </ac:spMkLst>
        </pc:spChg>
        <pc:spChg chg="add mod">
          <ac:chgData name="Manu Herrán" userId="bfe2a37bd771e3c4" providerId="LiveId" clId="{ADB1560B-2FBE-47A6-87FF-F5D8E8E15487}" dt="2025-07-02T11:01:29.721" v="10"/>
          <ac:spMkLst>
            <pc:docMk/>
            <pc:sldMk cId="2901835819" sldId="257"/>
            <ac:spMk id="10" creationId="{D4BCC38E-4636-2D01-C3D8-85A144409223}"/>
          </ac:spMkLst>
        </pc:spChg>
        <pc:spChg chg="add mod">
          <ac:chgData name="Manu Herrán" userId="bfe2a37bd771e3c4" providerId="LiveId" clId="{ADB1560B-2FBE-47A6-87FF-F5D8E8E15487}" dt="2025-07-02T11:01:34.279" v="11"/>
          <ac:spMkLst>
            <pc:docMk/>
            <pc:sldMk cId="2901835819" sldId="257"/>
            <ac:spMk id="11" creationId="{390A3047-B0E7-DADD-4EA2-23B12CCFAC28}"/>
          </ac:spMkLst>
        </pc:spChg>
        <pc:spChg chg="add mod">
          <ac:chgData name="Manu Herrán" userId="bfe2a37bd771e3c4" providerId="LiveId" clId="{ADB1560B-2FBE-47A6-87FF-F5D8E8E15487}" dt="2025-07-02T11:01:09.241" v="5"/>
          <ac:spMkLst>
            <pc:docMk/>
            <pc:sldMk cId="2901835819" sldId="257"/>
            <ac:spMk id="12" creationId="{493D4DF5-272A-9DA4-B89C-626BDB665B5C}"/>
          </ac:spMkLst>
        </pc:spChg>
        <pc:spChg chg="add mod">
          <ac:chgData name="Manu Herrán" userId="bfe2a37bd771e3c4" providerId="LiveId" clId="{ADB1560B-2FBE-47A6-87FF-F5D8E8E15487}" dt="2025-07-02T11:01:09.241" v="5"/>
          <ac:spMkLst>
            <pc:docMk/>
            <pc:sldMk cId="2901835819" sldId="257"/>
            <ac:spMk id="14" creationId="{4B9D3405-088B-7415-EBDB-E13729ED726C}"/>
          </ac:spMkLst>
        </pc:spChg>
        <pc:cxnChg chg="del mod">
          <ac:chgData name="Manu Herrán" userId="bfe2a37bd771e3c4" providerId="LiveId" clId="{ADB1560B-2FBE-47A6-87FF-F5D8E8E15487}" dt="2025-07-02T11:00:59.088" v="1" actId="478"/>
          <ac:cxnSpMkLst>
            <pc:docMk/>
            <pc:sldMk cId="2901835819" sldId="257"/>
            <ac:cxnSpMk id="6" creationId="{7EBFBC3C-9689-1536-9DF4-853AE251808F}"/>
          </ac:cxnSpMkLst>
        </pc:cxnChg>
        <pc:cxnChg chg="add mod">
          <ac:chgData name="Manu Herrán" userId="bfe2a37bd771e3c4" providerId="LiveId" clId="{ADB1560B-2FBE-47A6-87FF-F5D8E8E15487}" dt="2025-07-02T11:01:09.241" v="5"/>
          <ac:cxnSpMkLst>
            <pc:docMk/>
            <pc:sldMk cId="2901835819" sldId="257"/>
            <ac:cxnSpMk id="13" creationId="{B26CDEEF-A604-D4DF-576C-E9832FE74F98}"/>
          </ac:cxnSpMkLst>
        </pc:cxnChg>
      </pc:sldChg>
      <pc:sldChg chg="addSp delSp modSp mod">
        <pc:chgData name="Manu Herrán" userId="bfe2a37bd771e3c4" providerId="LiveId" clId="{ADB1560B-2FBE-47A6-87FF-F5D8E8E15487}" dt="2025-07-02T11:03:05.419" v="79" actId="20577"/>
        <pc:sldMkLst>
          <pc:docMk/>
          <pc:sldMk cId="3545148831" sldId="260"/>
        </pc:sldMkLst>
        <pc:spChg chg="del">
          <ac:chgData name="Manu Herrán" userId="bfe2a37bd771e3c4" providerId="LiveId" clId="{ADB1560B-2FBE-47A6-87FF-F5D8E8E15487}" dt="2025-07-02T11:01:05.017" v="3" actId="478"/>
          <ac:spMkLst>
            <pc:docMk/>
            <pc:sldMk cId="3545148831" sldId="260"/>
            <ac:spMk id="4" creationId="{6465B00B-FDB0-904B-74F0-CC13BBB99878}"/>
          </ac:spMkLst>
        </pc:spChg>
        <pc:spChg chg="del">
          <ac:chgData name="Manu Herrán" userId="bfe2a37bd771e3c4" providerId="LiveId" clId="{ADB1560B-2FBE-47A6-87FF-F5D8E8E15487}" dt="2025-07-02T11:01:05.017" v="3" actId="478"/>
          <ac:spMkLst>
            <pc:docMk/>
            <pc:sldMk cId="3545148831" sldId="260"/>
            <ac:spMk id="5" creationId="{8C9A41E0-8954-C185-6FC8-06CA6CA4E3F4}"/>
          </ac:spMkLst>
        </pc:spChg>
        <pc:spChg chg="del">
          <ac:chgData name="Manu Herrán" userId="bfe2a37bd771e3c4" providerId="LiveId" clId="{ADB1560B-2FBE-47A6-87FF-F5D8E8E15487}" dt="2025-07-02T11:01:05.017" v="3" actId="478"/>
          <ac:spMkLst>
            <pc:docMk/>
            <pc:sldMk cId="3545148831" sldId="260"/>
            <ac:spMk id="7" creationId="{6A0C4122-7F30-07AF-853E-502377806379}"/>
          </ac:spMkLst>
        </pc:spChg>
        <pc:spChg chg="del">
          <ac:chgData name="Manu Herrán" userId="bfe2a37bd771e3c4" providerId="LiveId" clId="{ADB1560B-2FBE-47A6-87FF-F5D8E8E15487}" dt="2025-07-02T11:01:05.017" v="3" actId="478"/>
          <ac:spMkLst>
            <pc:docMk/>
            <pc:sldMk cId="3545148831" sldId="260"/>
            <ac:spMk id="8" creationId="{E4B8B998-4392-2DFC-6880-E9F2E3BAB849}"/>
          </ac:spMkLst>
        </pc:spChg>
        <pc:spChg chg="add mod">
          <ac:chgData name="Manu Herrán" userId="bfe2a37bd771e3c4" providerId="LiveId" clId="{ADB1560B-2FBE-47A6-87FF-F5D8E8E15487}" dt="2025-07-02T11:02:10.605" v="13" actId="6549"/>
          <ac:spMkLst>
            <pc:docMk/>
            <pc:sldMk cId="3545148831" sldId="260"/>
            <ac:spMk id="11" creationId="{24968329-CAA1-5507-7DE0-04115ED0C719}"/>
          </ac:spMkLst>
        </pc:spChg>
        <pc:spChg chg="mod">
          <ac:chgData name="Manu Herrán" userId="bfe2a37bd771e3c4" providerId="LiveId" clId="{ADB1560B-2FBE-47A6-87FF-F5D8E8E15487}" dt="2025-07-02T11:03:05.419" v="79" actId="20577"/>
          <ac:spMkLst>
            <pc:docMk/>
            <pc:sldMk cId="3545148831" sldId="260"/>
            <ac:spMk id="12" creationId="{17F36382-0A00-181E-0AAB-C3EE941141FA}"/>
          </ac:spMkLst>
        </pc:spChg>
        <pc:spChg chg="add mod">
          <ac:chgData name="Manu Herrán" userId="bfe2a37bd771e3c4" providerId="LiveId" clId="{ADB1560B-2FBE-47A6-87FF-F5D8E8E15487}" dt="2025-07-02T11:02:28.599" v="35" actId="20577"/>
          <ac:spMkLst>
            <pc:docMk/>
            <pc:sldMk cId="3545148831" sldId="260"/>
            <ac:spMk id="14" creationId="{C8201310-DE74-ECEB-FD96-BFA1A20242CB}"/>
          </ac:spMkLst>
        </pc:spChg>
        <pc:spChg chg="add mod">
          <ac:chgData name="Manu Herrán" userId="bfe2a37bd771e3c4" providerId="LiveId" clId="{ADB1560B-2FBE-47A6-87FF-F5D8E8E15487}" dt="2025-07-02T11:02:19.204" v="15" actId="6549"/>
          <ac:spMkLst>
            <pc:docMk/>
            <pc:sldMk cId="3545148831" sldId="260"/>
            <ac:spMk id="15" creationId="{E214FCFD-D634-3B6D-BB3B-C2563D968D77}"/>
          </ac:spMkLst>
        </pc:spChg>
        <pc:spChg chg="add mod">
          <ac:chgData name="Manu Herrán" userId="bfe2a37bd771e3c4" providerId="LiveId" clId="{ADB1560B-2FBE-47A6-87FF-F5D8E8E15487}" dt="2025-07-02T11:01:14.242" v="7"/>
          <ac:spMkLst>
            <pc:docMk/>
            <pc:sldMk cId="3545148831" sldId="260"/>
            <ac:spMk id="17" creationId="{FBFAB723-0A3E-ACC4-DEE6-41E860345FD2}"/>
          </ac:spMkLst>
        </pc:spChg>
        <pc:spChg chg="add mod">
          <ac:chgData name="Manu Herrán" userId="bfe2a37bd771e3c4" providerId="LiveId" clId="{ADB1560B-2FBE-47A6-87FF-F5D8E8E15487}" dt="2025-07-02T11:01:14.242" v="7"/>
          <ac:spMkLst>
            <pc:docMk/>
            <pc:sldMk cId="3545148831" sldId="260"/>
            <ac:spMk id="18" creationId="{E03C30CD-9E55-8133-9418-201E220939D7}"/>
          </ac:spMkLst>
        </pc:spChg>
        <pc:spChg chg="add mod">
          <ac:chgData name="Manu Herrán" userId="bfe2a37bd771e3c4" providerId="LiveId" clId="{ADB1560B-2FBE-47A6-87FF-F5D8E8E15487}" dt="2025-07-02T11:01:14.242" v="7"/>
          <ac:spMkLst>
            <pc:docMk/>
            <pc:sldMk cId="3545148831" sldId="260"/>
            <ac:spMk id="20" creationId="{89026696-4F6D-6491-E292-231DFB88A4DF}"/>
          </ac:spMkLst>
        </pc:spChg>
        <pc:spChg chg="add mod">
          <ac:chgData name="Manu Herrán" userId="bfe2a37bd771e3c4" providerId="LiveId" clId="{ADB1560B-2FBE-47A6-87FF-F5D8E8E15487}" dt="2025-07-02T11:01:14.242" v="7"/>
          <ac:spMkLst>
            <pc:docMk/>
            <pc:sldMk cId="3545148831" sldId="260"/>
            <ac:spMk id="21" creationId="{3EF57260-3E83-65AA-E620-45A126C13867}"/>
          </ac:spMkLst>
        </pc:spChg>
        <pc:grpChg chg="del">
          <ac:chgData name="Manu Herrán" userId="bfe2a37bd771e3c4" providerId="LiveId" clId="{ADB1560B-2FBE-47A6-87FF-F5D8E8E15487}" dt="2025-07-02T11:01:05.017" v="3" actId="478"/>
          <ac:grpSpMkLst>
            <pc:docMk/>
            <pc:sldMk cId="3545148831" sldId="260"/>
            <ac:grpSpMk id="3" creationId="{955274D0-AEEC-B748-BAE3-CE91587902EF}"/>
          </ac:grpSpMkLst>
        </pc:grpChg>
        <pc:cxnChg chg="del mod">
          <ac:chgData name="Manu Herrán" userId="bfe2a37bd771e3c4" providerId="LiveId" clId="{ADB1560B-2FBE-47A6-87FF-F5D8E8E15487}" dt="2025-07-02T11:01:05.017" v="3" actId="478"/>
          <ac:cxnSpMkLst>
            <pc:docMk/>
            <pc:sldMk cId="3545148831" sldId="260"/>
            <ac:cxnSpMk id="6" creationId="{7EBFBC3C-9689-1536-9DF4-853AE251808F}"/>
          </ac:cxnSpMkLst>
        </pc:cxnChg>
        <pc:cxnChg chg="add mod">
          <ac:chgData name="Manu Herrán" userId="bfe2a37bd771e3c4" providerId="LiveId" clId="{ADB1560B-2FBE-47A6-87FF-F5D8E8E15487}" dt="2025-07-02T11:01:14.242" v="7"/>
          <ac:cxnSpMkLst>
            <pc:docMk/>
            <pc:sldMk cId="3545148831" sldId="260"/>
            <ac:cxnSpMk id="16" creationId="{12354E53-DC21-1E94-914B-4EE83B1D374D}"/>
          </ac:cxnSpMkLst>
        </pc:cxnChg>
        <pc:cxnChg chg="add mod">
          <ac:chgData name="Manu Herrán" userId="bfe2a37bd771e3c4" providerId="LiveId" clId="{ADB1560B-2FBE-47A6-87FF-F5D8E8E15487}" dt="2025-07-02T11:01:14.242" v="7"/>
          <ac:cxnSpMkLst>
            <pc:docMk/>
            <pc:sldMk cId="3545148831" sldId="260"/>
            <ac:cxnSpMk id="19" creationId="{6BAED3DE-A91A-348C-8AB5-E9439DB14BAE}"/>
          </ac:cxnSpMkLst>
        </pc:cxnChg>
      </pc:sldChg>
      <pc:sldChg chg="del">
        <pc:chgData name="Manu Herrán" userId="bfe2a37bd771e3c4" providerId="LiveId" clId="{ADB1560B-2FBE-47A6-87FF-F5D8E8E15487}" dt="2025-07-02T11:01:01.016" v="2" actId="47"/>
        <pc:sldMkLst>
          <pc:docMk/>
          <pc:sldMk cId="349239590" sldId="261"/>
        </pc:sldMkLst>
      </pc:sldChg>
      <pc:sldChg chg="delSp modSp add del mod">
        <pc:chgData name="Manu Herrán" userId="bfe2a37bd771e3c4" providerId="LiveId" clId="{ADB1560B-2FBE-47A6-87FF-F5D8E8E15487}" dt="2025-07-02T11:01:16.021" v="8" actId="47"/>
        <pc:sldMkLst>
          <pc:docMk/>
          <pc:sldMk cId="3147848722" sldId="896"/>
        </pc:sldMkLst>
        <pc:spChg chg="del">
          <ac:chgData name="Manu Herrán" userId="bfe2a37bd771e3c4" providerId="LiveId" clId="{ADB1560B-2FBE-47A6-87FF-F5D8E8E15487}" dt="2025-07-02T11:01:08.051" v="4" actId="21"/>
          <ac:spMkLst>
            <pc:docMk/>
            <pc:sldMk cId="3147848722" sldId="896"/>
            <ac:spMk id="3" creationId="{C4DD7E91-D940-FCD3-36D8-4BC20E1D8127}"/>
          </ac:spMkLst>
        </pc:spChg>
        <pc:spChg chg="del">
          <ac:chgData name="Manu Herrán" userId="bfe2a37bd771e3c4" providerId="LiveId" clId="{ADB1560B-2FBE-47A6-87FF-F5D8E8E15487}" dt="2025-07-02T11:01:08.051" v="4" actId="21"/>
          <ac:spMkLst>
            <pc:docMk/>
            <pc:sldMk cId="3147848722" sldId="896"/>
            <ac:spMk id="6" creationId="{B65EF6AC-76AD-C4F8-CC5E-07772FDB2F91}"/>
          </ac:spMkLst>
        </pc:spChg>
        <pc:spChg chg="del">
          <ac:chgData name="Manu Herrán" userId="bfe2a37bd771e3c4" providerId="LiveId" clId="{ADB1560B-2FBE-47A6-87FF-F5D8E8E15487}" dt="2025-07-02T11:01:08.051" v="4" actId="21"/>
          <ac:spMkLst>
            <pc:docMk/>
            <pc:sldMk cId="3147848722" sldId="896"/>
            <ac:spMk id="9" creationId="{D644B773-3E65-8DEF-60C6-B966FFB42D74}"/>
          </ac:spMkLst>
        </pc:spChg>
        <pc:spChg chg="del">
          <ac:chgData name="Manu Herrán" userId="bfe2a37bd771e3c4" providerId="LiveId" clId="{ADB1560B-2FBE-47A6-87FF-F5D8E8E15487}" dt="2025-07-02T11:01:08.051" v="4" actId="21"/>
          <ac:spMkLst>
            <pc:docMk/>
            <pc:sldMk cId="3147848722" sldId="896"/>
            <ac:spMk id="12" creationId="{A3B28C87-76F7-23D9-ECAC-E0C67A35F178}"/>
          </ac:spMkLst>
        </pc:spChg>
        <pc:cxnChg chg="del mod">
          <ac:chgData name="Manu Herrán" userId="bfe2a37bd771e3c4" providerId="LiveId" clId="{ADB1560B-2FBE-47A6-87FF-F5D8E8E15487}" dt="2025-07-02T11:01:08.051" v="4" actId="21"/>
          <ac:cxnSpMkLst>
            <pc:docMk/>
            <pc:sldMk cId="3147848722" sldId="896"/>
            <ac:cxnSpMk id="10" creationId="{125B79EA-283E-4300-6720-9D77B57C7FC6}"/>
          </ac:cxnSpMkLst>
        </pc:cxnChg>
      </pc:sldChg>
      <pc:sldChg chg="delSp modSp add del mod">
        <pc:chgData name="Manu Herrán" userId="bfe2a37bd771e3c4" providerId="LiveId" clId="{ADB1560B-2FBE-47A6-87FF-F5D8E8E15487}" dt="2025-07-02T11:01:16.843" v="9" actId="47"/>
        <pc:sldMkLst>
          <pc:docMk/>
          <pc:sldMk cId="319459014" sldId="897"/>
        </pc:sldMkLst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3" creationId="{C4DD7E91-D940-FCD3-36D8-4BC20E1D8127}"/>
          </ac:spMkLst>
        </pc:spChg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4" creationId="{925AB67F-F8EA-232E-CD76-01ED19CD7E6D}"/>
          </ac:spMkLst>
        </pc:spChg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6" creationId="{B65EF6AC-76AD-C4F8-CC5E-07772FDB2F91}"/>
          </ac:spMkLst>
        </pc:spChg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8" creationId="{2B115572-EC20-5CD3-CAD9-0D9FD4A2F75A}"/>
          </ac:spMkLst>
        </pc:spChg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9" creationId="{D644B773-3E65-8DEF-60C6-B966FFB42D74}"/>
          </ac:spMkLst>
        </pc:spChg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11" creationId="{6488A665-5281-471A-6FC2-FB4DFCD315CE}"/>
          </ac:spMkLst>
        </pc:spChg>
        <pc:spChg chg="del">
          <ac:chgData name="Manu Herrán" userId="bfe2a37bd771e3c4" providerId="LiveId" clId="{ADB1560B-2FBE-47A6-87FF-F5D8E8E15487}" dt="2025-07-02T11:01:12.228" v="6" actId="21"/>
          <ac:spMkLst>
            <pc:docMk/>
            <pc:sldMk cId="319459014" sldId="897"/>
            <ac:spMk id="12" creationId="{A3B28C87-76F7-23D9-ECAC-E0C67A35F178}"/>
          </ac:spMkLst>
        </pc:spChg>
        <pc:cxnChg chg="del mod">
          <ac:chgData name="Manu Herrán" userId="bfe2a37bd771e3c4" providerId="LiveId" clId="{ADB1560B-2FBE-47A6-87FF-F5D8E8E15487}" dt="2025-07-02T11:01:12.228" v="6" actId="21"/>
          <ac:cxnSpMkLst>
            <pc:docMk/>
            <pc:sldMk cId="319459014" sldId="897"/>
            <ac:cxnSpMk id="7" creationId="{1F220143-626F-546D-69A6-4210F6CD946A}"/>
          </ac:cxnSpMkLst>
        </pc:cxnChg>
        <pc:cxnChg chg="del mod">
          <ac:chgData name="Manu Herrán" userId="bfe2a37bd771e3c4" providerId="LiveId" clId="{ADB1560B-2FBE-47A6-87FF-F5D8E8E15487}" dt="2025-07-02T11:01:12.228" v="6" actId="21"/>
          <ac:cxnSpMkLst>
            <pc:docMk/>
            <pc:sldMk cId="319459014" sldId="897"/>
            <ac:cxnSpMk id="10" creationId="{125B79EA-283E-4300-6720-9D77B57C7FC6}"/>
          </ac:cxnSpMkLst>
        </pc:cxnChg>
      </pc:sldChg>
    </pc:docChg>
  </pc:docChgLst>
  <pc:docChgLst>
    <pc:chgData name="Manu Herrán" userId="bfe2a37bd771e3c4" providerId="LiveId" clId="{9FFBBB02-DAC7-4A15-9ECD-7726948A8755}"/>
    <pc:docChg chg="custSel modSld">
      <pc:chgData name="Manu Herrán" userId="bfe2a37bd771e3c4" providerId="LiveId" clId="{9FFBBB02-DAC7-4A15-9ECD-7726948A8755}" dt="2024-09-04T13:21:48.211" v="208"/>
      <pc:docMkLst>
        <pc:docMk/>
      </pc:docMkLst>
      <pc:sldChg chg="addSp modSp mod modNotesTx">
        <pc:chgData name="Manu Herrán" userId="bfe2a37bd771e3c4" providerId="LiveId" clId="{9FFBBB02-DAC7-4A15-9ECD-7726948A8755}" dt="2024-09-04T13:21:28.943" v="207" actId="20577"/>
        <pc:sldMkLst>
          <pc:docMk/>
          <pc:sldMk cId="2901835819" sldId="257"/>
        </pc:sldMkLst>
        <pc:spChg chg="add mod">
          <ac:chgData name="Manu Herrán" userId="bfe2a37bd771e3c4" providerId="LiveId" clId="{9FFBBB02-DAC7-4A15-9ECD-7726948A8755}" dt="2024-09-04T13:21:28.943" v="207" actId="20577"/>
          <ac:spMkLst>
            <pc:docMk/>
            <pc:sldMk cId="2901835819" sldId="257"/>
            <ac:spMk id="3" creationId="{2A6D66D1-8384-2604-66B8-EBF7C0F72B9E}"/>
          </ac:spMkLst>
        </pc:spChg>
        <pc:spChg chg="mod">
          <ac:chgData name="Manu Herrán" userId="bfe2a37bd771e3c4" providerId="LiveId" clId="{9FFBBB02-DAC7-4A15-9ECD-7726948A8755}" dt="2024-09-03T13:29:32.035" v="14" actId="20577"/>
          <ac:spMkLst>
            <pc:docMk/>
            <pc:sldMk cId="2901835819" sldId="257"/>
            <ac:spMk id="4" creationId="{6465B00B-FDB0-904B-74F0-CC13BBB99878}"/>
          </ac:spMkLst>
        </pc:spChg>
        <pc:spChg chg="mod">
          <ac:chgData name="Manu Herrán" userId="bfe2a37bd771e3c4" providerId="LiveId" clId="{9FFBBB02-DAC7-4A15-9ECD-7726948A8755}" dt="2024-09-03T13:29:34.084" v="15" actId="20577"/>
          <ac:spMkLst>
            <pc:docMk/>
            <pc:sldMk cId="2901835819" sldId="257"/>
            <ac:spMk id="5" creationId="{8C9A41E0-8954-C185-6FC8-06CA6CA4E3F4}"/>
          </ac:spMkLst>
        </pc:spChg>
        <pc:spChg chg="mod">
          <ac:chgData name="Manu Herrán" userId="bfe2a37bd771e3c4" providerId="LiveId" clId="{9FFBBB02-DAC7-4A15-9ECD-7726948A8755}" dt="2024-09-04T13:20:18.031" v="83" actId="6549"/>
          <ac:spMkLst>
            <pc:docMk/>
            <pc:sldMk cId="2901835819" sldId="257"/>
            <ac:spMk id="7" creationId="{6A0C4122-7F30-07AF-853E-502377806379}"/>
          </ac:spMkLst>
        </pc:spChg>
        <pc:spChg chg="mod">
          <ac:chgData name="Manu Herrán" userId="bfe2a37bd771e3c4" providerId="LiveId" clId="{9FFBBB02-DAC7-4A15-9ECD-7726948A8755}" dt="2024-09-04T13:20:21.359" v="84" actId="20577"/>
          <ac:spMkLst>
            <pc:docMk/>
            <pc:sldMk cId="2901835819" sldId="257"/>
            <ac:spMk id="8" creationId="{E4B8B998-4392-2DFC-6880-E9F2E3BAB849}"/>
          </ac:spMkLst>
        </pc:spChg>
        <pc:spChg chg="add mod">
          <ac:chgData name="Manu Herrán" userId="bfe2a37bd771e3c4" providerId="LiveId" clId="{9FFBBB02-DAC7-4A15-9ECD-7726948A8755}" dt="2024-09-04T13:19:27.854" v="72" actId="20577"/>
          <ac:spMkLst>
            <pc:docMk/>
            <pc:sldMk cId="2901835819" sldId="257"/>
            <ac:spMk id="9" creationId="{8743B59C-4D4C-776F-05C8-75F032169871}"/>
          </ac:spMkLst>
        </pc:spChg>
      </pc:sldChg>
      <pc:sldChg chg="addSp modSp mod">
        <pc:chgData name="Manu Herrán" userId="bfe2a37bd771e3c4" providerId="LiveId" clId="{9FFBBB02-DAC7-4A15-9ECD-7726948A8755}" dt="2024-09-04T13:21:48.211" v="208"/>
        <pc:sldMkLst>
          <pc:docMk/>
          <pc:sldMk cId="3545148831" sldId="260"/>
        </pc:sldMkLst>
        <pc:spChg chg="mod">
          <ac:chgData name="Manu Herrán" userId="bfe2a37bd771e3c4" providerId="LiveId" clId="{9FFBBB02-DAC7-4A15-9ECD-7726948A8755}" dt="2024-09-03T13:29:22.835" v="6" actId="20577"/>
          <ac:spMkLst>
            <pc:docMk/>
            <pc:sldMk cId="3545148831" sldId="260"/>
            <ac:spMk id="4" creationId="{6465B00B-FDB0-904B-74F0-CC13BBB99878}"/>
          </ac:spMkLst>
        </pc:spChg>
        <pc:spChg chg="mod">
          <ac:chgData name="Manu Herrán" userId="bfe2a37bd771e3c4" providerId="LiveId" clId="{9FFBBB02-DAC7-4A15-9ECD-7726948A8755}" dt="2024-09-03T13:29:28.499" v="13" actId="20577"/>
          <ac:spMkLst>
            <pc:docMk/>
            <pc:sldMk cId="3545148831" sldId="260"/>
            <ac:spMk id="5" creationId="{8C9A41E0-8954-C185-6FC8-06CA6CA4E3F4}"/>
          </ac:spMkLst>
        </pc:spChg>
        <pc:spChg chg="add mod">
          <ac:chgData name="Manu Herrán" userId="bfe2a37bd771e3c4" providerId="LiveId" clId="{9FFBBB02-DAC7-4A15-9ECD-7726948A8755}" dt="2024-09-04T13:19:33.840" v="78" actId="20577"/>
          <ac:spMkLst>
            <pc:docMk/>
            <pc:sldMk cId="3545148831" sldId="260"/>
            <ac:spMk id="11" creationId="{26523C87-015D-D7EA-230E-134D64B2CEC3}"/>
          </ac:spMkLst>
        </pc:spChg>
        <pc:spChg chg="add mod">
          <ac:chgData name="Manu Herrán" userId="bfe2a37bd771e3c4" providerId="LiveId" clId="{9FFBBB02-DAC7-4A15-9ECD-7726948A8755}" dt="2024-09-04T13:21:48.211" v="208"/>
          <ac:spMkLst>
            <pc:docMk/>
            <pc:sldMk cId="3545148831" sldId="260"/>
            <ac:spMk id="12" creationId="{17F36382-0A00-181E-0AAB-C3EE941141FA}"/>
          </ac:spMkLst>
        </pc:spChg>
      </pc:sldChg>
    </pc:docChg>
  </pc:docChgLst>
  <pc:docChgLst>
    <pc:chgData name="Manu Herrán" userId="bfe2a37bd771e3c4" providerId="LiveId" clId="{3A184519-2FC6-4364-B3AF-803DD12685E2}"/>
    <pc:docChg chg="undo custSel addSld delSld modSld sldOrd modMainMaster">
      <pc:chgData name="Manu Herrán" userId="bfe2a37bd771e3c4" providerId="LiveId" clId="{3A184519-2FC6-4364-B3AF-803DD12685E2}" dt="2024-07-25T13:08:20.994" v="116"/>
      <pc:docMkLst>
        <pc:docMk/>
      </pc:docMkLst>
      <pc:sldChg chg="modSp new del">
        <pc:chgData name="Manu Herrán" userId="bfe2a37bd771e3c4" providerId="LiveId" clId="{3A184519-2FC6-4364-B3AF-803DD12685E2}" dt="2024-07-19T18:31:50.802" v="3" actId="47"/>
        <pc:sldMkLst>
          <pc:docMk/>
          <pc:sldMk cId="2528857376" sldId="256"/>
        </pc:sldMkLst>
        <pc:spChg chg="mod">
          <ac:chgData name="Manu Herrán" userId="bfe2a37bd771e3c4" providerId="LiveId" clId="{3A184519-2FC6-4364-B3AF-803DD12685E2}" dt="2024-07-19T18:31:49.097" v="2"/>
          <ac:spMkLst>
            <pc:docMk/>
            <pc:sldMk cId="2528857376" sldId="256"/>
            <ac:spMk id="2" creationId="{1383B194-1D17-F9D5-399B-A35FEB83C308}"/>
          </ac:spMkLst>
        </pc:spChg>
        <pc:spChg chg="mod">
          <ac:chgData name="Manu Herrán" userId="bfe2a37bd771e3c4" providerId="LiveId" clId="{3A184519-2FC6-4364-B3AF-803DD12685E2}" dt="2024-07-19T18:31:49.097" v="2"/>
          <ac:spMkLst>
            <pc:docMk/>
            <pc:sldMk cId="2528857376" sldId="256"/>
            <ac:spMk id="3" creationId="{FB2B5705-5BF1-3ED4-8265-9BF4BC52C4FC}"/>
          </ac:spMkLst>
        </pc:spChg>
      </pc:sldChg>
      <pc:sldChg chg="addSp delSp modSp new mod">
        <pc:chgData name="Manu Herrán" userId="bfe2a37bd771e3c4" providerId="LiveId" clId="{3A184519-2FC6-4364-B3AF-803DD12685E2}" dt="2024-07-24T13:38:10.765" v="103" actId="20577"/>
        <pc:sldMkLst>
          <pc:docMk/>
          <pc:sldMk cId="2901835819" sldId="257"/>
        </pc:sldMkLst>
        <pc:spChg chg="mod">
          <ac:chgData name="Manu Herrán" userId="bfe2a37bd771e3c4" providerId="LiveId" clId="{3A184519-2FC6-4364-B3AF-803DD12685E2}" dt="2024-07-19T18:32:08.107" v="19" actId="20577"/>
          <ac:spMkLst>
            <pc:docMk/>
            <pc:sldMk cId="2901835819" sldId="257"/>
            <ac:spMk id="2" creationId="{2F27B8E7-357C-1627-E81B-B74647A0CA6D}"/>
          </ac:spMkLst>
        </pc:spChg>
        <pc:spChg chg="del mod">
          <ac:chgData name="Manu Herrán" userId="bfe2a37bd771e3c4" providerId="LiveId" clId="{3A184519-2FC6-4364-B3AF-803DD12685E2}" dt="2024-07-19T18:32:02.411" v="6" actId="478"/>
          <ac:spMkLst>
            <pc:docMk/>
            <pc:sldMk cId="2901835819" sldId="257"/>
            <ac:spMk id="3" creationId="{1A7C8238-380D-ACAE-8BCE-6AE968FBA7EC}"/>
          </ac:spMkLst>
        </pc:spChg>
        <pc:spChg chg="add mod">
          <ac:chgData name="Manu Herrán" userId="bfe2a37bd771e3c4" providerId="LiveId" clId="{3A184519-2FC6-4364-B3AF-803DD12685E2}" dt="2024-07-19T18:32:14.347" v="20" actId="1076"/>
          <ac:spMkLst>
            <pc:docMk/>
            <pc:sldMk cId="2901835819" sldId="257"/>
            <ac:spMk id="4" creationId="{6465B00B-FDB0-904B-74F0-CC13BBB99878}"/>
          </ac:spMkLst>
        </pc:spChg>
        <pc:spChg chg="add mod">
          <ac:chgData name="Manu Herrán" userId="bfe2a37bd771e3c4" providerId="LiveId" clId="{3A184519-2FC6-4364-B3AF-803DD12685E2}" dt="2024-07-19T18:32:14.347" v="20" actId="1076"/>
          <ac:spMkLst>
            <pc:docMk/>
            <pc:sldMk cId="2901835819" sldId="257"/>
            <ac:spMk id="5" creationId="{8C9A41E0-8954-C185-6FC8-06CA6CA4E3F4}"/>
          </ac:spMkLst>
        </pc:spChg>
        <pc:spChg chg="add mod">
          <ac:chgData name="Manu Herrán" userId="bfe2a37bd771e3c4" providerId="LiveId" clId="{3A184519-2FC6-4364-B3AF-803DD12685E2}" dt="2024-07-24T13:38:10.765" v="103" actId="20577"/>
          <ac:spMkLst>
            <pc:docMk/>
            <pc:sldMk cId="2901835819" sldId="257"/>
            <ac:spMk id="7" creationId="{6A0C4122-7F30-07AF-853E-502377806379}"/>
          </ac:spMkLst>
        </pc:spChg>
        <pc:spChg chg="add mod">
          <ac:chgData name="Manu Herrán" userId="bfe2a37bd771e3c4" providerId="LiveId" clId="{3A184519-2FC6-4364-B3AF-803DD12685E2}" dt="2024-07-24T13:18:09.773" v="86" actId="20577"/>
          <ac:spMkLst>
            <pc:docMk/>
            <pc:sldMk cId="2901835819" sldId="257"/>
            <ac:spMk id="8" creationId="{E4B8B998-4392-2DFC-6880-E9F2E3BAB849}"/>
          </ac:spMkLst>
        </pc:spChg>
        <pc:cxnChg chg="add mod">
          <ac:chgData name="Manu Herrán" userId="bfe2a37bd771e3c4" providerId="LiveId" clId="{3A184519-2FC6-4364-B3AF-803DD12685E2}" dt="2024-07-19T18:32:14.347" v="20" actId="1076"/>
          <ac:cxnSpMkLst>
            <pc:docMk/>
            <pc:sldMk cId="2901835819" sldId="257"/>
            <ac:cxnSpMk id="6" creationId="{7EBFBC3C-9689-1536-9DF4-853AE251808F}"/>
          </ac:cxnSpMkLst>
        </pc:cxnChg>
      </pc:sldChg>
      <pc:sldChg chg="modSp add mod ord">
        <pc:chgData name="Manu Herrán" userId="bfe2a37bd771e3c4" providerId="LiveId" clId="{3A184519-2FC6-4364-B3AF-803DD12685E2}" dt="2024-07-25T13:08:20.994" v="116"/>
        <pc:sldMkLst>
          <pc:docMk/>
          <pc:sldMk cId="427780816" sldId="258"/>
        </pc:sldMkLst>
        <pc:spChg chg="mod">
          <ac:chgData name="Manu Herrán" userId="bfe2a37bd771e3c4" providerId="LiveId" clId="{3A184519-2FC6-4364-B3AF-803DD12685E2}" dt="2024-07-23T13:06:31.538" v="38" actId="20577"/>
          <ac:spMkLst>
            <pc:docMk/>
            <pc:sldMk cId="427780816" sldId="258"/>
            <ac:spMk id="2" creationId="{2F27B8E7-357C-1627-E81B-B74647A0CA6D}"/>
          </ac:spMkLst>
        </pc:spChg>
        <pc:spChg chg="mod">
          <ac:chgData name="Manu Herrán" userId="bfe2a37bd771e3c4" providerId="LiveId" clId="{3A184519-2FC6-4364-B3AF-803DD12685E2}" dt="2024-07-23T13:08:56.293" v="79" actId="20577"/>
          <ac:spMkLst>
            <pc:docMk/>
            <pc:sldMk cId="427780816" sldId="258"/>
            <ac:spMk id="4" creationId="{6465B00B-FDB0-904B-74F0-CC13BBB99878}"/>
          </ac:spMkLst>
        </pc:spChg>
        <pc:spChg chg="mod">
          <ac:chgData name="Manu Herrán" userId="bfe2a37bd771e3c4" providerId="LiveId" clId="{3A184519-2FC6-4364-B3AF-803DD12685E2}" dt="2024-07-23T13:09:00.799" v="82" actId="20577"/>
          <ac:spMkLst>
            <pc:docMk/>
            <pc:sldMk cId="427780816" sldId="258"/>
            <ac:spMk id="5" creationId="{8C9A41E0-8954-C185-6FC8-06CA6CA4E3F4}"/>
          </ac:spMkLst>
        </pc:spChg>
        <pc:spChg chg="mod">
          <ac:chgData name="Manu Herrán" userId="bfe2a37bd771e3c4" providerId="LiveId" clId="{3A184519-2FC6-4364-B3AF-803DD12685E2}" dt="2024-07-23T13:08:37.885" v="74" actId="1076"/>
          <ac:spMkLst>
            <pc:docMk/>
            <pc:sldMk cId="427780816" sldId="258"/>
            <ac:spMk id="7" creationId="{6A0C4122-7F30-07AF-853E-502377806379}"/>
          </ac:spMkLst>
        </pc:spChg>
        <pc:spChg chg="mod">
          <ac:chgData name="Manu Herrán" userId="bfe2a37bd771e3c4" providerId="LiveId" clId="{3A184519-2FC6-4364-B3AF-803DD12685E2}" dt="2024-07-23T13:08:37.885" v="74" actId="1076"/>
          <ac:spMkLst>
            <pc:docMk/>
            <pc:sldMk cId="427780816" sldId="258"/>
            <ac:spMk id="8" creationId="{E4B8B998-4392-2DFC-6880-E9F2E3BAB849}"/>
          </ac:spMkLst>
        </pc:spChg>
        <pc:cxnChg chg="mod">
          <ac:chgData name="Manu Herrán" userId="bfe2a37bd771e3c4" providerId="LiveId" clId="{3A184519-2FC6-4364-B3AF-803DD12685E2}" dt="2024-07-23T13:08:37.885" v="74" actId="1076"/>
          <ac:cxnSpMkLst>
            <pc:docMk/>
            <pc:sldMk cId="427780816" sldId="258"/>
            <ac:cxnSpMk id="6" creationId="{7EBFBC3C-9689-1536-9DF4-853AE251808F}"/>
          </ac:cxnSpMkLst>
        </pc:cxnChg>
      </pc:sldChg>
      <pc:sldChg chg="modSp add mod">
        <pc:chgData name="Manu Herrán" userId="bfe2a37bd771e3c4" providerId="LiveId" clId="{3A184519-2FC6-4364-B3AF-803DD12685E2}" dt="2024-07-24T13:18:35.088" v="91" actId="6549"/>
        <pc:sldMkLst>
          <pc:docMk/>
          <pc:sldMk cId="3797531211" sldId="259"/>
        </pc:sldMkLst>
        <pc:spChg chg="mod">
          <ac:chgData name="Manu Herrán" userId="bfe2a37bd771e3c4" providerId="LiveId" clId="{3A184519-2FC6-4364-B3AF-803DD12685E2}" dt="2024-07-24T13:18:35.088" v="91" actId="6549"/>
          <ac:spMkLst>
            <pc:docMk/>
            <pc:sldMk cId="3797531211" sldId="259"/>
            <ac:spMk id="7" creationId="{6A0C4122-7F30-07AF-853E-502377806379}"/>
          </ac:spMkLst>
        </pc:spChg>
        <pc:spChg chg="mod">
          <ac:chgData name="Manu Herrán" userId="bfe2a37bd771e3c4" providerId="LiveId" clId="{3A184519-2FC6-4364-B3AF-803DD12685E2}" dt="2024-07-24T13:18:29.005" v="89" actId="20577"/>
          <ac:spMkLst>
            <pc:docMk/>
            <pc:sldMk cId="3797531211" sldId="259"/>
            <ac:spMk id="8" creationId="{E4B8B998-4392-2DFC-6880-E9F2E3BAB849}"/>
          </ac:spMkLst>
        </pc:spChg>
      </pc:sldChg>
      <pc:sldChg chg="addSp modSp add mod ord">
        <pc:chgData name="Manu Herrán" userId="bfe2a37bd771e3c4" providerId="LiveId" clId="{3A184519-2FC6-4364-B3AF-803DD12685E2}" dt="2024-07-25T13:08:04.448" v="114" actId="1076"/>
        <pc:sldMkLst>
          <pc:docMk/>
          <pc:sldMk cId="4117268065" sldId="260"/>
        </pc:sldMkLst>
        <pc:spChg chg="add 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3" creationId="{E15AE21C-276D-E7ED-B727-3FA884D54BA3}"/>
          </ac:spMkLst>
        </pc:spChg>
        <pc:spChg chg="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4" creationId="{6465B00B-FDB0-904B-74F0-CC13BBB99878}"/>
          </ac:spMkLst>
        </pc:spChg>
        <pc:spChg chg="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5" creationId="{8C9A41E0-8954-C185-6FC8-06CA6CA4E3F4}"/>
          </ac:spMkLst>
        </pc:spChg>
        <pc:spChg chg="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7" creationId="{6A0C4122-7F30-07AF-853E-502377806379}"/>
          </ac:spMkLst>
        </pc:spChg>
        <pc:spChg chg="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8" creationId="{E4B8B998-4392-2DFC-6880-E9F2E3BAB849}"/>
          </ac:spMkLst>
        </pc:spChg>
        <pc:spChg chg="add 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10" creationId="{38D385C1-7759-C2B3-ABA1-36205F5A1257}"/>
          </ac:spMkLst>
        </pc:spChg>
        <pc:spChg chg="add mod">
          <ac:chgData name="Manu Herrán" userId="bfe2a37bd771e3c4" providerId="LiveId" clId="{3A184519-2FC6-4364-B3AF-803DD12685E2}" dt="2024-07-25T13:08:04.448" v="114" actId="1076"/>
          <ac:spMkLst>
            <pc:docMk/>
            <pc:sldMk cId="4117268065" sldId="260"/>
            <ac:spMk id="11" creationId="{B1B1699B-2333-E2E7-D820-35A5F565502E}"/>
          </ac:spMkLst>
        </pc:spChg>
        <pc:cxnChg chg="mod">
          <ac:chgData name="Manu Herrán" userId="bfe2a37bd771e3c4" providerId="LiveId" clId="{3A184519-2FC6-4364-B3AF-803DD12685E2}" dt="2024-07-25T13:08:04.448" v="114" actId="1076"/>
          <ac:cxnSpMkLst>
            <pc:docMk/>
            <pc:sldMk cId="4117268065" sldId="260"/>
            <ac:cxnSpMk id="6" creationId="{7EBFBC3C-9689-1536-9DF4-853AE251808F}"/>
          </ac:cxnSpMkLst>
        </pc:cxnChg>
        <pc:cxnChg chg="add mod">
          <ac:chgData name="Manu Herrán" userId="bfe2a37bd771e3c4" providerId="LiveId" clId="{3A184519-2FC6-4364-B3AF-803DD12685E2}" dt="2024-07-25T13:08:04.448" v="114" actId="1076"/>
          <ac:cxnSpMkLst>
            <pc:docMk/>
            <pc:sldMk cId="4117268065" sldId="260"/>
            <ac:cxnSpMk id="9" creationId="{BDE26719-EA5A-59B8-74DB-92BF9EE06B35}"/>
          </ac:cxnSpMkLst>
        </pc:cxnChg>
      </pc:sldChg>
      <pc:sldChg chg="add">
        <pc:chgData name="Manu Herrán" userId="bfe2a37bd771e3c4" providerId="LiveId" clId="{3A184519-2FC6-4364-B3AF-803DD12685E2}" dt="2024-07-24T13:36:24.641" v="97"/>
        <pc:sldMkLst>
          <pc:docMk/>
          <pc:sldMk cId="1742206205" sldId="261"/>
        </pc:sldMkLst>
      </pc:sldChg>
      <pc:sldMasterChg chg="modSp modSldLayout">
        <pc:chgData name="Manu Herrán" userId="bfe2a37bd771e3c4" providerId="LiveId" clId="{3A184519-2FC6-4364-B3AF-803DD12685E2}" dt="2024-07-19T18:31:49.097" v="2"/>
        <pc:sldMasterMkLst>
          <pc:docMk/>
          <pc:sldMasterMk cId="3222785802" sldId="2147483648"/>
        </pc:sldMasterMkLst>
        <pc:spChg chg="mod">
          <ac:chgData name="Manu Herrán" userId="bfe2a37bd771e3c4" providerId="LiveId" clId="{3A184519-2FC6-4364-B3AF-803DD12685E2}" dt="2024-07-19T18:31:49.097" v="2"/>
          <ac:spMkLst>
            <pc:docMk/>
            <pc:sldMasterMk cId="3222785802" sldId="2147483648"/>
            <ac:spMk id="2" creationId="{B85A4006-503F-2457-7389-FB8C70F9C509}"/>
          </ac:spMkLst>
        </pc:spChg>
        <pc:spChg chg="mod">
          <ac:chgData name="Manu Herrán" userId="bfe2a37bd771e3c4" providerId="LiveId" clId="{3A184519-2FC6-4364-B3AF-803DD12685E2}" dt="2024-07-19T18:31:49.097" v="2"/>
          <ac:spMkLst>
            <pc:docMk/>
            <pc:sldMasterMk cId="3222785802" sldId="2147483648"/>
            <ac:spMk id="3" creationId="{D2E665F0-423F-FD84-0ACE-DD47AC02464D}"/>
          </ac:spMkLst>
        </pc:spChg>
        <pc:spChg chg="mod">
          <ac:chgData name="Manu Herrán" userId="bfe2a37bd771e3c4" providerId="LiveId" clId="{3A184519-2FC6-4364-B3AF-803DD12685E2}" dt="2024-07-19T18:31:49.097" v="2"/>
          <ac:spMkLst>
            <pc:docMk/>
            <pc:sldMasterMk cId="3222785802" sldId="2147483648"/>
            <ac:spMk id="4" creationId="{758E5C65-18EE-C28E-A5C7-09997605C96E}"/>
          </ac:spMkLst>
        </pc:spChg>
        <pc:spChg chg="mod">
          <ac:chgData name="Manu Herrán" userId="bfe2a37bd771e3c4" providerId="LiveId" clId="{3A184519-2FC6-4364-B3AF-803DD12685E2}" dt="2024-07-19T18:31:49.097" v="2"/>
          <ac:spMkLst>
            <pc:docMk/>
            <pc:sldMasterMk cId="3222785802" sldId="2147483648"/>
            <ac:spMk id="5" creationId="{15EBCF15-9E88-9C5A-1404-847C5A99E759}"/>
          </ac:spMkLst>
        </pc:spChg>
        <pc:spChg chg="mod">
          <ac:chgData name="Manu Herrán" userId="bfe2a37bd771e3c4" providerId="LiveId" clId="{3A184519-2FC6-4364-B3AF-803DD12685E2}" dt="2024-07-19T18:31:49.097" v="2"/>
          <ac:spMkLst>
            <pc:docMk/>
            <pc:sldMasterMk cId="3222785802" sldId="2147483648"/>
            <ac:spMk id="6" creationId="{E7ED50B3-1C0B-67CE-9623-7FF45D73F8F5}"/>
          </ac:spMkLst>
        </pc:sp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3739493675" sldId="2147483649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3739493675" sldId="2147483649"/>
              <ac:spMk id="2" creationId="{1435F8E0-3432-AA97-DC09-D2DA113408BC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3739493675" sldId="2147483649"/>
              <ac:spMk id="3" creationId="{8230F8AC-3C6C-E58D-CD3B-0FB52B923C1F}"/>
            </ac:spMkLst>
          </pc:spChg>
        </pc:sldLayout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1438515773" sldId="2147483651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1438515773" sldId="2147483651"/>
              <ac:spMk id="2" creationId="{FEDB741D-C6E9-E432-A1A7-74F63D9DE979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1438515773" sldId="2147483651"/>
              <ac:spMk id="3" creationId="{0BA34D1C-89F4-1570-FCB7-5B7956E904E8}"/>
            </ac:spMkLst>
          </pc:spChg>
        </pc:sldLayout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354709044" sldId="2147483652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354709044" sldId="2147483652"/>
              <ac:spMk id="3" creationId="{9F26C510-9592-F11F-A68F-F0FEB8A5258B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354709044" sldId="2147483652"/>
              <ac:spMk id="4" creationId="{B8E73121-2C19-9C78-B028-82A8F5502A5C}"/>
            </ac:spMkLst>
          </pc:spChg>
        </pc:sldLayout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2623466831" sldId="2147483653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623466831" sldId="2147483653"/>
              <ac:spMk id="2" creationId="{1299D636-19D4-F714-D125-DE5F12EDFCC5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623466831" sldId="2147483653"/>
              <ac:spMk id="3" creationId="{3CF695E2-185A-E4B2-D5E5-CD5A8C2754F3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623466831" sldId="2147483653"/>
              <ac:spMk id="4" creationId="{26CA2658-D13D-98AA-47A7-C4EBFB899BB5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623466831" sldId="2147483653"/>
              <ac:spMk id="5" creationId="{1EB7515A-744D-DEE4-AED4-B484EE544F7D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623466831" sldId="2147483653"/>
              <ac:spMk id="6" creationId="{3A65531C-D42B-C36F-E834-D6A047C1D152}"/>
            </ac:spMkLst>
          </pc:spChg>
        </pc:sldLayout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449540476" sldId="2147483656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449540476" sldId="2147483656"/>
              <ac:spMk id="2" creationId="{4875BAF4-AA11-2F57-F20B-B1993B9A8495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449540476" sldId="2147483656"/>
              <ac:spMk id="3" creationId="{5697D214-E614-8E79-C8B9-A88131278C6D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449540476" sldId="2147483656"/>
              <ac:spMk id="4" creationId="{322BE766-AB9F-2A8C-8580-01EB48AD8CDF}"/>
            </ac:spMkLst>
          </pc:spChg>
        </pc:sldLayout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1315135951" sldId="2147483657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1315135951" sldId="2147483657"/>
              <ac:spMk id="2" creationId="{87E5974D-0D3A-2ACF-6C1E-D0D4C3885D25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1315135951" sldId="2147483657"/>
              <ac:spMk id="3" creationId="{4557B210-443C-2AF3-FA1F-DAF5AB5BDF6E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1315135951" sldId="2147483657"/>
              <ac:spMk id="4" creationId="{362D439D-2176-AE41-9EDB-1491A5E1BE63}"/>
            </ac:spMkLst>
          </pc:spChg>
        </pc:sldLayoutChg>
        <pc:sldLayoutChg chg="modSp">
          <pc:chgData name="Manu Herrán" userId="bfe2a37bd771e3c4" providerId="LiveId" clId="{3A184519-2FC6-4364-B3AF-803DD12685E2}" dt="2024-07-19T18:31:49.097" v="2"/>
          <pc:sldLayoutMkLst>
            <pc:docMk/>
            <pc:sldMasterMk cId="3222785802" sldId="2147483648"/>
            <pc:sldLayoutMk cId="251918410" sldId="2147483659"/>
          </pc:sldLayoutMkLst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51918410" sldId="2147483659"/>
              <ac:spMk id="2" creationId="{6830C31D-5253-3E79-D605-1C9F2782D8F1}"/>
            </ac:spMkLst>
          </pc:spChg>
          <pc:spChg chg="mod">
            <ac:chgData name="Manu Herrán" userId="bfe2a37bd771e3c4" providerId="LiveId" clId="{3A184519-2FC6-4364-B3AF-803DD12685E2}" dt="2024-07-19T18:31:49.097" v="2"/>
            <ac:spMkLst>
              <pc:docMk/>
              <pc:sldMasterMk cId="3222785802" sldId="2147483648"/>
              <pc:sldLayoutMk cId="251918410" sldId="2147483659"/>
              <ac:spMk id="3" creationId="{1CF4B40F-7BE7-B2A5-B67F-B6F5E7ACF705}"/>
            </ac:spMkLst>
          </pc:spChg>
        </pc:sldLayoutChg>
      </pc:sldMasterChg>
    </pc:docChg>
  </pc:docChgLst>
  <pc:docChgLst>
    <pc:chgData name="Manu Herrán" userId="bfe2a37bd771e3c4" providerId="LiveId" clId="{400D6227-F6C0-4295-976E-E072DAB778A4}"/>
    <pc:docChg chg="modSld">
      <pc:chgData name="Manu Herrán" userId="bfe2a37bd771e3c4" providerId="LiveId" clId="{400D6227-F6C0-4295-976E-E072DAB778A4}" dt="2025-07-02T09:15:44.304" v="1" actId="20577"/>
      <pc:docMkLst>
        <pc:docMk/>
      </pc:docMkLst>
      <pc:sldChg chg="modSp mod">
        <pc:chgData name="Manu Herrán" userId="bfe2a37bd771e3c4" providerId="LiveId" clId="{400D6227-F6C0-4295-976E-E072DAB778A4}" dt="2025-07-02T09:15:44.304" v="1" actId="20577"/>
        <pc:sldMkLst>
          <pc:docMk/>
          <pc:sldMk cId="349239590" sldId="261"/>
        </pc:sldMkLst>
        <pc:spChg chg="mod">
          <ac:chgData name="Manu Herrán" userId="bfe2a37bd771e3c4" providerId="LiveId" clId="{400D6227-F6C0-4295-976E-E072DAB778A4}" dt="2025-07-02T09:15:44.304" v="1" actId="20577"/>
          <ac:spMkLst>
            <pc:docMk/>
            <pc:sldMk cId="349239590" sldId="261"/>
            <ac:spMk id="7" creationId="{6A0C4122-7F30-07AF-853E-502377806379}"/>
          </ac:spMkLst>
        </pc:spChg>
      </pc:sldChg>
    </pc:docChg>
  </pc:docChgLst>
  <pc:docChgLst>
    <pc:chgData name="Manu Herrán" userId="bfe2a37bd771e3c4" providerId="LiveId" clId="{C3B33468-C2D9-46FE-8BDC-0570E3FBC031}"/>
    <pc:docChg chg="custSel addSld delSld modSld">
      <pc:chgData name="Manu Herrán" userId="bfe2a37bd771e3c4" providerId="LiveId" clId="{C3B33468-C2D9-46FE-8BDC-0570E3FBC031}" dt="2024-08-01T16:18:41.775" v="115" actId="6549"/>
      <pc:docMkLst>
        <pc:docMk/>
      </pc:docMkLst>
      <pc:sldChg chg="modSp mod">
        <pc:chgData name="Manu Herrán" userId="bfe2a37bd771e3c4" providerId="LiveId" clId="{C3B33468-C2D9-46FE-8BDC-0570E3FBC031}" dt="2024-08-01T14:37:44.968" v="38" actId="20577"/>
        <pc:sldMkLst>
          <pc:docMk/>
          <pc:sldMk cId="2901835819" sldId="257"/>
        </pc:sldMkLst>
        <pc:spChg chg="mod">
          <ac:chgData name="Manu Herrán" userId="bfe2a37bd771e3c4" providerId="LiveId" clId="{C3B33468-C2D9-46FE-8BDC-0570E3FBC031}" dt="2024-08-01T14:37:15.466" v="9" actId="20577"/>
          <ac:spMkLst>
            <pc:docMk/>
            <pc:sldMk cId="2901835819" sldId="257"/>
            <ac:spMk id="4" creationId="{6465B00B-FDB0-904B-74F0-CC13BBB99878}"/>
          </ac:spMkLst>
        </pc:spChg>
        <pc:spChg chg="mod">
          <ac:chgData name="Manu Herrán" userId="bfe2a37bd771e3c4" providerId="LiveId" clId="{C3B33468-C2D9-46FE-8BDC-0570E3FBC031}" dt="2024-08-01T14:37:44.968" v="38" actId="20577"/>
          <ac:spMkLst>
            <pc:docMk/>
            <pc:sldMk cId="2901835819" sldId="257"/>
            <ac:spMk id="5" creationId="{8C9A41E0-8954-C185-6FC8-06CA6CA4E3F4}"/>
          </ac:spMkLst>
        </pc:spChg>
        <pc:spChg chg="mod">
          <ac:chgData name="Manu Herrán" userId="bfe2a37bd771e3c4" providerId="LiveId" clId="{C3B33468-C2D9-46FE-8BDC-0570E3FBC031}" dt="2024-08-01T14:37:35.467" v="25" actId="6549"/>
          <ac:spMkLst>
            <pc:docMk/>
            <pc:sldMk cId="2901835819" sldId="257"/>
            <ac:spMk id="7" creationId="{6A0C4122-7F30-07AF-853E-502377806379}"/>
          </ac:spMkLst>
        </pc:spChg>
      </pc:sldChg>
      <pc:sldChg chg="del">
        <pc:chgData name="Manu Herrán" userId="bfe2a37bd771e3c4" providerId="LiveId" clId="{C3B33468-C2D9-46FE-8BDC-0570E3FBC031}" dt="2024-08-01T14:37:08.247" v="0" actId="47"/>
        <pc:sldMkLst>
          <pc:docMk/>
          <pc:sldMk cId="427780816" sldId="258"/>
        </pc:sldMkLst>
      </pc:sldChg>
      <pc:sldChg chg="modSp add mod">
        <pc:chgData name="Manu Herrán" userId="bfe2a37bd771e3c4" providerId="LiveId" clId="{C3B33468-C2D9-46FE-8BDC-0570E3FBC031}" dt="2024-08-01T14:37:59.522" v="47" actId="20577"/>
        <pc:sldMkLst>
          <pc:docMk/>
          <pc:sldMk cId="1708322255" sldId="258"/>
        </pc:sldMkLst>
        <pc:spChg chg="mod">
          <ac:chgData name="Manu Herrán" userId="bfe2a37bd771e3c4" providerId="LiveId" clId="{C3B33468-C2D9-46FE-8BDC-0570E3FBC031}" dt="2024-08-01T14:37:59.522" v="47" actId="20577"/>
          <ac:spMkLst>
            <pc:docMk/>
            <pc:sldMk cId="1708322255" sldId="258"/>
            <ac:spMk id="5" creationId="{8C9A41E0-8954-C185-6FC8-06CA6CA4E3F4}"/>
          </ac:spMkLst>
        </pc:spChg>
      </pc:sldChg>
      <pc:sldChg chg="del">
        <pc:chgData name="Manu Herrán" userId="bfe2a37bd771e3c4" providerId="LiveId" clId="{C3B33468-C2D9-46FE-8BDC-0570E3FBC031}" dt="2024-08-01T14:37:11.488" v="1" actId="47"/>
        <pc:sldMkLst>
          <pc:docMk/>
          <pc:sldMk cId="3797531211" sldId="259"/>
        </pc:sldMkLst>
      </pc:sldChg>
      <pc:sldChg chg="addSp delSp modSp add mod modNotesTx">
        <pc:chgData name="Manu Herrán" userId="bfe2a37bd771e3c4" providerId="LiveId" clId="{C3B33468-C2D9-46FE-8BDC-0570E3FBC031}" dt="2024-08-01T16:18:41.775" v="115" actId="6549"/>
        <pc:sldMkLst>
          <pc:docMk/>
          <pc:sldMk cId="4091223997" sldId="259"/>
        </pc:sldMkLst>
        <pc:spChg chg="mod">
          <ac:chgData name="Manu Herrán" userId="bfe2a37bd771e3c4" providerId="LiveId" clId="{C3B33468-C2D9-46FE-8BDC-0570E3FBC031}" dt="2024-08-01T14:39:19.649" v="65" actId="1076"/>
          <ac:spMkLst>
            <pc:docMk/>
            <pc:sldMk cId="4091223997" sldId="259"/>
            <ac:spMk id="4" creationId="{6465B00B-FDB0-904B-74F0-CC13BBB99878}"/>
          </ac:spMkLst>
        </pc:spChg>
        <pc:spChg chg="add mod">
          <ac:chgData name="Manu Herrán" userId="bfe2a37bd771e3c4" providerId="LiveId" clId="{C3B33468-C2D9-46FE-8BDC-0570E3FBC031}" dt="2024-08-01T16:18:41.775" v="115" actId="6549"/>
          <ac:spMkLst>
            <pc:docMk/>
            <pc:sldMk cId="4091223997" sldId="259"/>
            <ac:spMk id="5" creationId="{084D9CED-8DFB-3A95-9ACC-7DC25C71D507}"/>
          </ac:spMkLst>
        </pc:spChg>
        <pc:spChg chg="del mod">
          <ac:chgData name="Manu Herrán" userId="bfe2a37bd771e3c4" providerId="LiveId" clId="{C3B33468-C2D9-46FE-8BDC-0570E3FBC031}" dt="2024-08-01T14:39:02.753" v="64" actId="478"/>
          <ac:spMkLst>
            <pc:docMk/>
            <pc:sldMk cId="4091223997" sldId="259"/>
            <ac:spMk id="5" creationId="{8C9A41E0-8954-C185-6FC8-06CA6CA4E3F4}"/>
          </ac:spMkLst>
        </pc:spChg>
        <pc:spChg chg="mod">
          <ac:chgData name="Manu Herrán" userId="bfe2a37bd771e3c4" providerId="LiveId" clId="{C3B33468-C2D9-46FE-8BDC-0570E3FBC031}" dt="2024-08-01T14:39:19.649" v="65" actId="1076"/>
          <ac:spMkLst>
            <pc:docMk/>
            <pc:sldMk cId="4091223997" sldId="259"/>
            <ac:spMk id="7" creationId="{6A0C4122-7F30-07AF-853E-502377806379}"/>
          </ac:spMkLst>
        </pc:spChg>
        <pc:spChg chg="mod">
          <ac:chgData name="Manu Herrán" userId="bfe2a37bd771e3c4" providerId="LiveId" clId="{C3B33468-C2D9-46FE-8BDC-0570E3FBC031}" dt="2024-08-01T14:39:19.649" v="65" actId="1076"/>
          <ac:spMkLst>
            <pc:docMk/>
            <pc:sldMk cId="4091223997" sldId="259"/>
            <ac:spMk id="8" creationId="{E4B8B998-4392-2DFC-6880-E9F2E3BAB849}"/>
          </ac:spMkLst>
        </pc:spChg>
        <pc:spChg chg="add mod">
          <ac:chgData name="Manu Herrán" userId="bfe2a37bd771e3c4" providerId="LiveId" clId="{C3B33468-C2D9-46FE-8BDC-0570E3FBC031}" dt="2024-08-01T14:40:01.297" v="112" actId="1076"/>
          <ac:spMkLst>
            <pc:docMk/>
            <pc:sldMk cId="4091223997" sldId="259"/>
            <ac:spMk id="18" creationId="{121EFA43-5A1F-202E-E259-BA5D9FF6A3B8}"/>
          </ac:spMkLst>
        </pc:spChg>
        <pc:cxnChg chg="add mod">
          <ac:chgData name="Manu Herrán" userId="bfe2a37bd771e3c4" providerId="LiveId" clId="{C3B33468-C2D9-46FE-8BDC-0570E3FBC031}" dt="2024-08-01T14:39:19.649" v="65" actId="1076"/>
          <ac:cxnSpMkLst>
            <pc:docMk/>
            <pc:sldMk cId="4091223997" sldId="259"/>
            <ac:cxnSpMk id="3" creationId="{06E55533-8F97-EDBA-8436-64A663E520E2}"/>
          </ac:cxnSpMkLst>
        </pc:cxnChg>
        <pc:cxnChg chg="mod">
          <ac:chgData name="Manu Herrán" userId="bfe2a37bd771e3c4" providerId="LiveId" clId="{C3B33468-C2D9-46FE-8BDC-0570E3FBC031}" dt="2024-08-01T14:39:19.649" v="65" actId="1076"/>
          <ac:cxnSpMkLst>
            <pc:docMk/>
            <pc:sldMk cId="4091223997" sldId="259"/>
            <ac:cxnSpMk id="6" creationId="{7EBFBC3C-9689-1536-9DF4-853AE251808F}"/>
          </ac:cxnSpMkLst>
        </pc:cxnChg>
        <pc:cxnChg chg="add mod">
          <ac:chgData name="Manu Herrán" userId="bfe2a37bd771e3c4" providerId="LiveId" clId="{C3B33468-C2D9-46FE-8BDC-0570E3FBC031}" dt="2024-08-01T14:39:19.649" v="65" actId="1076"/>
          <ac:cxnSpMkLst>
            <pc:docMk/>
            <pc:sldMk cId="4091223997" sldId="259"/>
            <ac:cxnSpMk id="11" creationId="{3CCF6C5E-DD5B-CD98-E882-6DC0D1A4255D}"/>
          </ac:cxnSpMkLst>
        </pc:cxnChg>
        <pc:cxnChg chg="add mod">
          <ac:chgData name="Manu Herrán" userId="bfe2a37bd771e3c4" providerId="LiveId" clId="{C3B33468-C2D9-46FE-8BDC-0570E3FBC031}" dt="2024-08-01T14:39:19.649" v="65" actId="1076"/>
          <ac:cxnSpMkLst>
            <pc:docMk/>
            <pc:sldMk cId="4091223997" sldId="259"/>
            <ac:cxnSpMk id="14" creationId="{72EC53BD-B4A6-4106-ED4B-3F7227C9BD79}"/>
          </ac:cxnSpMkLst>
        </pc:cxnChg>
        <pc:cxnChg chg="add mod">
          <ac:chgData name="Manu Herrán" userId="bfe2a37bd771e3c4" providerId="LiveId" clId="{C3B33468-C2D9-46FE-8BDC-0570E3FBC031}" dt="2024-08-01T14:39:19.649" v="65" actId="1076"/>
          <ac:cxnSpMkLst>
            <pc:docMk/>
            <pc:sldMk cId="4091223997" sldId="259"/>
            <ac:cxnSpMk id="16" creationId="{E7227A23-D6CF-537C-07FA-1D97CE3FE950}"/>
          </ac:cxnSpMkLst>
        </pc:cxnChg>
      </pc:sldChg>
      <pc:sldChg chg="del">
        <pc:chgData name="Manu Herrán" userId="bfe2a37bd771e3c4" providerId="LiveId" clId="{C3B33468-C2D9-46FE-8BDC-0570E3FBC031}" dt="2024-08-01T14:37:08.247" v="0" actId="47"/>
        <pc:sldMkLst>
          <pc:docMk/>
          <pc:sldMk cId="4117268065" sldId="260"/>
        </pc:sldMkLst>
      </pc:sldChg>
      <pc:sldChg chg="del">
        <pc:chgData name="Manu Herrán" userId="bfe2a37bd771e3c4" providerId="LiveId" clId="{C3B33468-C2D9-46FE-8BDC-0570E3FBC031}" dt="2024-08-01T14:37:11.488" v="1" actId="47"/>
        <pc:sldMkLst>
          <pc:docMk/>
          <pc:sldMk cId="1742206205" sldId="261"/>
        </pc:sldMkLst>
      </pc:sldChg>
    </pc:docChg>
  </pc:docChgLst>
  <pc:docChgLst>
    <pc:chgData name="Manu Herrán" userId="bfe2a37bd771e3c4" providerId="LiveId" clId="{1564DF39-13C8-4AE9-BAF4-EC5AA4A277CE}"/>
    <pc:docChg chg="modSld modMainMaster modNotesMaster">
      <pc:chgData name="Manu Herrán" userId="bfe2a37bd771e3c4" providerId="LiveId" clId="{1564DF39-13C8-4AE9-BAF4-EC5AA4A277CE}" dt="2025-03-20T12:39:25.283" v="7" actId="14100"/>
      <pc:docMkLst>
        <pc:docMk/>
      </pc:docMkLst>
      <pc:sldChg chg="modSp mod modNotes">
        <pc:chgData name="Manu Herrán" userId="bfe2a37bd771e3c4" providerId="LiveId" clId="{1564DF39-13C8-4AE9-BAF4-EC5AA4A277CE}" dt="2025-03-12T11:44:24.795" v="6"/>
        <pc:sldMkLst>
          <pc:docMk/>
          <pc:sldMk cId="2901835819" sldId="257"/>
        </pc:sldMkLst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2" creationId="{2F27B8E7-357C-1627-E81B-B74647A0CA6D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3" creationId="{2A6D66D1-8384-2604-66B8-EBF7C0F72B9E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4" creationId="{6465B00B-FDB0-904B-74F0-CC13BBB99878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5" creationId="{8C9A41E0-8954-C185-6FC8-06CA6CA4E3F4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7" creationId="{6A0C4122-7F30-07AF-853E-502377806379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8" creationId="{E4B8B998-4392-2DFC-6880-E9F2E3BAB849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2901835819" sldId="257"/>
            <ac:spMk id="9" creationId="{8743B59C-4D4C-776F-05C8-75F032169871}"/>
          </ac:spMkLst>
        </pc:spChg>
        <pc:cxnChg chg="mod">
          <ac:chgData name="Manu Herrán" userId="bfe2a37bd771e3c4" providerId="LiveId" clId="{1564DF39-13C8-4AE9-BAF4-EC5AA4A277CE}" dt="2025-03-12T11:44:24.795" v="6"/>
          <ac:cxnSpMkLst>
            <pc:docMk/>
            <pc:sldMk cId="2901835819" sldId="257"/>
            <ac:cxnSpMk id="6" creationId="{7EBFBC3C-9689-1536-9DF4-853AE251808F}"/>
          </ac:cxnSpMkLst>
        </pc:cxnChg>
      </pc:sldChg>
      <pc:sldChg chg="modSp mod">
        <pc:chgData name="Manu Herrán" userId="bfe2a37bd771e3c4" providerId="LiveId" clId="{1564DF39-13C8-4AE9-BAF4-EC5AA4A277CE}" dt="2025-03-20T12:39:25.283" v="7" actId="14100"/>
        <pc:sldMkLst>
          <pc:docMk/>
          <pc:sldMk cId="3545148831" sldId="260"/>
        </pc:sldMkLst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2" creationId="{2F27B8E7-357C-1627-E81B-B74647A0CA6D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4" creationId="{6465B00B-FDB0-904B-74F0-CC13BBB99878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5" creationId="{8C9A41E0-8954-C185-6FC8-06CA6CA4E3F4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7" creationId="{6A0C4122-7F30-07AF-853E-502377806379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8" creationId="{E4B8B998-4392-2DFC-6880-E9F2E3BAB849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10" creationId="{275A3E84-7FD0-407F-53BA-94454518F341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11" creationId="{26523C87-015D-D7EA-230E-134D64B2CEC3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k cId="3545148831" sldId="260"/>
            <ac:spMk id="12" creationId="{17F36382-0A00-181E-0AAB-C3EE941141FA}"/>
          </ac:spMkLst>
        </pc:spChg>
        <pc:spChg chg="mod">
          <ac:chgData name="Manu Herrán" userId="bfe2a37bd771e3c4" providerId="LiveId" clId="{1564DF39-13C8-4AE9-BAF4-EC5AA4A277CE}" dt="2025-03-20T12:39:25.283" v="7" actId="14100"/>
          <ac:spMkLst>
            <pc:docMk/>
            <pc:sldMk cId="3545148831" sldId="260"/>
            <ac:spMk id="13" creationId="{19467170-2907-E56D-3DD8-80384B5B7CAD}"/>
          </ac:spMkLst>
        </pc:spChg>
        <pc:grpChg chg="mod">
          <ac:chgData name="Manu Herrán" userId="bfe2a37bd771e3c4" providerId="LiveId" clId="{1564DF39-13C8-4AE9-BAF4-EC5AA4A277CE}" dt="2025-03-12T11:44:24.795" v="6"/>
          <ac:grpSpMkLst>
            <pc:docMk/>
            <pc:sldMk cId="3545148831" sldId="260"/>
            <ac:grpSpMk id="3" creationId="{955274D0-AEEC-B748-BAE3-CE91587902EF}"/>
          </ac:grpSpMkLst>
        </pc:grpChg>
        <pc:cxnChg chg="mod">
          <ac:chgData name="Manu Herrán" userId="bfe2a37bd771e3c4" providerId="LiveId" clId="{1564DF39-13C8-4AE9-BAF4-EC5AA4A277CE}" dt="2025-03-12T11:44:24.795" v="6"/>
          <ac:cxnSpMkLst>
            <pc:docMk/>
            <pc:sldMk cId="3545148831" sldId="260"/>
            <ac:cxnSpMk id="6" creationId="{7EBFBC3C-9689-1536-9DF4-853AE251808F}"/>
          </ac:cxnSpMkLst>
        </pc:cxnChg>
        <pc:cxnChg chg="mod">
          <ac:chgData name="Manu Herrán" userId="bfe2a37bd771e3c4" providerId="LiveId" clId="{1564DF39-13C8-4AE9-BAF4-EC5AA4A277CE}" dt="2025-03-12T11:44:24.795" v="6"/>
          <ac:cxnSpMkLst>
            <pc:docMk/>
            <pc:sldMk cId="3545148831" sldId="260"/>
            <ac:cxnSpMk id="9" creationId="{AD42A157-AD68-12D4-140E-4033FD2F8411}"/>
          </ac:cxnSpMkLst>
        </pc:cxnChg>
      </pc:sldChg>
      <pc:sldMasterChg chg="modSp modSldLayout">
        <pc:chgData name="Manu Herrán" userId="bfe2a37bd771e3c4" providerId="LiveId" clId="{1564DF39-13C8-4AE9-BAF4-EC5AA4A277CE}" dt="2025-03-12T11:44:24.795" v="6"/>
        <pc:sldMasterMkLst>
          <pc:docMk/>
          <pc:sldMasterMk cId="2283936177" sldId="2147483660"/>
        </pc:sldMasterMkLst>
        <pc:spChg chg="mod">
          <ac:chgData name="Manu Herrán" userId="bfe2a37bd771e3c4" providerId="LiveId" clId="{1564DF39-13C8-4AE9-BAF4-EC5AA4A277CE}" dt="2025-03-12T11:44:24.795" v="6"/>
          <ac:spMkLst>
            <pc:docMk/>
            <pc:sldMasterMk cId="2283936177" sldId="2147483660"/>
            <ac:spMk id="2" creationId="{00000000-0000-0000-0000-000000000000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asterMk cId="2283936177" sldId="2147483660"/>
            <ac:spMk id="3" creationId="{00000000-0000-0000-0000-000000000000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asterMk cId="2283936177" sldId="2147483660"/>
            <ac:spMk id="4" creationId="{00000000-0000-0000-0000-000000000000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asterMk cId="2283936177" sldId="2147483660"/>
            <ac:spMk id="5" creationId="{00000000-0000-0000-0000-000000000000}"/>
          </ac:spMkLst>
        </pc:spChg>
        <pc:spChg chg="mod">
          <ac:chgData name="Manu Herrán" userId="bfe2a37bd771e3c4" providerId="LiveId" clId="{1564DF39-13C8-4AE9-BAF4-EC5AA4A277CE}" dt="2025-03-12T11:44:24.795" v="6"/>
          <ac:spMkLst>
            <pc:docMk/>
            <pc:sldMasterMk cId="2283936177" sldId="2147483660"/>
            <ac:spMk id="6" creationId="{00000000-0000-0000-0000-000000000000}"/>
          </ac:spMkLst>
        </pc:sp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2673317591" sldId="2147483661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673317591" sldId="2147483661"/>
              <ac:spMk id="2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673317591" sldId="2147483661"/>
              <ac:spMk id="3" creationId="{00000000-0000-0000-0000-000000000000}"/>
            </ac:spMkLst>
          </pc:spChg>
        </pc:sldLayout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228934333" sldId="2147483663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28934333" sldId="2147483663"/>
              <ac:spMk id="2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28934333" sldId="2147483663"/>
              <ac:spMk id="3" creationId="{00000000-0000-0000-0000-000000000000}"/>
            </ac:spMkLst>
          </pc:spChg>
        </pc:sldLayout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1726934633" sldId="2147483664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1726934633" sldId="2147483664"/>
              <ac:spMk id="3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1726934633" sldId="2147483664"/>
              <ac:spMk id="4" creationId="{00000000-0000-0000-0000-000000000000}"/>
            </ac:spMkLst>
          </pc:spChg>
        </pc:sldLayout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350771053" sldId="2147483665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50771053" sldId="2147483665"/>
              <ac:spMk id="2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50771053" sldId="2147483665"/>
              <ac:spMk id="3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50771053" sldId="2147483665"/>
              <ac:spMk id="4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50771053" sldId="2147483665"/>
              <ac:spMk id="5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50771053" sldId="2147483665"/>
              <ac:spMk id="6" creationId="{00000000-0000-0000-0000-000000000000}"/>
            </ac:spMkLst>
          </pc:spChg>
        </pc:sldLayout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2410227504" sldId="2147483668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410227504" sldId="2147483668"/>
              <ac:spMk id="2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410227504" sldId="2147483668"/>
              <ac:spMk id="3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2410227504" sldId="2147483668"/>
              <ac:spMk id="4" creationId="{00000000-0000-0000-0000-000000000000}"/>
            </ac:spMkLst>
          </pc:spChg>
        </pc:sldLayout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3624698990" sldId="2147483669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624698990" sldId="2147483669"/>
              <ac:spMk id="2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624698990" sldId="2147483669"/>
              <ac:spMk id="3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3624698990" sldId="2147483669"/>
              <ac:spMk id="4" creationId="{00000000-0000-0000-0000-000000000000}"/>
            </ac:spMkLst>
          </pc:spChg>
        </pc:sldLayoutChg>
        <pc:sldLayoutChg chg="modSp">
          <pc:chgData name="Manu Herrán" userId="bfe2a37bd771e3c4" providerId="LiveId" clId="{1564DF39-13C8-4AE9-BAF4-EC5AA4A277CE}" dt="2025-03-12T11:44:24.795" v="6"/>
          <pc:sldLayoutMkLst>
            <pc:docMk/>
            <pc:sldMasterMk cId="2283936177" sldId="2147483660"/>
            <pc:sldLayoutMk cId="162290504" sldId="2147483671"/>
          </pc:sldLayoutMkLst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162290504" sldId="2147483671"/>
              <ac:spMk id="2" creationId="{00000000-0000-0000-0000-000000000000}"/>
            </ac:spMkLst>
          </pc:spChg>
          <pc:spChg chg="mod">
            <ac:chgData name="Manu Herrán" userId="bfe2a37bd771e3c4" providerId="LiveId" clId="{1564DF39-13C8-4AE9-BAF4-EC5AA4A277CE}" dt="2025-03-12T11:44:24.795" v="6"/>
            <ac:spMkLst>
              <pc:docMk/>
              <pc:sldMasterMk cId="2283936177" sldId="2147483660"/>
              <pc:sldLayoutMk cId="162290504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Manu Herrán" userId="bfe2a37bd771e3c4" providerId="LiveId" clId="{2AF32969-B5CE-4557-B54D-FBA1CE0B2040}"/>
    <pc:docChg chg="custSel addSld delSld modSld">
      <pc:chgData name="Manu Herrán" userId="bfe2a37bd771e3c4" providerId="LiveId" clId="{2AF32969-B5CE-4557-B54D-FBA1CE0B2040}" dt="2024-08-03T12:18:14.968" v="30" actId="478"/>
      <pc:docMkLst>
        <pc:docMk/>
      </pc:docMkLst>
      <pc:sldChg chg="addSp delSp modSp mod">
        <pc:chgData name="Manu Herrán" userId="bfe2a37bd771e3c4" providerId="LiveId" clId="{2AF32969-B5CE-4557-B54D-FBA1CE0B2040}" dt="2024-08-03T12:18:14.968" v="30" actId="478"/>
        <pc:sldMkLst>
          <pc:docMk/>
          <pc:sldMk cId="2901835819" sldId="257"/>
        </pc:sldMkLst>
        <pc:spChg chg="mod">
          <ac:chgData name="Manu Herrán" userId="bfe2a37bd771e3c4" providerId="LiveId" clId="{2AF32969-B5CE-4557-B54D-FBA1CE0B2040}" dt="2024-08-01T17:39:32.159" v="14" actId="21"/>
          <ac:spMkLst>
            <pc:docMk/>
            <pc:sldMk cId="2901835819" sldId="257"/>
            <ac:spMk id="4" creationId="{6465B00B-FDB0-904B-74F0-CC13BBB99878}"/>
          </ac:spMkLst>
        </pc:spChg>
        <pc:spChg chg="mod">
          <ac:chgData name="Manu Herrán" userId="bfe2a37bd771e3c4" providerId="LiveId" clId="{2AF32969-B5CE-4557-B54D-FBA1CE0B2040}" dt="2024-08-01T17:39:37.740" v="16" actId="6549"/>
          <ac:spMkLst>
            <pc:docMk/>
            <pc:sldMk cId="2901835819" sldId="257"/>
            <ac:spMk id="5" creationId="{8C9A41E0-8954-C185-6FC8-06CA6CA4E3F4}"/>
          </ac:spMkLst>
        </pc:spChg>
        <pc:spChg chg="mod">
          <ac:chgData name="Manu Herrán" userId="bfe2a37bd771e3c4" providerId="LiveId" clId="{2AF32969-B5CE-4557-B54D-FBA1CE0B2040}" dt="2024-08-01T17:40:12.020" v="20" actId="6549"/>
          <ac:spMkLst>
            <pc:docMk/>
            <pc:sldMk cId="2901835819" sldId="257"/>
            <ac:spMk id="8" creationId="{E4B8B998-4392-2DFC-6880-E9F2E3BAB849}"/>
          </ac:spMkLst>
        </pc:spChg>
        <pc:spChg chg="mod">
          <ac:chgData name="Manu Herrán" userId="bfe2a37bd771e3c4" providerId="LiveId" clId="{2AF32969-B5CE-4557-B54D-FBA1CE0B2040}" dt="2024-08-03T12:16:20.043" v="23"/>
          <ac:spMkLst>
            <pc:docMk/>
            <pc:sldMk cId="2901835819" sldId="257"/>
            <ac:spMk id="10" creationId="{9BA24EF3-79E3-9212-402E-C8E637596072}"/>
          </ac:spMkLst>
        </pc:spChg>
        <pc:spChg chg="mod">
          <ac:chgData name="Manu Herrán" userId="bfe2a37bd771e3c4" providerId="LiveId" clId="{2AF32969-B5CE-4557-B54D-FBA1CE0B2040}" dt="2024-08-03T12:16:20.043" v="23"/>
          <ac:spMkLst>
            <pc:docMk/>
            <pc:sldMk cId="2901835819" sldId="257"/>
            <ac:spMk id="13" creationId="{7571FF65-C26C-0697-A609-EDFA2FDBB27C}"/>
          </ac:spMkLst>
        </pc:spChg>
        <pc:spChg chg="mod">
          <ac:chgData name="Manu Herrán" userId="bfe2a37bd771e3c4" providerId="LiveId" clId="{2AF32969-B5CE-4557-B54D-FBA1CE0B2040}" dt="2024-08-03T12:16:20.043" v="23"/>
          <ac:spMkLst>
            <pc:docMk/>
            <pc:sldMk cId="2901835819" sldId="257"/>
            <ac:spMk id="16" creationId="{9184D24D-2C9E-9375-2D54-1F758D4F67C2}"/>
          </ac:spMkLst>
        </pc:spChg>
        <pc:grpChg chg="add del mod">
          <ac:chgData name="Manu Herrán" userId="bfe2a37bd771e3c4" providerId="LiveId" clId="{2AF32969-B5CE-4557-B54D-FBA1CE0B2040}" dt="2024-08-03T12:18:14.968" v="30" actId="478"/>
          <ac:grpSpMkLst>
            <pc:docMk/>
            <pc:sldMk cId="2901835819" sldId="257"/>
            <ac:grpSpMk id="3" creationId="{BB873B18-D4B3-F68D-8402-A8A03D7AEF7F}"/>
          </ac:grpSpMkLst>
        </pc:grpChg>
        <pc:grpChg chg="add del mod">
          <ac:chgData name="Manu Herrán" userId="bfe2a37bd771e3c4" providerId="LiveId" clId="{2AF32969-B5CE-4557-B54D-FBA1CE0B2040}" dt="2024-08-03T12:18:08.979" v="29" actId="478"/>
          <ac:grpSpMkLst>
            <pc:docMk/>
            <pc:sldMk cId="2901835819" sldId="257"/>
            <ac:grpSpMk id="11" creationId="{9664CE20-105C-EF3D-0873-FDD9120F8886}"/>
          </ac:grpSpMkLst>
        </pc:grpChg>
        <pc:grpChg chg="add del mod">
          <ac:chgData name="Manu Herrán" userId="bfe2a37bd771e3c4" providerId="LiveId" clId="{2AF32969-B5CE-4557-B54D-FBA1CE0B2040}" dt="2024-08-03T12:18:08.979" v="29" actId="478"/>
          <ac:grpSpMkLst>
            <pc:docMk/>
            <pc:sldMk cId="2901835819" sldId="257"/>
            <ac:grpSpMk id="14" creationId="{2993BF7B-9352-FC98-FB56-05C801261CAE}"/>
          </ac:grpSpMkLst>
        </pc:grpChg>
        <pc:cxnChg chg="mod">
          <ac:chgData name="Manu Herrán" userId="bfe2a37bd771e3c4" providerId="LiveId" clId="{2AF32969-B5CE-4557-B54D-FBA1CE0B2040}" dt="2024-08-03T12:16:20.043" v="23"/>
          <ac:cxnSpMkLst>
            <pc:docMk/>
            <pc:sldMk cId="2901835819" sldId="257"/>
            <ac:cxnSpMk id="9" creationId="{59200E42-0D6D-8522-D8A2-4AD0FC11ADE2}"/>
          </ac:cxnSpMkLst>
        </pc:cxnChg>
        <pc:cxnChg chg="mod">
          <ac:chgData name="Manu Herrán" userId="bfe2a37bd771e3c4" providerId="LiveId" clId="{2AF32969-B5CE-4557-B54D-FBA1CE0B2040}" dt="2024-08-03T12:16:20.043" v="23"/>
          <ac:cxnSpMkLst>
            <pc:docMk/>
            <pc:sldMk cId="2901835819" sldId="257"/>
            <ac:cxnSpMk id="12" creationId="{ED7D33EC-58DB-7C82-4A6B-738DF62B9671}"/>
          </ac:cxnSpMkLst>
        </pc:cxnChg>
        <pc:cxnChg chg="mod">
          <ac:chgData name="Manu Herrán" userId="bfe2a37bd771e3c4" providerId="LiveId" clId="{2AF32969-B5CE-4557-B54D-FBA1CE0B2040}" dt="2024-08-03T12:16:20.043" v="23"/>
          <ac:cxnSpMkLst>
            <pc:docMk/>
            <pc:sldMk cId="2901835819" sldId="257"/>
            <ac:cxnSpMk id="15" creationId="{894F3D19-825C-D849-66D3-5BBD1108D706}"/>
          </ac:cxnSpMkLst>
        </pc:cxnChg>
      </pc:sldChg>
      <pc:sldChg chg="del">
        <pc:chgData name="Manu Herrán" userId="bfe2a37bd771e3c4" providerId="LiveId" clId="{2AF32969-B5CE-4557-B54D-FBA1CE0B2040}" dt="2024-08-01T18:02:58.070" v="21" actId="47"/>
        <pc:sldMkLst>
          <pc:docMk/>
          <pc:sldMk cId="1708322255" sldId="258"/>
        </pc:sldMkLst>
      </pc:sldChg>
      <pc:sldChg chg="del">
        <pc:chgData name="Manu Herrán" userId="bfe2a37bd771e3c4" providerId="LiveId" clId="{2AF32969-B5CE-4557-B54D-FBA1CE0B2040}" dt="2024-08-01T18:02:58.070" v="21" actId="47"/>
        <pc:sldMkLst>
          <pc:docMk/>
          <pc:sldMk cId="4091223997" sldId="259"/>
        </pc:sldMkLst>
      </pc:sldChg>
      <pc:sldChg chg="addSp delSp modSp add mod">
        <pc:chgData name="Manu Herrán" userId="bfe2a37bd771e3c4" providerId="LiveId" clId="{2AF32969-B5CE-4557-B54D-FBA1CE0B2040}" dt="2024-08-03T12:18:06.691" v="28" actId="478"/>
        <pc:sldMkLst>
          <pc:docMk/>
          <pc:sldMk cId="3545148831" sldId="260"/>
        </pc:sldMkLst>
        <pc:spChg chg="mod">
          <ac:chgData name="Manu Herrán" userId="bfe2a37bd771e3c4" providerId="LiveId" clId="{2AF32969-B5CE-4557-B54D-FBA1CE0B2040}" dt="2024-08-01T18:43:18.101" v="22"/>
          <ac:spMkLst>
            <pc:docMk/>
            <pc:sldMk cId="3545148831" sldId="260"/>
            <ac:spMk id="2" creationId="{2F27B8E7-357C-1627-E81B-B74647A0CA6D}"/>
          </ac:spMkLst>
        </pc:spChg>
        <pc:spChg chg="mod">
          <ac:chgData name="Manu Herrán" userId="bfe2a37bd771e3c4" providerId="LiveId" clId="{2AF32969-B5CE-4557-B54D-FBA1CE0B2040}" dt="2024-08-03T12:16:27.317" v="25"/>
          <ac:spMkLst>
            <pc:docMk/>
            <pc:sldMk cId="3545148831" sldId="260"/>
            <ac:spMk id="10" creationId="{275A3E84-7FD0-407F-53BA-94454518F341}"/>
          </ac:spMkLst>
        </pc:spChg>
        <pc:spChg chg="mod">
          <ac:chgData name="Manu Herrán" userId="bfe2a37bd771e3c4" providerId="LiveId" clId="{2AF32969-B5CE-4557-B54D-FBA1CE0B2040}" dt="2024-08-03T12:16:27.317" v="25"/>
          <ac:spMkLst>
            <pc:docMk/>
            <pc:sldMk cId="3545148831" sldId="260"/>
            <ac:spMk id="13" creationId="{A7CB919A-DF95-AC35-0191-8BC79D75B80B}"/>
          </ac:spMkLst>
        </pc:spChg>
        <pc:spChg chg="mod">
          <ac:chgData name="Manu Herrán" userId="bfe2a37bd771e3c4" providerId="LiveId" clId="{2AF32969-B5CE-4557-B54D-FBA1CE0B2040}" dt="2024-08-03T12:16:27.317" v="25"/>
          <ac:spMkLst>
            <pc:docMk/>
            <pc:sldMk cId="3545148831" sldId="260"/>
            <ac:spMk id="16" creationId="{41C021B6-11F0-9D1A-E581-A0AD653CE12F}"/>
          </ac:spMkLst>
        </pc:spChg>
        <pc:grpChg chg="add mod">
          <ac:chgData name="Manu Herrán" userId="bfe2a37bd771e3c4" providerId="LiveId" clId="{2AF32969-B5CE-4557-B54D-FBA1CE0B2040}" dt="2024-08-03T12:16:31.975" v="26" actId="1076"/>
          <ac:grpSpMkLst>
            <pc:docMk/>
            <pc:sldMk cId="3545148831" sldId="260"/>
            <ac:grpSpMk id="3" creationId="{955274D0-AEEC-B748-BAE3-CE91587902EF}"/>
          </ac:grpSpMkLst>
        </pc:grpChg>
        <pc:grpChg chg="add del mod">
          <ac:chgData name="Manu Herrán" userId="bfe2a37bd771e3c4" providerId="LiveId" clId="{2AF32969-B5CE-4557-B54D-FBA1CE0B2040}" dt="2024-08-03T12:17:47.615" v="27" actId="21"/>
          <ac:grpSpMkLst>
            <pc:docMk/>
            <pc:sldMk cId="3545148831" sldId="260"/>
            <ac:grpSpMk id="11" creationId="{812804E1-AEB7-6CF9-3D40-D7FCC2D0E8A9}"/>
          </ac:grpSpMkLst>
        </pc:grpChg>
        <pc:grpChg chg="add del mod">
          <ac:chgData name="Manu Herrán" userId="bfe2a37bd771e3c4" providerId="LiveId" clId="{2AF32969-B5CE-4557-B54D-FBA1CE0B2040}" dt="2024-08-03T12:18:06.691" v="28" actId="478"/>
          <ac:grpSpMkLst>
            <pc:docMk/>
            <pc:sldMk cId="3545148831" sldId="260"/>
            <ac:grpSpMk id="14" creationId="{433EBEA5-E188-0DB1-0810-3E7B842F1BA0}"/>
          </ac:grpSpMkLst>
        </pc:grpChg>
        <pc:cxnChg chg="mod">
          <ac:chgData name="Manu Herrán" userId="bfe2a37bd771e3c4" providerId="LiveId" clId="{2AF32969-B5CE-4557-B54D-FBA1CE0B2040}" dt="2024-08-03T12:16:27.317" v="25"/>
          <ac:cxnSpMkLst>
            <pc:docMk/>
            <pc:sldMk cId="3545148831" sldId="260"/>
            <ac:cxnSpMk id="9" creationId="{AD42A157-AD68-12D4-140E-4033FD2F8411}"/>
          </ac:cxnSpMkLst>
        </pc:cxnChg>
        <pc:cxnChg chg="mod">
          <ac:chgData name="Manu Herrán" userId="bfe2a37bd771e3c4" providerId="LiveId" clId="{2AF32969-B5CE-4557-B54D-FBA1CE0B2040}" dt="2024-08-03T12:16:27.317" v="25"/>
          <ac:cxnSpMkLst>
            <pc:docMk/>
            <pc:sldMk cId="3545148831" sldId="260"/>
            <ac:cxnSpMk id="12" creationId="{D5B2CE9E-C920-E418-C58B-B497D21A756E}"/>
          </ac:cxnSpMkLst>
        </pc:cxnChg>
        <pc:cxnChg chg="mod">
          <ac:chgData name="Manu Herrán" userId="bfe2a37bd771e3c4" providerId="LiveId" clId="{2AF32969-B5CE-4557-B54D-FBA1CE0B2040}" dt="2024-08-03T12:16:27.317" v="25"/>
          <ac:cxnSpMkLst>
            <pc:docMk/>
            <pc:sldMk cId="3545148831" sldId="260"/>
            <ac:cxnSpMk id="15" creationId="{782CB2D2-9C22-9926-4B76-FBC56B052FF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BF00D-87C8-4D6D-91E4-8B4C3555395F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B9087-F322-4B9A-8460-613627C7BD8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40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B9087-F322-4B9A-8460-613627C7BD8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37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0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4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46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1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66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69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0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0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D6B7-D6D7-4C70-B544-D4E07C55B55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1C81-450D-40CC-BB66-7710909DC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5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B8E7-357C-1627-E81B-B74647A0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E/R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43B59C-4D4C-776F-05C8-75F032169871}"/>
              </a:ext>
            </a:extLst>
          </p:cNvPr>
          <p:cNvSpPr txBox="1"/>
          <p:nvPr/>
        </p:nvSpPr>
        <p:spPr>
          <a:xfrm>
            <a:off x="7046679" y="3700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>
              <a:defRPr/>
            </a:pPr>
            <a:r>
              <a:rPr lang="es-ES" dirty="0"/>
              <a:t>Entidades del mundo real y sus relaciones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6D66D1-8384-2604-66B8-EBF7C0F72B9E}"/>
              </a:ext>
            </a:extLst>
          </p:cNvPr>
          <p:cNvSpPr txBox="1"/>
          <p:nvPr/>
        </p:nvSpPr>
        <p:spPr>
          <a:xfrm>
            <a:off x="838200" y="5428326"/>
            <a:ext cx="9302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Asumimos que:</a:t>
            </a:r>
          </a:p>
          <a:p>
            <a:pPr marL="285750" indent="-285750">
              <a:buFontTx/>
              <a:buChar char="-"/>
            </a:pPr>
            <a:r>
              <a:rPr lang="es-ES" dirty="0"/>
              <a:t>Una banda tiene varios integrantes</a:t>
            </a:r>
          </a:p>
          <a:p>
            <a:pPr marL="285750" indent="-285750">
              <a:buFontTx/>
              <a:buChar char="-"/>
            </a:pPr>
            <a:r>
              <a:rPr lang="es-ES" dirty="0"/>
              <a:t>Un músico puede pertenecer a varias bandas</a:t>
            </a:r>
            <a:endParaRPr lang="en-GB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4BCC38E-4636-2D01-C3D8-85A144409223}"/>
              </a:ext>
            </a:extLst>
          </p:cNvPr>
          <p:cNvSpPr/>
          <p:nvPr/>
        </p:nvSpPr>
        <p:spPr>
          <a:xfrm>
            <a:off x="3327068" y="2261880"/>
            <a:ext cx="1732157" cy="77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dirty="0"/>
              <a:t>Bandas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0A3047-B0E7-DADD-4EA2-23B12CCFAC28}"/>
              </a:ext>
            </a:extLst>
          </p:cNvPr>
          <p:cNvSpPr/>
          <p:nvPr/>
        </p:nvSpPr>
        <p:spPr>
          <a:xfrm>
            <a:off x="6609244" y="2261880"/>
            <a:ext cx="1732157" cy="77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dirty="0"/>
              <a:t>Músicos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3D4DF5-272A-9DA4-B89C-626BDB665B5C}"/>
              </a:ext>
            </a:extLst>
          </p:cNvPr>
          <p:cNvSpPr txBox="1"/>
          <p:nvPr/>
        </p:nvSpPr>
        <p:spPr>
          <a:xfrm>
            <a:off x="5059225" y="2250457"/>
            <a:ext cx="683941" cy="36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/>
              <a:t>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26CDEEF-A604-D4DF-576C-E9832FE74F98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87101" y="2647525"/>
            <a:ext cx="1522143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B9D3405-088B-7415-EBDB-E13729ED726C}"/>
              </a:ext>
            </a:extLst>
          </p:cNvPr>
          <p:cNvSpPr txBox="1"/>
          <p:nvPr/>
        </p:nvSpPr>
        <p:spPr>
          <a:xfrm>
            <a:off x="6107441" y="2261879"/>
            <a:ext cx="683941" cy="36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90183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B8E7-357C-1627-E81B-B74647A0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relacional</a:t>
            </a:r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F36382-0A00-181E-0AAB-C3EE941141FA}"/>
              </a:ext>
            </a:extLst>
          </p:cNvPr>
          <p:cNvSpPr txBox="1"/>
          <p:nvPr/>
        </p:nvSpPr>
        <p:spPr>
          <a:xfrm>
            <a:off x="838200" y="5428326"/>
            <a:ext cx="93023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Asumimos que:</a:t>
            </a:r>
          </a:p>
          <a:p>
            <a:pPr marL="285750" indent="-285750">
              <a:buFontTx/>
              <a:buChar char="-"/>
            </a:pPr>
            <a:r>
              <a:rPr lang="es-ES" dirty="0"/>
              <a:t>Una banda tiene varios integrantes</a:t>
            </a:r>
          </a:p>
          <a:p>
            <a:pPr marL="285750" indent="-285750">
              <a:buFontTx/>
              <a:buChar char="-"/>
            </a:pPr>
            <a:r>
              <a:rPr lang="es-ES" dirty="0"/>
              <a:t>Un músico puede pertenecer a varias bandas</a:t>
            </a:r>
            <a:endParaRPr lang="en-GB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467170-2907-E56D-3DD8-80384B5B7CAD}"/>
              </a:ext>
            </a:extLst>
          </p:cNvPr>
          <p:cNvSpPr txBox="1"/>
          <p:nvPr/>
        </p:nvSpPr>
        <p:spPr>
          <a:xfrm>
            <a:off x="7728155" y="370024"/>
            <a:ext cx="389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>
              <a:defRPr/>
            </a:pPr>
            <a:r>
              <a:rPr lang="es-ES" dirty="0"/>
              <a:t>Tablas de BD y sus relaciones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4968329-CAA1-5507-7DE0-04115ED0C719}"/>
              </a:ext>
            </a:extLst>
          </p:cNvPr>
          <p:cNvSpPr/>
          <p:nvPr/>
        </p:nvSpPr>
        <p:spPr>
          <a:xfrm>
            <a:off x="3327068" y="2261880"/>
            <a:ext cx="1732157" cy="77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dirty="0"/>
              <a:t>t_banda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8201310-DE74-ECEB-FD96-BFA1A20242CB}"/>
              </a:ext>
            </a:extLst>
          </p:cNvPr>
          <p:cNvSpPr/>
          <p:nvPr/>
        </p:nvSpPr>
        <p:spPr>
          <a:xfrm>
            <a:off x="4951430" y="3700540"/>
            <a:ext cx="1732157" cy="77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dirty="0"/>
              <a:t>t_rel_banda_music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14FCFD-D634-3B6D-BB3B-C2563D968D77}"/>
              </a:ext>
            </a:extLst>
          </p:cNvPr>
          <p:cNvSpPr/>
          <p:nvPr/>
        </p:nvSpPr>
        <p:spPr>
          <a:xfrm>
            <a:off x="6609244" y="2261880"/>
            <a:ext cx="1732157" cy="771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" dirty="0"/>
              <a:t>t_musico</a:t>
            </a:r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2354E53-DC21-1E94-914B-4EE83B1D374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193146" y="3033171"/>
            <a:ext cx="1624362" cy="667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FAB723-0A3E-ACC4-DEE6-41E860345FD2}"/>
              </a:ext>
            </a:extLst>
          </p:cNvPr>
          <p:cNvSpPr txBox="1"/>
          <p:nvPr/>
        </p:nvSpPr>
        <p:spPr>
          <a:xfrm>
            <a:off x="3901357" y="3155681"/>
            <a:ext cx="683941" cy="36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/>
              <a:t>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3C30CD-9E55-8133-9418-201E220939D7}"/>
              </a:ext>
            </a:extLst>
          </p:cNvPr>
          <p:cNvSpPr txBox="1"/>
          <p:nvPr/>
        </p:nvSpPr>
        <p:spPr>
          <a:xfrm>
            <a:off x="4843633" y="3366854"/>
            <a:ext cx="683941" cy="36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/>
              <a:t>N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BAED3DE-A91A-348C-8AB5-E9439DB14BAE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5817508" y="3033171"/>
            <a:ext cx="1657814" cy="667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026696-4F6D-6491-E292-231DFB88A4DF}"/>
              </a:ext>
            </a:extLst>
          </p:cNvPr>
          <p:cNvSpPr txBox="1"/>
          <p:nvPr/>
        </p:nvSpPr>
        <p:spPr>
          <a:xfrm>
            <a:off x="7566391" y="3006689"/>
            <a:ext cx="683941" cy="36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EF57260-3E83-65AA-E620-45A126C13867}"/>
              </a:ext>
            </a:extLst>
          </p:cNvPr>
          <p:cNvSpPr txBox="1"/>
          <p:nvPr/>
        </p:nvSpPr>
        <p:spPr>
          <a:xfrm>
            <a:off x="6432685" y="3374833"/>
            <a:ext cx="683941" cy="36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4514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71</Words>
  <Application>Microsoft Office PowerPoint</Application>
  <PresentationFormat>Panorámica</PresentationFormat>
  <Paragraphs>22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Diagrama E/R</vt:lpstr>
      <vt:lpstr>Diseño 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E/R</dc:title>
  <dc:creator>Manu Herrán</dc:creator>
  <cp:lastModifiedBy>Manu Herrán</cp:lastModifiedBy>
  <cp:revision>3</cp:revision>
  <dcterms:created xsi:type="dcterms:W3CDTF">2024-07-19T18:31:34Z</dcterms:created>
  <dcterms:modified xsi:type="dcterms:W3CDTF">2025-07-02T11:03:20Z</dcterms:modified>
</cp:coreProperties>
</file>