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8" r:id="rId5"/>
    <p:sldId id="270" r:id="rId6"/>
    <p:sldId id="274" r:id="rId7"/>
    <p:sldId id="284" r:id="rId8"/>
    <p:sldId id="28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7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6F65A-7C73-4882-8CE5-5ADC9D38B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73CCB-CB64-4AFD-B009-C84554CE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C6A9E-8360-4152-9A20-4D625185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82705-318B-432B-B8B4-E3CF6AD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E87CA2-C0F5-407F-9AC3-2E85DBE2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85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62F0-DBDD-401F-89C1-A18291E0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82B4CE-C0BA-439D-BCED-161E37AA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5CC6C0-2AA8-4635-8FFF-3A8C84EB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C3BFB-E09F-4971-9DAD-32E4D60E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BACB6-BB2E-4534-9EDE-51B309FB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8E720F-FE13-4CDC-ACD4-5B01697D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CED79B-4721-4C2E-8667-9AF413306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8728A-5BA5-458F-8A16-FC87D30D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B418B-B459-4B34-B728-1B4BC59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E68A2-0ED4-4A09-A9FB-1ABE680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5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408C7-1CFB-4056-A6E1-E8800036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F42CC-49BA-4D7E-82AA-BDFF14C4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2426E-7A98-4505-B648-72F4B0D7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70F8E-3150-466C-B3BB-3DC2C7F5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633CBF-40E6-46A2-B195-CF8D36B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3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37159-D6C4-4BF2-97FB-D5FCA6C0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ABF13-B05A-46D1-9D38-3A003B20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29A5A-97B8-4674-A2EF-03D7278F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D63B5-0D58-46A5-9541-CC82C7B5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F1014-C683-4CE0-865B-A124712E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5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B7A5-6577-4F20-B3A0-BE592E22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0C6A32-1B45-42FC-8B15-21AD1A2DA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BB9589-A000-4028-9968-BCE9653AC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61C90-F729-4064-87D1-88F9248D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21B89-DCF4-48A4-8474-F0197892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523570-0819-47E9-9D69-575E0DB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3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3A4A-8FEE-4EC0-A0EC-915F4C2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71568-DEA5-48F6-8C39-9B4A4BE6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FD94D-14C4-423D-9412-268CE14B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B64DE0-1948-4595-9C2E-6B8776A0F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68DDB7-DAD9-4800-9ADE-3B7F252BC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3C367-7501-4143-87F9-AF2358B6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1668EF-CB5D-45E4-B08C-2294BCAC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CCD268-905D-4593-A96B-8085101A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223FD-20D2-483E-B471-F40FA865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6AC73-62D2-487D-A801-85496804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F964E-CCAF-446A-8071-93AD2349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1088E9-975C-4CF1-AFF2-4F4A1A1C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89EC4-EB2E-46F4-BD12-3223DE93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4773D9-9405-4E88-8B3F-DE352632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E67071-20F3-4124-BB7F-9D64AD1D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11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C882A-6037-4965-8602-EA26A5D5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4CD44-D60D-4587-90F1-1C9D6FE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42C078-C6C0-4D00-9BF2-E81CA7C0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5F629E-4E4A-423B-8FCD-F1BC6FBC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595D8-C95C-4C36-A2C7-51EA3C81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B62F4-7A8C-4BC5-A9E8-09246CF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69EF-0575-42FC-B2D7-24823042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E92395-9254-4D5D-A898-27FB401E3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3FDA3-C1CC-4849-9C71-85FBFB3E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4428B-ADFE-4181-88A0-7C209964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6258D7-8652-4FA5-916F-7DFE836B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E22C9D-E9A7-489C-933A-9964CAF9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1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3DB405-1BC7-498C-B1E0-59C17E8E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DB269C-792D-48CB-A4EA-8E204F4C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02B00-AF56-49FC-A8E3-3A58FA866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1020-D93B-41E9-9822-F8415884066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624B6-A7EC-4E61-BEAE-7CE597422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0E598-B12D-4124-83F6-C9F613A8F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CC5B9-0178-45DD-9F90-B3FF66B3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 1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C5A44D8-2FF4-4CF7-9B30-61B4711C7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Questão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77500" lnSpcReduction="20000"/>
          </a:bodyPr>
          <a:lstStyle/>
          <a:p>
            <a:r>
              <a:rPr lang="pt-BR" sz="4000" dirty="0"/>
              <a:t>Faça um programa que pergunte o salario da pessoa calcule a demissão da pessoa. Sabendo que ela tem os seguintes direitos</a:t>
            </a:r>
          </a:p>
          <a:p>
            <a:endParaRPr lang="pt-BR" sz="4000" dirty="0"/>
          </a:p>
          <a:p>
            <a:endParaRPr lang="pt-BR" sz="4000" dirty="0"/>
          </a:p>
          <a:p>
            <a:pPr marL="0" indent="0">
              <a:buNone/>
            </a:pPr>
            <a:r>
              <a:rPr lang="pt-BR" sz="4000" dirty="0"/>
              <a:t>Exemplo:</a:t>
            </a:r>
          </a:p>
          <a:p>
            <a:r>
              <a:rPr lang="pt-BR" sz="4000" dirty="0"/>
              <a:t>Salario = 1300</a:t>
            </a:r>
          </a:p>
          <a:p>
            <a:r>
              <a:rPr lang="pt-BR" sz="4000" dirty="0"/>
              <a:t>Férias = 1.33 * Salario</a:t>
            </a:r>
          </a:p>
          <a:p>
            <a:r>
              <a:rPr lang="pt-BR" sz="4000" dirty="0"/>
              <a:t>Bônus = Salario * 1.75</a:t>
            </a:r>
          </a:p>
          <a:p>
            <a:r>
              <a:rPr lang="pt-BR" sz="4000" dirty="0"/>
              <a:t>13º = Salario</a:t>
            </a:r>
          </a:p>
          <a:p>
            <a:endParaRPr lang="pt-BR" sz="4000" dirty="0"/>
          </a:p>
          <a:p>
            <a:r>
              <a:rPr lang="pt-BR" sz="4000" dirty="0"/>
              <a:t>No final deve mostrar a frase Somando tudo seu você tem direito a __ reais.</a:t>
            </a:r>
          </a:p>
        </p:txBody>
      </p:sp>
    </p:spTree>
    <p:extLst>
      <p:ext uri="{BB962C8B-B14F-4D97-AF65-F5344CB8AC3E}">
        <p14:creationId xmlns:p14="http://schemas.microsoft.com/office/powerpoint/2010/main" val="32732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Questão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92500" lnSpcReduction="20000"/>
          </a:bodyPr>
          <a:lstStyle/>
          <a:p>
            <a:r>
              <a:rPr lang="pt-BR" sz="4000" dirty="0"/>
              <a:t>Faça um programa que pergunte o salario da pessoa.</a:t>
            </a:r>
          </a:p>
          <a:p>
            <a:endParaRPr lang="pt-BR" sz="4000" dirty="0"/>
          </a:p>
          <a:p>
            <a:r>
              <a:rPr lang="pt-BR" sz="4000" dirty="0"/>
              <a:t>Em seguida aparecerá a mensagem</a:t>
            </a:r>
          </a:p>
          <a:p>
            <a:r>
              <a:rPr lang="pt-BR" sz="4000" dirty="0"/>
              <a:t>“Baseado no seu salario suas férias seriam” __ , seu bônus seria ___ e caso você fosse promovida seria ___.</a:t>
            </a:r>
          </a:p>
          <a:p>
            <a:endParaRPr lang="pt-BR" sz="4000" dirty="0"/>
          </a:p>
          <a:p>
            <a:r>
              <a:rPr lang="pt-BR" sz="4000" dirty="0"/>
              <a:t>Formulas que você vai utilizar nesse exercício</a:t>
            </a:r>
          </a:p>
          <a:p>
            <a:r>
              <a:rPr lang="pt-BR" sz="4000" dirty="0"/>
              <a:t>Férias = salario *1,33</a:t>
            </a:r>
          </a:p>
          <a:p>
            <a:r>
              <a:rPr lang="pt-BR" sz="4000" dirty="0" err="1"/>
              <a:t>Bonus</a:t>
            </a:r>
            <a:r>
              <a:rPr lang="pt-BR" sz="4000" dirty="0"/>
              <a:t> = salario * 0,74</a:t>
            </a:r>
          </a:p>
          <a:p>
            <a:r>
              <a:rPr lang="pt-BR" sz="4000" dirty="0"/>
              <a:t>Promoção = salario *1,45</a:t>
            </a:r>
          </a:p>
        </p:txBody>
      </p:sp>
    </p:spTree>
    <p:extLst>
      <p:ext uri="{BB962C8B-B14F-4D97-AF65-F5344CB8AC3E}">
        <p14:creationId xmlns:p14="http://schemas.microsoft.com/office/powerpoint/2010/main" val="209619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Questão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4000" dirty="0"/>
              <a:t>Faça um programa de massa muscular sabendo que a pessoa deve informar o peso.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Depois pergunte quantos dias ela vai na academia nesse ano.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Sabendo que a cada dia treinado na academia você ganha 20 gramas de massa muscular. E que a cada dia de academia ela perde 40 gramas de gordura.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mostre a frase “Você pesava __ e perdeu __ </a:t>
            </a:r>
            <a:r>
              <a:rPr lang="pt-BR" sz="4000" dirty="0" err="1"/>
              <a:t>kilos</a:t>
            </a:r>
            <a:r>
              <a:rPr lang="pt-BR" sz="4000" dirty="0"/>
              <a:t> porem ganhou __ de massa muscular, pensando hoje ___.</a:t>
            </a:r>
          </a:p>
        </p:txBody>
      </p:sp>
    </p:spTree>
    <p:extLst>
      <p:ext uri="{BB962C8B-B14F-4D97-AF65-F5344CB8AC3E}">
        <p14:creationId xmlns:p14="http://schemas.microsoft.com/office/powerpoint/2010/main" val="47210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Questão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Faça um programa que pergunte uma distancia em quilômetros</a:t>
            </a:r>
          </a:p>
          <a:p>
            <a:pPr marL="0" indent="0">
              <a:buNone/>
            </a:pPr>
            <a:r>
              <a:rPr lang="pt-BR" sz="4000" dirty="0"/>
              <a:t>Converta essa distancia para</a:t>
            </a:r>
          </a:p>
          <a:p>
            <a:pPr marL="0" indent="0">
              <a:buNone/>
            </a:pPr>
            <a:r>
              <a:rPr lang="pt-BR" sz="4000" dirty="0"/>
              <a:t>Hectômetros</a:t>
            </a:r>
          </a:p>
          <a:p>
            <a:pPr marL="0" indent="0">
              <a:buNone/>
            </a:pPr>
            <a:r>
              <a:rPr lang="pt-BR" sz="4000" dirty="0"/>
              <a:t>Decâmetros</a:t>
            </a:r>
          </a:p>
          <a:p>
            <a:pPr marL="0" indent="0">
              <a:buNone/>
            </a:pPr>
            <a:r>
              <a:rPr lang="pt-BR" sz="4000" dirty="0"/>
              <a:t>Metros</a:t>
            </a:r>
          </a:p>
          <a:p>
            <a:pPr marL="0" indent="0">
              <a:buNone/>
            </a:pPr>
            <a:r>
              <a:rPr lang="pt-BR" sz="4000" dirty="0"/>
              <a:t>Centímetros</a:t>
            </a:r>
          </a:p>
          <a:p>
            <a:pPr marL="0" indent="0">
              <a:buNone/>
            </a:pPr>
            <a:r>
              <a:rPr lang="pt-BR" sz="4000" dirty="0"/>
              <a:t>Milímetros</a:t>
            </a:r>
          </a:p>
        </p:txBody>
      </p:sp>
    </p:spTree>
    <p:extLst>
      <p:ext uri="{BB962C8B-B14F-4D97-AF65-F5344CB8AC3E}">
        <p14:creationId xmlns:p14="http://schemas.microsoft.com/office/powerpoint/2010/main" val="74009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Questão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4000" dirty="0"/>
              <a:t>Faça um programa que pergunte quanto de dinheiro uma pessoa tem na conta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Depois pergunte o valor da primeira compra</a:t>
            </a:r>
          </a:p>
          <a:p>
            <a:pPr marL="0" indent="0">
              <a:buNone/>
            </a:pPr>
            <a:r>
              <a:rPr lang="pt-BR" sz="4000" dirty="0"/>
              <a:t>E o valor da segunda compra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 pessoa tiver dinheiro suficiente aparece</a:t>
            </a:r>
          </a:p>
          <a:p>
            <a:pPr marL="0" indent="0">
              <a:buNone/>
            </a:pPr>
            <a:r>
              <a:rPr lang="pt-BR" sz="4000" dirty="0"/>
              <a:t>“ você ainda tem ___ reais então pode gastar mais”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 pessoa não tiver dinheiro suficiente para as compras aparece “ você não tem dinheiro suficiente é hora de devolver as compras”</a:t>
            </a:r>
          </a:p>
        </p:txBody>
      </p:sp>
    </p:spTree>
    <p:extLst>
      <p:ext uri="{BB962C8B-B14F-4D97-AF65-F5344CB8AC3E}">
        <p14:creationId xmlns:p14="http://schemas.microsoft.com/office/powerpoint/2010/main" val="313926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94934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Questão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798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/>
              <a:t>O </a:t>
            </a:r>
            <a:r>
              <a:rPr lang="pt-BR" sz="3200" dirty="0" err="1"/>
              <a:t>senac</a:t>
            </a:r>
            <a:r>
              <a:rPr lang="pt-BR" sz="3200" dirty="0"/>
              <a:t> quer fazer um programa para futuros alunos</a:t>
            </a:r>
          </a:p>
          <a:p>
            <a:pPr marL="0" indent="0">
              <a:buNone/>
            </a:pPr>
            <a:r>
              <a:rPr lang="pt-BR" sz="3200" dirty="0"/>
              <a:t>Crie um programa que pergunte qual curso o aluno prefere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Se ele responder “</a:t>
            </a:r>
            <a:r>
              <a:rPr lang="pt-BR" sz="3200" dirty="0" err="1"/>
              <a:t>tec</a:t>
            </a:r>
            <a:r>
              <a:rPr lang="pt-BR" sz="3200" dirty="0"/>
              <a:t> em informática” aparece “ vai ganhar dinheiro”</a:t>
            </a:r>
          </a:p>
          <a:p>
            <a:pPr marL="0" indent="0">
              <a:buNone/>
            </a:pPr>
            <a:r>
              <a:rPr lang="pt-BR" sz="3200" dirty="0"/>
              <a:t>Se ele responder “</a:t>
            </a:r>
            <a:r>
              <a:rPr lang="pt-BR" sz="3200" dirty="0" err="1"/>
              <a:t>tec</a:t>
            </a:r>
            <a:r>
              <a:rPr lang="pt-BR" sz="3200" dirty="0"/>
              <a:t> em enfermagem” aparece “ é bom, mas não tanto quanto </a:t>
            </a:r>
            <a:r>
              <a:rPr lang="pt-BR" sz="3200" dirty="0" err="1"/>
              <a:t>tec</a:t>
            </a:r>
            <a:r>
              <a:rPr lang="pt-BR" sz="3200" dirty="0"/>
              <a:t> em informática</a:t>
            </a:r>
          </a:p>
          <a:p>
            <a:pPr marL="0" indent="0">
              <a:buNone/>
            </a:pPr>
            <a:r>
              <a:rPr lang="pt-BR" sz="3200" dirty="0"/>
              <a:t>Se ele responder “</a:t>
            </a:r>
            <a:r>
              <a:rPr lang="pt-BR" sz="3200" dirty="0" err="1"/>
              <a:t>tec</a:t>
            </a:r>
            <a:r>
              <a:rPr lang="pt-BR" sz="3200" dirty="0"/>
              <a:t> em estética” aparece “ quer ficar bonita(o) para um(a) </a:t>
            </a:r>
            <a:r>
              <a:rPr lang="pt-BR" sz="3200" dirty="0" err="1"/>
              <a:t>tec</a:t>
            </a:r>
            <a:r>
              <a:rPr lang="pt-BR" sz="3200" dirty="0"/>
              <a:t> em informática”</a:t>
            </a:r>
          </a:p>
          <a:p>
            <a:pPr marL="0" indent="0">
              <a:buNone/>
            </a:pPr>
            <a:r>
              <a:rPr lang="pt-BR" sz="3200" dirty="0"/>
              <a:t>Se a pessoa não responder nenhuma alternativa acima aparece “opção indisponível mas na duvida vou te matricular no </a:t>
            </a:r>
            <a:r>
              <a:rPr lang="pt-BR" sz="3200" dirty="0" err="1"/>
              <a:t>tec</a:t>
            </a:r>
            <a:r>
              <a:rPr lang="pt-BR" sz="3200" dirty="0"/>
              <a:t> em informática”</a:t>
            </a:r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5028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02AAC-CB4F-47F4-B5F0-14F9252274D7}"/>
              </a:ext>
            </a:extLst>
          </p:cNvPr>
          <p:cNvSpPr/>
          <p:nvPr/>
        </p:nvSpPr>
        <p:spPr>
          <a:xfrm>
            <a:off x="517863" y="1023484"/>
            <a:ext cx="114581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 </a:t>
            </a:r>
            <a:r>
              <a:rPr lang="pt-BR" sz="2800" dirty="0" err="1"/>
              <a:t>LotoAraxá</a:t>
            </a:r>
            <a:r>
              <a:rPr lang="pt-BR" sz="2800" dirty="0"/>
              <a:t> sorteia  4 números entre 0 e 10.</a:t>
            </a:r>
          </a:p>
          <a:p>
            <a:r>
              <a:rPr lang="pt-BR" sz="2800" dirty="0"/>
              <a:t>Após o sorteio pergunte ao usuário para ele escolher 4 números.</a:t>
            </a:r>
          </a:p>
          <a:p>
            <a:endParaRPr lang="pt-BR" sz="2800" dirty="0"/>
          </a:p>
          <a:p>
            <a:r>
              <a:rPr lang="pt-BR" sz="2800" dirty="0"/>
              <a:t>Se a pessoa acertar  (1 e 2 numero) ou se a pessoa acertar (o 3 e 4 numero) aparece</a:t>
            </a:r>
          </a:p>
          <a:p>
            <a:r>
              <a:rPr lang="pt-BR" sz="2800" dirty="0"/>
              <a:t>“você não ganhou mas troque esse bilhete por outro gratuitamente”</a:t>
            </a:r>
          </a:p>
          <a:p>
            <a:r>
              <a:rPr lang="pt-BR" sz="2800" dirty="0"/>
              <a:t>___________________________________________________</a:t>
            </a:r>
          </a:p>
          <a:p>
            <a:endParaRPr lang="pt-BR" sz="2800" dirty="0"/>
          </a:p>
          <a:p>
            <a:r>
              <a:rPr lang="pt-BR" sz="2800" dirty="0"/>
              <a:t>Se a pessoa acertar 4 números aparece</a:t>
            </a:r>
          </a:p>
          <a:p>
            <a:r>
              <a:rPr lang="pt-BR" sz="2800" dirty="0"/>
              <a:t>“ você tirou o grande premio de R$100.000,00</a:t>
            </a:r>
          </a:p>
          <a:p>
            <a:r>
              <a:rPr lang="pt-BR" sz="2800" dirty="0"/>
              <a:t>_________________________________________________</a:t>
            </a:r>
          </a:p>
          <a:p>
            <a:r>
              <a:rPr lang="pt-BR" sz="2800" dirty="0"/>
              <a:t>Se a pessoa acertar 1 número aparece</a:t>
            </a:r>
          </a:p>
          <a:p>
            <a:r>
              <a:rPr lang="pt-BR" sz="2800" dirty="0"/>
              <a:t>“ mais sorte na próxima”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8B8FAE6-C889-4674-A074-BE46F6B8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450"/>
            <a:ext cx="10515600" cy="1194934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Questão 7</a:t>
            </a:r>
          </a:p>
        </p:txBody>
      </p:sp>
    </p:spTree>
    <p:extLst>
      <p:ext uri="{BB962C8B-B14F-4D97-AF65-F5344CB8AC3E}">
        <p14:creationId xmlns:p14="http://schemas.microsoft.com/office/powerpoint/2010/main" val="4251818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487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Atividade 1 Portugol</vt:lpstr>
      <vt:lpstr>Questão 1</vt:lpstr>
      <vt:lpstr>Questão 2</vt:lpstr>
      <vt:lpstr>Questão 3</vt:lpstr>
      <vt:lpstr>Questão 4</vt:lpstr>
      <vt:lpstr>Questão 5</vt:lpstr>
      <vt:lpstr>Questão 6</vt:lpstr>
      <vt:lpstr>Questão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Amauri Vinicius De Almeida Silva</dc:creator>
  <cp:lastModifiedBy>Amauri Vinicius De Almeida Silva</cp:lastModifiedBy>
  <cp:revision>60</cp:revision>
  <dcterms:created xsi:type="dcterms:W3CDTF">2022-08-01T18:08:43Z</dcterms:created>
  <dcterms:modified xsi:type="dcterms:W3CDTF">2022-10-19T00:26:33Z</dcterms:modified>
</cp:coreProperties>
</file>