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80" r:id="rId18"/>
    <p:sldId id="3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382" r:id="rId37"/>
    <p:sldId id="291" r:id="rId38"/>
    <p:sldId id="292" r:id="rId39"/>
    <p:sldId id="293" r:id="rId40"/>
    <p:sldId id="287" r:id="rId41"/>
    <p:sldId id="383" r:id="rId42"/>
    <p:sldId id="384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85" r:id="rId69"/>
    <p:sldId id="386" r:id="rId70"/>
    <p:sldId id="321" r:id="rId71"/>
    <p:sldId id="319" r:id="rId72"/>
    <p:sldId id="320" r:id="rId73"/>
    <p:sldId id="322" r:id="rId74"/>
    <p:sldId id="323" r:id="rId75"/>
    <p:sldId id="324" r:id="rId76"/>
    <p:sldId id="325" r:id="rId77"/>
    <p:sldId id="387" r:id="rId78"/>
    <p:sldId id="326" r:id="rId79"/>
    <p:sldId id="327" r:id="rId80"/>
    <p:sldId id="328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8" r:id="rId99"/>
    <p:sldId id="347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6F65A-7C73-4882-8CE5-5ADC9D38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73CCB-CB64-4AFD-B009-C84554CE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C6A9E-8360-4152-9A20-4D625185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82705-318B-432B-B8B4-E3CF6AD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E87CA2-C0F5-407F-9AC3-2E85DBE2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8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62F0-DBDD-401F-89C1-A18291E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82B4CE-C0BA-439D-BCED-161E37AA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5CC6C0-2AA8-4635-8FFF-3A8C84E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C3BFB-E09F-4971-9DAD-32E4D60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BACB6-BB2E-4534-9EDE-51B309F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8E720F-FE13-4CDC-ACD4-5B01697D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CED79B-4721-4C2E-8667-9AF41330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8728A-5BA5-458F-8A16-FC87D30D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B418B-B459-4B34-B728-1B4BC59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5E68A2-0ED4-4A09-A9FB-1ABE680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408C7-1CFB-4056-A6E1-E8800036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F42CC-49BA-4D7E-82AA-BDFF14C4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2426E-7A98-4505-B648-72F4B0D7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70F8E-3150-466C-B3BB-3DC2C7F5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33CBF-40E6-46A2-B195-CF8D36B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37159-D6C4-4BF2-97FB-D5FCA6C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ABF13-B05A-46D1-9D38-3A003B20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29A5A-97B8-4674-A2EF-03D7278F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D63B5-0D58-46A5-9541-CC82C7B5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F1014-C683-4CE0-865B-A124712E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B7A5-6577-4F20-B3A0-BE592E22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C6A32-1B45-42FC-8B15-21AD1A2DA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B9589-A000-4028-9968-BCE9653A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61C90-F729-4064-87D1-88F9248D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1B89-DCF4-48A4-8474-F0197892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23570-0819-47E9-9D69-575E0DB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3A4A-8FEE-4EC0-A0EC-915F4C2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71568-DEA5-48F6-8C39-9B4A4BE6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FD94D-14C4-423D-9412-268CE14B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B64DE0-1948-4595-9C2E-6B8776A0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68DDB7-DAD9-4800-9ADE-3B7F252B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3C367-7501-4143-87F9-AF2358B6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1668EF-CB5D-45E4-B08C-2294BCA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CCD268-905D-4593-A96B-8085101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23FD-20D2-483E-B471-F40FA865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6AC73-62D2-487D-A801-85496804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F964E-CCAF-446A-8071-93AD2349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088E9-975C-4CF1-AFF2-4F4A1A1C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89EC4-EB2E-46F4-BD12-3223DE93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773D9-9405-4E88-8B3F-DE352632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E67071-20F3-4124-BB7F-9D64AD1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1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C882A-6037-4965-8602-EA26A5D5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CD44-D60D-4587-90F1-1C9D6FE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42C078-C6C0-4D00-9BF2-E81CA7C0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5F629E-4E4A-423B-8FCD-F1BC6FB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595D8-C95C-4C36-A2C7-51EA3C81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B62F4-7A8C-4BC5-A9E8-09246CF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69EF-0575-42FC-B2D7-24823042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E92395-9254-4D5D-A898-27FB401E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D3FDA3-C1CC-4849-9C71-85FBFB3E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4428B-ADFE-4181-88A0-7C209964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258D7-8652-4FA5-916F-7DFE836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E22C9D-E9A7-489C-933A-9964CAF9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1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3DB405-1BC7-498C-B1E0-59C17E8E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DB269C-792D-48CB-A4EA-8E204F4C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02B00-AF56-49FC-A8E3-3A58FA866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1020-D93B-41E9-9822-F8415884066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624B6-A7EC-4E61-BEAE-7CE597422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0E598-B12D-4124-83F6-C9F613A8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2F81-E6A9-41C2-B153-72B57627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C5B9-0178-45DD-9F90-B3FF66B3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Atividades </a:t>
            </a:r>
            <a:r>
              <a:rPr lang="pt-BR" dirty="0" err="1"/>
              <a:t>Portugol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C696B-D90D-462C-999A-F5E23C5B4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5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031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dirty="0"/>
              <a:t>Exercício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491372"/>
            <a:ext cx="11049000" cy="5544457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/>
              <a:t>Crie uma que pergunta a quanto você deve</a:t>
            </a:r>
          </a:p>
          <a:p>
            <a:r>
              <a:rPr lang="pt-BR" sz="4000" dirty="0" err="1"/>
              <a:t>Tambem</a:t>
            </a:r>
            <a:r>
              <a:rPr lang="pt-BR" sz="4000" dirty="0"/>
              <a:t> pergunte qual o tempo dessa divida</a:t>
            </a:r>
          </a:p>
          <a:p>
            <a:r>
              <a:rPr lang="pt-BR" sz="4000" dirty="0" err="1"/>
              <a:t>Tambem</a:t>
            </a:r>
            <a:r>
              <a:rPr lang="pt-BR" sz="4000" dirty="0"/>
              <a:t> pergunte  a taxa de juros</a:t>
            </a:r>
          </a:p>
          <a:p>
            <a:r>
              <a:rPr lang="pt-BR" sz="4000" dirty="0"/>
              <a:t>Com essas informações calcule os Juros que essa pessoa vai pagar</a:t>
            </a:r>
          </a:p>
          <a:p>
            <a:r>
              <a:rPr lang="pt-BR" sz="4000" dirty="0"/>
              <a:t>E qual o valor total da divida ( valor original + juros)</a:t>
            </a:r>
          </a:p>
          <a:p>
            <a:r>
              <a:rPr lang="pt-BR" sz="4000" dirty="0"/>
              <a:t>Formulas</a:t>
            </a:r>
          </a:p>
          <a:p>
            <a:r>
              <a:rPr lang="pt-BR" sz="4000" dirty="0"/>
              <a:t>Juros = Divida * tempo * taxa</a:t>
            </a:r>
          </a:p>
          <a:p>
            <a:r>
              <a:rPr lang="pt-BR" sz="4000" dirty="0"/>
              <a:t>Total = Divida + Juros</a:t>
            </a:r>
          </a:p>
          <a:p>
            <a:r>
              <a:rPr lang="pt-BR" sz="4000" dirty="0">
                <a:solidFill>
                  <a:srgbClr val="FF0000"/>
                </a:solidFill>
              </a:rPr>
              <a:t>No final mostre “A sua divida que era de __ a __ tempo a uma taxa de __ gerou __ juros finalizando um total de __</a:t>
            </a:r>
          </a:p>
        </p:txBody>
      </p:sp>
    </p:spTree>
    <p:extLst>
      <p:ext uri="{BB962C8B-B14F-4D97-AF65-F5344CB8AC3E}">
        <p14:creationId xmlns:p14="http://schemas.microsoft.com/office/powerpoint/2010/main" val="404602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88 </a:t>
            </a:r>
            <a:r>
              <a:rPr lang="pt-BR" sz="7200" dirty="0" err="1">
                <a:solidFill>
                  <a:srgbClr val="FF0000"/>
                </a:solidFill>
              </a:rPr>
              <a:t>v.composta</a:t>
            </a:r>
            <a:endParaRPr lang="pt-BR" sz="7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sistema que cadastre o nome e sexo de 3 pessoas.</a:t>
            </a:r>
          </a:p>
          <a:p>
            <a:pPr marL="0" indent="0" algn="just">
              <a:buNone/>
            </a:pPr>
            <a:r>
              <a:rPr lang="pt-BR" sz="4000" dirty="0"/>
              <a:t>No final mostre o nome de todos e informe quanto homens foram cadastrados</a:t>
            </a:r>
          </a:p>
        </p:txBody>
      </p:sp>
    </p:spTree>
    <p:extLst>
      <p:ext uri="{BB962C8B-B14F-4D97-AF65-F5344CB8AC3E}">
        <p14:creationId xmlns:p14="http://schemas.microsoft.com/office/powerpoint/2010/main" val="29135650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sorteie 6 números entre 0 e 60. E no final mostre todos os números separados por </a:t>
            </a:r>
            <a:r>
              <a:rPr lang="pt-BR" sz="4000" dirty="0">
                <a:solidFill>
                  <a:srgbClr val="FF0000"/>
                </a:solidFill>
              </a:rPr>
              <a:t>=&gt;</a:t>
            </a:r>
          </a:p>
          <a:p>
            <a:pPr marL="0" indent="0" algn="just">
              <a:buNone/>
            </a:pPr>
            <a:r>
              <a:rPr lang="pt-BR" sz="4000" dirty="0"/>
              <a:t>Você vai precisar da biblioteca </a:t>
            </a:r>
            <a:r>
              <a:rPr lang="pt-BR" sz="4000" dirty="0">
                <a:solidFill>
                  <a:srgbClr val="7030A0"/>
                </a:solidFill>
              </a:rPr>
              <a:t>útil</a:t>
            </a:r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r>
              <a:rPr lang="pt-BR" sz="4000" dirty="0"/>
              <a:t>14 =&gt; 17 =&gt; 25=&gt; 4 =&gt; 55 =&gt; 32</a:t>
            </a:r>
          </a:p>
        </p:txBody>
      </p:sp>
    </p:spTree>
    <p:extLst>
      <p:ext uri="{BB962C8B-B14F-4D97-AF65-F5344CB8AC3E}">
        <p14:creationId xmlns:p14="http://schemas.microsoft.com/office/powerpoint/2010/main" val="9165854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vetor com 10 posições que receba o numero 3 na posição zero e a cada nova posição vá dobrando o valor até completar o vetor.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o vetor separado destacando entre [] os números 3, 6, 96 se aparecerem</a:t>
            </a:r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[3] , [6], 12 ,24 ,48 ,[96], 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7818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91 </a:t>
            </a:r>
            <a:r>
              <a:rPr lang="pt-BR" sz="7200" dirty="0" err="1">
                <a:solidFill>
                  <a:srgbClr val="FF0000"/>
                </a:solidFill>
              </a:rPr>
              <a:t>baum</a:t>
            </a:r>
            <a:endParaRPr lang="pt-BR" sz="7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4780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receba 6 notas de um aluno. No final mostre media dessas notas, qual a maior nota desse aluno, qual a menor nota desse aluno.</a:t>
            </a:r>
          </a:p>
          <a:p>
            <a:pPr marL="0" indent="0" algn="just">
              <a:buNone/>
            </a:pPr>
            <a:r>
              <a:rPr lang="pt-BR" sz="4000" dirty="0"/>
              <a:t>Mostre no final as notas que estão acima da média</a:t>
            </a:r>
          </a:p>
          <a:p>
            <a:pPr marL="0" indent="0" algn="just">
              <a:buNone/>
            </a:pPr>
            <a:r>
              <a:rPr lang="pt-BR" sz="4000" dirty="0"/>
              <a:t>Mostre a media</a:t>
            </a:r>
          </a:p>
          <a:p>
            <a:pPr marL="0" indent="0" algn="just">
              <a:buNone/>
            </a:pPr>
            <a:r>
              <a:rPr lang="pt-BR" sz="4000" dirty="0"/>
              <a:t>Mostre o maior</a:t>
            </a:r>
          </a:p>
          <a:p>
            <a:pPr marL="0" indent="0" algn="just">
              <a:buNone/>
            </a:pPr>
            <a:r>
              <a:rPr lang="pt-BR" sz="4000" dirty="0"/>
              <a:t>Mostre o menor</a:t>
            </a:r>
          </a:p>
        </p:txBody>
      </p:sp>
    </p:spTree>
    <p:extLst>
      <p:ext uri="{BB962C8B-B14F-4D97-AF65-F5344CB8AC3E}">
        <p14:creationId xmlns:p14="http://schemas.microsoft.com/office/powerpoint/2010/main" val="27499455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3 valores depois faça com que ele procure quantas vezes o numero 14 aparece no vetor</a:t>
            </a:r>
          </a:p>
        </p:txBody>
      </p:sp>
    </p:spTree>
    <p:extLst>
      <p:ext uri="{BB962C8B-B14F-4D97-AF65-F5344CB8AC3E}">
        <p14:creationId xmlns:p14="http://schemas.microsoft.com/office/powerpoint/2010/main" val="18326583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valores e procure todos os pares e faça a soma </a:t>
            </a:r>
          </a:p>
          <a:p>
            <a:pPr marL="0" indent="0" algn="just">
              <a:buNone/>
            </a:pPr>
            <a:r>
              <a:rPr lang="pt-BR" sz="4000" dirty="0"/>
              <a:t>No final mostre todos os valores impares e também a frase</a:t>
            </a:r>
          </a:p>
          <a:p>
            <a:pPr marL="0" indent="0" algn="just">
              <a:buNone/>
            </a:pPr>
            <a:r>
              <a:rPr lang="pt-BR" sz="4000" dirty="0"/>
              <a:t>A soma dos pares é ___</a:t>
            </a:r>
          </a:p>
        </p:txBody>
      </p:sp>
    </p:spTree>
    <p:extLst>
      <p:ext uri="{BB962C8B-B14F-4D97-AF65-F5344CB8AC3E}">
        <p14:creationId xmlns:p14="http://schemas.microsoft.com/office/powerpoint/2010/main" val="22225282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665514"/>
            <a:ext cx="11959771" cy="352697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valores em um vetor e procure todos os pares e faça a soma </a:t>
            </a:r>
          </a:p>
          <a:p>
            <a:pPr marL="0" indent="0" algn="just">
              <a:buNone/>
            </a:pPr>
            <a:r>
              <a:rPr lang="pt-BR" sz="4000" dirty="0"/>
              <a:t>No final mostre todos os valores impares e também a frase</a:t>
            </a:r>
          </a:p>
          <a:p>
            <a:pPr marL="0" indent="0" algn="just">
              <a:buNone/>
            </a:pPr>
            <a:r>
              <a:rPr lang="pt-BR" sz="4000" dirty="0"/>
              <a:t>A soma dos pares é ___</a:t>
            </a:r>
          </a:p>
          <a:p>
            <a:pPr marL="0" indent="0" algn="just">
              <a:buNone/>
            </a:pPr>
            <a:r>
              <a:rPr lang="pt-BR" sz="4000" dirty="0"/>
              <a:t>No final mostre quais são pares</a:t>
            </a:r>
          </a:p>
        </p:txBody>
      </p:sp>
    </p:spTree>
    <p:extLst>
      <p:ext uri="{BB962C8B-B14F-4D97-AF65-F5344CB8AC3E}">
        <p14:creationId xmlns:p14="http://schemas.microsoft.com/office/powerpoint/2010/main" val="1802745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95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124262"/>
            <a:ext cx="11959771" cy="544143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Faça um programa que faça um sorteio de um vetor com 10 posições.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usuário qual numero ele está procurando, e caso ache o numero mais de uma vez some todas as vezes que apareceu. </a:t>
            </a:r>
          </a:p>
          <a:p>
            <a:pPr marL="0" indent="0" algn="just">
              <a:buNone/>
            </a:pPr>
            <a:r>
              <a:rPr lang="pt-BR" sz="4000" dirty="0"/>
              <a:t>Mostre a soma no final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Exemplo: 3 , 8, 11 , 14 , 16, 19, 3, 8,7,1</a:t>
            </a:r>
          </a:p>
          <a:p>
            <a:pPr marL="0" indent="0" algn="just">
              <a:buNone/>
            </a:pPr>
            <a:r>
              <a:rPr lang="pt-BR" sz="4000" dirty="0"/>
              <a:t>Se o usuário escolher o 3 então teremos o numero 3 aparecendo 2 vezes</a:t>
            </a:r>
          </a:p>
          <a:p>
            <a:pPr marL="0" indent="0" algn="just">
              <a:buNone/>
            </a:pPr>
            <a:r>
              <a:rPr lang="pt-BR" sz="4000" dirty="0"/>
              <a:t>Ou seja a soma de 3 + 3 será 6</a:t>
            </a:r>
          </a:p>
        </p:txBody>
      </p:sp>
    </p:spTree>
    <p:extLst>
      <p:ext uri="{BB962C8B-B14F-4D97-AF65-F5344CB8AC3E}">
        <p14:creationId xmlns:p14="http://schemas.microsoft.com/office/powerpoint/2010/main" val="424830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745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Sabendo que uma lata de tinta pinta 2 metros quadrados. Quantas latas de tinta será necessário para pintar uma parede de 20 metros quadrados.</a:t>
            </a:r>
          </a:p>
          <a:p>
            <a:r>
              <a:rPr lang="pt-BR" sz="4000" dirty="0"/>
              <a:t>Sabendo que o valor da tinta é R$5,00.</a:t>
            </a:r>
          </a:p>
          <a:p>
            <a:r>
              <a:rPr lang="pt-BR" sz="4000" dirty="0"/>
              <a:t>Quanto esse pintor vai gastar para comprar essa tinta</a:t>
            </a:r>
          </a:p>
          <a:p>
            <a:r>
              <a:rPr lang="pt-BR" sz="4000" dirty="0">
                <a:solidFill>
                  <a:srgbClr val="FF0000"/>
                </a:solidFill>
              </a:rPr>
              <a:t>No final aparece “ o pintor vai gastar __ latas e vai gastar um total de R$___ reais.</a:t>
            </a:r>
          </a:p>
        </p:txBody>
      </p:sp>
    </p:spTree>
    <p:extLst>
      <p:ext uri="{BB962C8B-B14F-4D97-AF65-F5344CB8AC3E}">
        <p14:creationId xmlns:p14="http://schemas.microsoft.com/office/powerpoint/2010/main" val="95935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o peso da pessoa e quantos sanduiches ela comeu esse mês.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Sabendo que cada sanduiche engorda 100 gramas. Qual o novo peso da pessoa após comer esses sanduiches?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preço médio do sanduiche é R$8,50. Sabendo disso o programa deve informar qual o gasto dessa pessoa com sanduiches esse mês</a:t>
            </a:r>
          </a:p>
        </p:txBody>
      </p:sp>
    </p:spTree>
    <p:extLst>
      <p:ext uri="{BB962C8B-B14F-4D97-AF65-F5344CB8AC3E}">
        <p14:creationId xmlns:p14="http://schemas.microsoft.com/office/powerpoint/2010/main" val="4721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a nota de 3 provas e no final mostre</a:t>
            </a:r>
          </a:p>
          <a:p>
            <a:pPr marL="0" indent="0">
              <a:buNone/>
            </a:pPr>
            <a:r>
              <a:rPr lang="pt-BR" sz="4000" dirty="0"/>
              <a:t>A media desse aluno é  ___ pontos 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Adicione uma nova pergunta e sobre a nota 4.</a:t>
            </a:r>
          </a:p>
          <a:p>
            <a:pPr marL="0" indent="0">
              <a:buNone/>
            </a:pPr>
            <a:r>
              <a:rPr lang="pt-BR" sz="4000" dirty="0"/>
              <a:t>E faça a media se adaptando as 4 notas ( 3 notas antigas + a nova prova)</a:t>
            </a:r>
          </a:p>
          <a:p>
            <a:pPr marL="0" indent="0">
              <a:buNone/>
            </a:pPr>
            <a:r>
              <a:rPr lang="pt-BR" sz="4000" dirty="0"/>
              <a:t>No final mostre a mensagem “a nova média será”</a:t>
            </a:r>
          </a:p>
        </p:txBody>
      </p:sp>
    </p:spTree>
    <p:extLst>
      <p:ext uri="{BB962C8B-B14F-4D97-AF65-F5344CB8AC3E}">
        <p14:creationId xmlns:p14="http://schemas.microsoft.com/office/powerpoint/2010/main" val="236857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quantos reais você tem na conta.</a:t>
            </a:r>
          </a:p>
          <a:p>
            <a:pPr marL="0" indent="0">
              <a:buNone/>
            </a:pPr>
            <a:r>
              <a:rPr lang="pt-BR" sz="4000" dirty="0"/>
              <a:t>O programa deve converter esse valor para dólar, euro,  iene.(use o google para descobrir o valor de cada moeda em relação ao real)</a:t>
            </a:r>
          </a:p>
          <a:p>
            <a:pPr marL="0" indent="0">
              <a:buNone/>
            </a:pPr>
            <a:r>
              <a:rPr lang="pt-BR" sz="4000" dirty="0"/>
              <a:t>No final deve aparecer</a:t>
            </a:r>
          </a:p>
          <a:p>
            <a:pPr marL="0" indent="0">
              <a:buNone/>
            </a:pPr>
            <a:r>
              <a:rPr lang="pt-BR" sz="4000" dirty="0"/>
              <a:t>“você tem equivalente a ___ dólares”</a:t>
            </a:r>
          </a:p>
          <a:p>
            <a:pPr marL="0" indent="0">
              <a:buNone/>
            </a:pPr>
            <a:r>
              <a:rPr lang="pt-BR" sz="4000" dirty="0"/>
              <a:t>“você tem equivalente a ___ euros”</a:t>
            </a:r>
          </a:p>
          <a:p>
            <a:pPr marL="0" indent="0">
              <a:buNone/>
            </a:pPr>
            <a:r>
              <a:rPr lang="pt-BR" sz="4000" dirty="0"/>
              <a:t>“Você tem equivalente a ___ iene”.</a:t>
            </a:r>
          </a:p>
        </p:txBody>
      </p:sp>
    </p:spTree>
    <p:extLst>
      <p:ext uri="{BB962C8B-B14F-4D97-AF65-F5344CB8AC3E}">
        <p14:creationId xmlns:p14="http://schemas.microsoft.com/office/powerpoint/2010/main" val="74009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/>
              <a:t>Faça um programa que pergunta qual tabuada a pessoa quer ver:</a:t>
            </a:r>
          </a:p>
          <a:p>
            <a:pPr marL="0" indent="0">
              <a:buNone/>
            </a:pPr>
            <a:r>
              <a:rPr lang="pt-BR" sz="4000" dirty="0"/>
              <a:t>Mostre o resultado abaixo ( usarei a tabuada do 3 como exemplo)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3 x 1 = 3</a:t>
            </a:r>
          </a:p>
          <a:p>
            <a:pPr marL="0" indent="0">
              <a:buNone/>
            </a:pPr>
            <a:r>
              <a:rPr lang="pt-BR" sz="4000" dirty="0"/>
              <a:t>3x 2 = 6</a:t>
            </a:r>
          </a:p>
          <a:p>
            <a:pPr marL="0" indent="0">
              <a:buNone/>
            </a:pPr>
            <a:r>
              <a:rPr lang="pt-BR" sz="4000" dirty="0"/>
              <a:t>3x 3 = 9</a:t>
            </a:r>
          </a:p>
          <a:p>
            <a:pPr marL="0" indent="0">
              <a:buNone/>
            </a:pPr>
            <a:r>
              <a:rPr lang="pt-BR" sz="4000" dirty="0"/>
              <a:t>3 x 4 = 12</a:t>
            </a:r>
          </a:p>
          <a:p>
            <a:pPr marL="0" indent="0">
              <a:buNone/>
            </a:pPr>
            <a:r>
              <a:rPr lang="pt-BR" sz="4000" dirty="0"/>
              <a:t>3 x 5 =15</a:t>
            </a:r>
          </a:p>
          <a:p>
            <a:pPr marL="0" indent="0">
              <a:buNone/>
            </a:pPr>
            <a:r>
              <a:rPr lang="pt-BR" sz="4000" dirty="0"/>
              <a:t>3 x 6 = 18</a:t>
            </a:r>
          </a:p>
          <a:p>
            <a:pPr marL="0" indent="0">
              <a:buNone/>
            </a:pPr>
            <a:r>
              <a:rPr lang="pt-BR" sz="4000" dirty="0"/>
              <a:t>3 x 7 = 21</a:t>
            </a:r>
          </a:p>
          <a:p>
            <a:pPr marL="0" indent="0">
              <a:buNone/>
            </a:pPr>
            <a:r>
              <a:rPr lang="pt-BR" sz="4000" dirty="0"/>
              <a:t>3 x 8 = 24</a:t>
            </a:r>
          </a:p>
          <a:p>
            <a:pPr marL="0" indent="0">
              <a:buNone/>
            </a:pPr>
            <a:r>
              <a:rPr lang="pt-BR" sz="4000" dirty="0"/>
              <a:t>3 x 9 = 27</a:t>
            </a:r>
          </a:p>
          <a:p>
            <a:pPr marL="0" indent="0">
              <a:buNone/>
            </a:pPr>
            <a:r>
              <a:rPr lang="pt-BR" sz="4000" dirty="0"/>
              <a:t>3 x 10 = 30</a:t>
            </a:r>
          </a:p>
        </p:txBody>
      </p:sp>
    </p:spTree>
    <p:extLst>
      <p:ext uri="{BB962C8B-B14F-4D97-AF65-F5344CB8AC3E}">
        <p14:creationId xmlns:p14="http://schemas.microsoft.com/office/powerpoint/2010/main" val="379996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o preço do produto</a:t>
            </a:r>
          </a:p>
          <a:p>
            <a:pPr marL="0" indent="0">
              <a:buNone/>
            </a:pPr>
            <a:r>
              <a:rPr lang="pt-BR" sz="4000" dirty="0"/>
              <a:t>E pergunte o desconto em %.</a:t>
            </a:r>
          </a:p>
          <a:p>
            <a:pPr marL="0" indent="0">
              <a:buNone/>
            </a:pPr>
            <a:r>
              <a:rPr lang="pt-BR" sz="4000" dirty="0"/>
              <a:t>No final deve mostrara frase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produto custava ___ mas teve desconto de ___ % por isso agora está custando ___ reais.</a:t>
            </a:r>
          </a:p>
          <a:p>
            <a:pPr marL="0" indent="0">
              <a:buNone/>
            </a:pPr>
            <a:r>
              <a:rPr lang="pt-BR" sz="4000" dirty="0"/>
              <a:t>Arredonde todos os valores para no máximo 2 casas depois da virgula se precisar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6272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sorteie 3 números</a:t>
            </a:r>
          </a:p>
          <a:p>
            <a:pPr marL="0" indent="0">
              <a:buNone/>
            </a:pPr>
            <a:r>
              <a:rPr lang="pt-BR" sz="4000" dirty="0"/>
              <a:t>Some os 3 números e calcule a media.</a:t>
            </a:r>
          </a:p>
          <a:p>
            <a:pPr marL="0" indent="0">
              <a:buNone/>
            </a:pPr>
            <a:r>
              <a:rPr lang="pt-BR" sz="4000" dirty="0"/>
              <a:t>No final</a:t>
            </a:r>
          </a:p>
          <a:p>
            <a:pPr marL="0" indent="0">
              <a:buNone/>
            </a:pPr>
            <a:r>
              <a:rPr lang="pt-BR" sz="4000" dirty="0"/>
              <a:t>“ foram sorteados os valores __ , __ e __  , a soma desses valores é __ e a média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9413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15.2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sorteie 2 números</a:t>
            </a:r>
          </a:p>
          <a:p>
            <a:pPr marL="0" indent="0">
              <a:buNone/>
            </a:pPr>
            <a:r>
              <a:rPr lang="pt-BR" sz="4000" dirty="0" err="1"/>
              <a:t>multiplque</a:t>
            </a:r>
            <a:r>
              <a:rPr lang="pt-BR" sz="4000" dirty="0"/>
              <a:t> os 2 números e calcule a media.</a:t>
            </a:r>
          </a:p>
          <a:p>
            <a:pPr marL="0" indent="0">
              <a:buNone/>
            </a:pPr>
            <a:r>
              <a:rPr lang="pt-BR" sz="4000" dirty="0"/>
              <a:t>No final</a:t>
            </a:r>
          </a:p>
          <a:p>
            <a:pPr marL="0" indent="0">
              <a:buNone/>
            </a:pPr>
            <a:r>
              <a:rPr lang="pt-BR" sz="4000" dirty="0"/>
              <a:t>“ foram sorteados os valores __  e __  , a multiplicação desses valores é __ e a media é __.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4943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 de dinheiro uma pessoa tem na conta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 depois pergunte qual o valor das compras do mês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o programa deve falar se a pessoa tem dinheiro suficiente ou não para pagar a conta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209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968"/>
            <a:ext cx="10515600" cy="3660775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tenha</a:t>
            </a:r>
          </a:p>
          <a:p>
            <a:r>
              <a:rPr lang="pt-BR" sz="4000" dirty="0"/>
              <a:t>1 variável do tipo cadeia com o texto “Teste”</a:t>
            </a:r>
          </a:p>
          <a:p>
            <a:r>
              <a:rPr lang="pt-BR" sz="4000" dirty="0"/>
              <a:t>1 variável do tipo inteiro com o numero 75</a:t>
            </a:r>
          </a:p>
          <a:p>
            <a:r>
              <a:rPr lang="pt-BR" sz="4000" dirty="0"/>
              <a:t>Mostre na tela a informação da primeira variável</a:t>
            </a:r>
          </a:p>
          <a:p>
            <a:r>
              <a:rPr lang="pt-BR" sz="4000" dirty="0"/>
              <a:t>Mostre na tela a informação da segunda variável</a:t>
            </a:r>
          </a:p>
        </p:txBody>
      </p:sp>
    </p:spTree>
    <p:extLst>
      <p:ext uri="{BB962C8B-B14F-4D97-AF65-F5344CB8AC3E}">
        <p14:creationId xmlns:p14="http://schemas.microsoft.com/office/powerpoint/2010/main" val="272513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pergunte quanto de dinheiro uma pessoa tem na conta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 depois pergunte qual o valor das compras do mês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o programa deve falar se a pessoa tem dinheiro suficiente ou não para pagar a conta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92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Simulador de </a:t>
            </a:r>
            <a:r>
              <a:rPr lang="pt-BR" sz="4000" dirty="0" err="1"/>
              <a:t>mega-sena</a:t>
            </a:r>
            <a:r>
              <a:rPr lang="pt-BR" sz="4000" dirty="0"/>
              <a:t>. Faça um programa que sorteie 1 números.(entre 1 e 60)</a:t>
            </a:r>
          </a:p>
          <a:p>
            <a:pPr marL="0" indent="0">
              <a:buNone/>
            </a:pPr>
            <a:r>
              <a:rPr lang="pt-BR" sz="4000" dirty="0"/>
              <a:t>Em seguida pergunte ao usuário para fazer o jogo de 1 números.</a:t>
            </a:r>
          </a:p>
          <a:p>
            <a:pPr marL="0" indent="0">
              <a:buNone/>
            </a:pPr>
            <a:r>
              <a:rPr lang="pt-BR" sz="4000" dirty="0"/>
              <a:t>Se ele acertou o numero aparece verdadeiro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2891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sobre o melhor time de futebol do Brasil</a:t>
            </a:r>
          </a:p>
          <a:p>
            <a:pPr marL="0" indent="0">
              <a:buNone/>
            </a:pPr>
            <a:r>
              <a:rPr lang="pt-BR" sz="4000" dirty="0"/>
              <a:t>Se a pessoa escolher qualquer um diferente de Araxá aparece verdadeiro</a:t>
            </a:r>
          </a:p>
          <a:p>
            <a:pPr marL="0" indent="0">
              <a:buNone/>
            </a:pPr>
            <a:r>
              <a:rPr lang="pt-BR" sz="4000" dirty="0"/>
              <a:t>Pergunte sobre a melhor cidade do Brasil</a:t>
            </a:r>
          </a:p>
          <a:p>
            <a:pPr marL="0" indent="0">
              <a:buNone/>
            </a:pPr>
            <a:r>
              <a:rPr lang="pt-BR" sz="4000" dirty="0"/>
              <a:t>Se a pessoa escolher São Paulo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1596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19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qual a situação da pessoa que fez ela ficar rica?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ela falar que nasceu rica aparece verdadeiro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Ou</a:t>
            </a:r>
          </a:p>
          <a:p>
            <a:pPr marL="0" indent="0">
              <a:buNone/>
            </a:pPr>
            <a:r>
              <a:rPr lang="pt-BR" sz="4000" dirty="0"/>
              <a:t>Se ela casou-se com alguém rico aparece verdadeiro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Ou</a:t>
            </a:r>
          </a:p>
          <a:p>
            <a:pPr marL="0" indent="0">
              <a:buNone/>
            </a:pPr>
            <a:r>
              <a:rPr lang="pt-BR" sz="4000" dirty="0"/>
              <a:t>Se ela é trabalha com politica também é verdadeiro</a:t>
            </a:r>
          </a:p>
          <a:p>
            <a:pPr marL="0" indent="0">
              <a:buNone/>
            </a:pPr>
            <a:r>
              <a:rPr lang="pt-BR" sz="4000" dirty="0"/>
              <a:t>Se nenhum alternativa for verdadeira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4108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faça 3 perguntas sobre a idade da pessoa, a nacionalidade e o sexo.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pessoa for masculino </a:t>
            </a:r>
            <a:r>
              <a:rPr lang="pt-BR" sz="4000" dirty="0">
                <a:solidFill>
                  <a:srgbClr val="FF0000"/>
                </a:solidFill>
              </a:rPr>
              <a:t>e</a:t>
            </a:r>
            <a:r>
              <a:rPr lang="pt-BR" sz="4000" dirty="0"/>
              <a:t> 18 anos </a:t>
            </a:r>
            <a:r>
              <a:rPr lang="pt-BR" sz="4000" dirty="0">
                <a:solidFill>
                  <a:srgbClr val="FF0000"/>
                </a:solidFill>
              </a:rPr>
              <a:t>e</a:t>
            </a:r>
            <a:r>
              <a:rPr lang="pt-BR" sz="4000" dirty="0"/>
              <a:t> brasileiro aparece verdadeiro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alguma resposta der errado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3134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sorteia um numero e se o numero estiver entre 18 e 35 aparece verdadeiro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68226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Faça um programa que pergunte se a pessoa tem mais do que 25 anos. </a:t>
            </a:r>
          </a:p>
          <a:p>
            <a:pPr marL="0" indent="0">
              <a:buNone/>
            </a:pPr>
            <a:r>
              <a:rPr lang="pt-BR" sz="4000" dirty="0"/>
              <a:t>E faça outra pergunta verificando se ela fala inglês.</a:t>
            </a:r>
          </a:p>
          <a:p>
            <a:pPr marL="0" indent="0">
              <a:buNone/>
            </a:pPr>
            <a:r>
              <a:rPr lang="pt-BR" sz="4000" dirty="0"/>
              <a:t>Analise conforme abaixo</a:t>
            </a:r>
          </a:p>
          <a:p>
            <a:pPr marL="0" indent="0">
              <a:buNone/>
            </a:pPr>
            <a:r>
              <a:rPr lang="pt-BR" sz="4000" dirty="0"/>
              <a:t>Se a pessoa falar inglês independente da idade também é verdadeiro</a:t>
            </a:r>
          </a:p>
          <a:p>
            <a:pPr marL="0" indent="0">
              <a:buNone/>
            </a:pPr>
            <a:r>
              <a:rPr lang="pt-BR" sz="4000" dirty="0"/>
              <a:t>Se a pessoa tiver mais do que 25 anos e falar inglês aparece verdadeiro</a:t>
            </a:r>
          </a:p>
          <a:p>
            <a:pPr marL="0" indent="0">
              <a:buNone/>
            </a:pPr>
            <a:r>
              <a:rPr lang="pt-BR" sz="4000" dirty="0"/>
              <a:t>Se a pessoa tiver mais de 25 anos mas não falar inglês aparece falso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6565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Faça um programa que calcule A soma de 3 compras ( pergunte o valor de 3 compras).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Some os valores dessa compra</a:t>
            </a:r>
          </a:p>
          <a:p>
            <a:pPr marL="0" indent="0">
              <a:buNone/>
            </a:pPr>
            <a:r>
              <a:rPr lang="pt-BR" sz="4000" dirty="0"/>
              <a:t>Descubra a media desses valores</a:t>
            </a:r>
          </a:p>
          <a:p>
            <a:pPr marL="0" indent="0">
              <a:buNone/>
            </a:pPr>
            <a:r>
              <a:rPr lang="pt-BR" sz="4000" dirty="0"/>
              <a:t>E verifique se a soma é maior do que o dobro da media desses valores.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5745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2 números e pergunte se a pessoa quer saber a [soma] ou a [media]</a:t>
            </a:r>
          </a:p>
          <a:p>
            <a:pPr marL="0" indent="0">
              <a:buNone/>
            </a:pPr>
            <a:r>
              <a:rPr lang="pt-BR" sz="4000" dirty="0"/>
              <a:t>Se a pessoa escolher soma</a:t>
            </a:r>
          </a:p>
          <a:p>
            <a:pPr marL="0" indent="0">
              <a:buNone/>
            </a:pPr>
            <a:r>
              <a:rPr lang="pt-BR" sz="4000" dirty="0"/>
              <a:t>Calcule a soma e mostre a frase a “soma de __ + __ é igual a __</a:t>
            </a:r>
          </a:p>
          <a:p>
            <a:pPr marL="0" indent="0">
              <a:buNone/>
            </a:pPr>
            <a:r>
              <a:rPr lang="pt-BR" sz="4000" dirty="0"/>
              <a:t>Se a pessoa escolher media</a:t>
            </a:r>
          </a:p>
          <a:p>
            <a:pPr marL="0" indent="0">
              <a:buNone/>
            </a:pPr>
            <a:r>
              <a:rPr lang="pt-BR" sz="4000" dirty="0"/>
              <a:t>Calcule a media e mostre a frase a “media de __ + __ é igual a 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748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Já aproveitando as 2 perguntas existentes crie um programa que tenha 4 perguntas ( 1 pergunta por tela) e acumule pontos conforme a pessoa acerta.</a:t>
            </a:r>
          </a:p>
          <a:p>
            <a:pPr marL="0" indent="0">
              <a:buNone/>
            </a:pPr>
            <a:r>
              <a:rPr lang="pt-BR" sz="4000" dirty="0"/>
              <a:t>( crie somente 2 perguntas novas pois já temos 2 perguntas prontas, totalizando 4 perguntas)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0927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1690688"/>
            <a:ext cx="10515600" cy="431890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tenha</a:t>
            </a:r>
          </a:p>
          <a:p>
            <a:r>
              <a:rPr lang="pt-BR" sz="4000" dirty="0"/>
              <a:t>1 variável do tipo cadeia com o texto “Teste”</a:t>
            </a:r>
          </a:p>
          <a:p>
            <a:r>
              <a:rPr lang="pt-BR" sz="4000" dirty="0"/>
              <a:t>1 variável do tipo inteiro com o sua idade</a:t>
            </a:r>
          </a:p>
          <a:p>
            <a:r>
              <a:rPr lang="pt-BR" sz="4000" dirty="0"/>
              <a:t>Usando um único comando escreva mostre a frase “ O primeiro texto é ____ e a idade é ___</a:t>
            </a:r>
          </a:p>
          <a:p>
            <a:r>
              <a:rPr lang="pt-BR" sz="4000" dirty="0"/>
              <a:t>Preencha os ___ com o nome das variáveis</a:t>
            </a:r>
          </a:p>
        </p:txBody>
      </p:sp>
    </p:spTree>
    <p:extLst>
      <p:ext uri="{BB962C8B-B14F-4D97-AF65-F5344CB8AC3E}">
        <p14:creationId xmlns:p14="http://schemas.microsoft.com/office/powerpoint/2010/main" val="701560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quem veio antes o ovo ou a galinha(use imagens)</a:t>
            </a:r>
          </a:p>
          <a:p>
            <a:pPr marL="0" indent="0">
              <a:buNone/>
            </a:pPr>
            <a:r>
              <a:rPr lang="pt-BR" sz="4000" dirty="0"/>
              <a:t>Se o usuário clicar na imagem  do ovo e confirmar</a:t>
            </a:r>
          </a:p>
          <a:p>
            <a:pPr marL="0" indent="0">
              <a:buNone/>
            </a:pPr>
            <a:r>
              <a:rPr lang="pt-BR" sz="4000" dirty="0"/>
              <a:t>(use input </a:t>
            </a:r>
            <a:r>
              <a:rPr lang="pt-BR" sz="4000" dirty="0" err="1"/>
              <a:t>type</a:t>
            </a:r>
            <a:r>
              <a:rPr lang="pt-BR" sz="4000" dirty="0"/>
              <a:t> radio)</a:t>
            </a:r>
          </a:p>
          <a:p>
            <a:pPr marL="0" indent="0">
              <a:buNone/>
            </a:pPr>
            <a:r>
              <a:rPr lang="pt-BR" sz="4000" dirty="0"/>
              <a:t>Mostre a frase “hoje em dia um ovo custa R$1,00”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usuário clicar na imagem da galinha e confirmar</a:t>
            </a:r>
          </a:p>
          <a:p>
            <a:pPr marL="0" indent="0">
              <a:buNone/>
            </a:pPr>
            <a:r>
              <a:rPr lang="pt-BR" sz="4000" dirty="0"/>
              <a:t>(use input </a:t>
            </a:r>
            <a:r>
              <a:rPr lang="pt-BR" sz="4000" dirty="0" err="1"/>
              <a:t>type</a:t>
            </a:r>
            <a:r>
              <a:rPr lang="pt-BR" sz="4000" dirty="0"/>
              <a:t> radio)</a:t>
            </a:r>
          </a:p>
          <a:p>
            <a:pPr marL="0" indent="0">
              <a:buNone/>
            </a:pPr>
            <a:r>
              <a:rPr lang="pt-BR" sz="4000" dirty="0"/>
              <a:t>Mostre a frase “hoje a galinha está custando R$35,00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79242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quem são os mais bonitos(as)</a:t>
            </a:r>
          </a:p>
          <a:p>
            <a:pPr marL="0" indent="0">
              <a:buNone/>
            </a:pPr>
            <a:r>
              <a:rPr lang="pt-BR" sz="4000" dirty="0"/>
              <a:t>Use imagens com </a:t>
            </a:r>
            <a:r>
              <a:rPr lang="pt-BR" sz="4000" dirty="0" err="1"/>
              <a:t>label</a:t>
            </a:r>
            <a:r>
              <a:rPr lang="pt-BR" sz="4000" dirty="0"/>
              <a:t> e input radio </a:t>
            </a:r>
          </a:p>
          <a:p>
            <a:pPr marL="0" indent="0">
              <a:buNone/>
            </a:pPr>
            <a:r>
              <a:rPr lang="pt-BR" sz="4000" dirty="0"/>
              <a:t>[1 - loiras[os],</a:t>
            </a:r>
          </a:p>
          <a:p>
            <a:pPr marL="0" indent="0">
              <a:buNone/>
            </a:pPr>
            <a:r>
              <a:rPr lang="pt-BR" sz="4000" dirty="0"/>
              <a:t>[2 - morenas[os]</a:t>
            </a:r>
          </a:p>
          <a:p>
            <a:pPr marL="0" indent="0">
              <a:buNone/>
            </a:pPr>
            <a:r>
              <a:rPr lang="pt-BR" sz="4000" dirty="0"/>
              <a:t>[3 -ruivas[os]</a:t>
            </a:r>
          </a:p>
          <a:p>
            <a:pPr marL="0" indent="0">
              <a:buNone/>
            </a:pPr>
            <a:r>
              <a:rPr lang="pt-BR" sz="4000" dirty="0"/>
              <a:t>[4 - carecas]</a:t>
            </a:r>
          </a:p>
          <a:p>
            <a:pPr marL="0" indent="0">
              <a:buNone/>
            </a:pPr>
            <a:r>
              <a:rPr lang="pt-BR" sz="4000" dirty="0"/>
              <a:t>Se a pessoa escolher 1 aparece “gosta de cabelo amarelo”</a:t>
            </a:r>
          </a:p>
          <a:p>
            <a:pPr marL="0" indent="0">
              <a:buNone/>
            </a:pPr>
            <a:r>
              <a:rPr lang="pt-BR" sz="4000" dirty="0"/>
              <a:t>Se a pessoa escolher 2 aparece “gosta de cabelo preto”</a:t>
            </a:r>
          </a:p>
          <a:p>
            <a:pPr marL="0" indent="0">
              <a:buNone/>
            </a:pPr>
            <a:r>
              <a:rPr lang="pt-BR" sz="4000" dirty="0"/>
              <a:t>Se a pessoa escolher 3 aparece “gosta de cabelo vermelho”</a:t>
            </a:r>
          </a:p>
          <a:p>
            <a:pPr marL="0" indent="0">
              <a:buNone/>
            </a:pPr>
            <a:r>
              <a:rPr lang="pt-BR" sz="4000" dirty="0"/>
              <a:t>Se a pessoa escolher 4 aparece “não gosta de cabelo”</a:t>
            </a:r>
          </a:p>
          <a:p>
            <a:pPr marL="0" indent="0">
              <a:buNone/>
            </a:pPr>
            <a:r>
              <a:rPr lang="pt-BR" sz="4000" dirty="0"/>
              <a:t>Se a pessoa escolher qualquer outra coisa aparece “opção invalida”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8919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a velocidade de um carro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carro estiver com velocidade 80 ou menos aparece velocidade seguro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Caso contrario aparece </a:t>
            </a:r>
          </a:p>
          <a:p>
            <a:pPr marL="0" indent="0">
              <a:buNone/>
            </a:pPr>
            <a:r>
              <a:rPr lang="pt-BR" sz="4000" dirty="0"/>
              <a:t>Limite de velocidade excedido. Sua multa é ___ reais.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Calculo da multa: R$450,00 + 10 reais para cada ponto de velocidade excedido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35679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28.5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Crie um programa que receba a velocidade de um carro</a:t>
            </a:r>
          </a:p>
          <a:p>
            <a:pPr marL="0" indent="0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Se o carro estiver com velocidade 80 ou menos aparece velocidade seguro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Caso contrario aparece 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</a:rPr>
              <a:t>Limite de velocidade excedido. Sua multa é ___ reais.</a:t>
            </a:r>
          </a:p>
          <a:p>
            <a:pPr marL="0" indent="0">
              <a:buNone/>
            </a:pPr>
            <a:r>
              <a:rPr lang="pt-BR" sz="4000" dirty="0"/>
              <a:t>Se o excesso estiver entre 0 e 20 a multa será:</a:t>
            </a:r>
          </a:p>
          <a:p>
            <a:pPr marL="0" indent="0">
              <a:buNone/>
            </a:pPr>
            <a:r>
              <a:rPr lang="pt-BR" sz="4000" dirty="0"/>
              <a:t>Calculo da multa: R$150,00 + 5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o excesso estiver entre 21 e 80 a multa será:</a:t>
            </a:r>
          </a:p>
          <a:p>
            <a:pPr marL="0" indent="0">
              <a:buNone/>
            </a:pPr>
            <a:r>
              <a:rPr lang="pt-BR" sz="4000" dirty="0"/>
              <a:t>Calculo da multa: R$250,00 + 10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o excesso estiver entre 81 e 200 a multa será:</a:t>
            </a:r>
          </a:p>
          <a:p>
            <a:pPr marL="0" indent="0">
              <a:buNone/>
            </a:pPr>
            <a:r>
              <a:rPr lang="pt-BR" sz="4000" dirty="0"/>
              <a:t>Calculo da multa: R$500,00 + 20 reais para cada ponto de velocidade excedido</a:t>
            </a:r>
          </a:p>
          <a:p>
            <a:pPr marL="0" indent="0">
              <a:buNone/>
            </a:pPr>
            <a:r>
              <a:rPr lang="pt-BR" sz="4000" dirty="0"/>
              <a:t>Se for qualquer outro valor aparece “o veiculo será confiscado”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68929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29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qual a cor do cavalo branco de napoleão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resposta for “branco” aparece “correto”,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a resposta for “vermelho” aparece “incorreto”;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for qualquer outra resposta aparece “ERRO!, o programa será finalizado”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5583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com 5 perguntas de </a:t>
            </a:r>
            <a:r>
              <a:rPr lang="pt-BR" sz="4000" dirty="0" err="1"/>
              <a:t>strange</a:t>
            </a:r>
            <a:r>
              <a:rPr lang="pt-BR" sz="4000" dirty="0"/>
              <a:t> </a:t>
            </a:r>
            <a:r>
              <a:rPr lang="pt-BR" sz="4000" dirty="0" err="1"/>
              <a:t>things</a:t>
            </a:r>
            <a:r>
              <a:rPr lang="pt-BR" sz="4000" dirty="0"/>
              <a:t> que resulte mostrando qual personagem fez mais pontos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mostre a pontuação de todos os personagens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29393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30.1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quanto é 2 + 2</a:t>
            </a:r>
          </a:p>
          <a:p>
            <a:pPr marL="0" indent="0">
              <a:buNone/>
            </a:pPr>
            <a:r>
              <a:rPr lang="pt-BR" sz="4000" dirty="0"/>
              <a:t>se a pessoa acertar ela ganha 1 ponto</a:t>
            </a:r>
          </a:p>
          <a:p>
            <a:pPr marL="0" indent="0">
              <a:buNone/>
            </a:pPr>
            <a:r>
              <a:rPr lang="pt-BR" sz="4000" dirty="0"/>
              <a:t>Em seguida pergunte o que é um trem</a:t>
            </a:r>
          </a:p>
          <a:p>
            <a:pPr marL="0" indent="0">
              <a:buNone/>
            </a:pPr>
            <a:r>
              <a:rPr lang="pt-BR" sz="4000" dirty="0"/>
              <a:t>se a pessoa acertar ela ganha 1 ponto</a:t>
            </a:r>
          </a:p>
          <a:p>
            <a:pPr marL="0" indent="0">
              <a:buNone/>
            </a:pPr>
            <a:r>
              <a:rPr lang="pt-BR" sz="4000" dirty="0"/>
              <a:t>Por ultimo pergunta qual é a melhor segunda-feira da semana e </a:t>
            </a:r>
          </a:p>
          <a:p>
            <a:pPr marL="0" indent="0">
              <a:buNone/>
            </a:pPr>
            <a:r>
              <a:rPr lang="pt-BR" sz="4000" dirty="0"/>
              <a:t>se resposta for hoje a pessoa marca 1 ponto</a:t>
            </a:r>
          </a:p>
          <a:p>
            <a:pPr marL="0" indent="0">
              <a:buNone/>
            </a:pPr>
            <a:r>
              <a:rPr lang="pt-BR" sz="4000" dirty="0"/>
              <a:t>No final mostre quantos pontos foram obtidos?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21987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o salario de 4 pessoas.</a:t>
            </a:r>
          </a:p>
          <a:p>
            <a:pPr marL="0" indent="0">
              <a:buNone/>
            </a:pPr>
            <a:r>
              <a:rPr lang="pt-BR" sz="4000" dirty="0"/>
              <a:t>No final mostre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menor salario entre as pessoas  citadas é ___.</a:t>
            </a:r>
          </a:p>
        </p:txBody>
      </p:sp>
    </p:spTree>
    <p:extLst>
      <p:ext uri="{BB962C8B-B14F-4D97-AF65-F5344CB8AC3E}">
        <p14:creationId xmlns:p14="http://schemas.microsoft.com/office/powerpoint/2010/main" val="360333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a idade de 4 pessoas.</a:t>
            </a:r>
          </a:p>
          <a:p>
            <a:pPr marL="0" indent="0">
              <a:buNone/>
            </a:pPr>
            <a:r>
              <a:rPr lang="pt-BR" sz="4000" dirty="0"/>
              <a:t>No final mostre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mais jovem tem ___ anos e o mais velho tem __ anos</a:t>
            </a:r>
          </a:p>
        </p:txBody>
      </p:sp>
    </p:spTree>
    <p:extLst>
      <p:ext uri="{BB962C8B-B14F-4D97-AF65-F5344CB8AC3E}">
        <p14:creationId xmlns:p14="http://schemas.microsoft.com/office/powerpoint/2010/main" val="1648604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3018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o nome de 4 pessoas e seus respectivos salários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mostre o maior salario é do funcionário de nome ___ com o valor de ___</a:t>
            </a:r>
          </a:p>
        </p:txBody>
      </p:sp>
    </p:spTree>
    <p:extLst>
      <p:ext uri="{BB962C8B-B14F-4D97-AF65-F5344CB8AC3E}">
        <p14:creationId xmlns:p14="http://schemas.microsoft.com/office/powerpoint/2010/main" val="42802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60"/>
            <a:ext cx="10515600" cy="2605540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O nome e a cidade de uma pessoa e no final mostre a frase.</a:t>
            </a:r>
          </a:p>
          <a:p>
            <a:r>
              <a:rPr lang="pt-BR" sz="4000" dirty="0"/>
              <a:t>Seu nome é ___ e você mora na cidade de ___.</a:t>
            </a:r>
          </a:p>
        </p:txBody>
      </p:sp>
    </p:spTree>
    <p:extLst>
      <p:ext uri="{BB962C8B-B14F-4D97-AF65-F5344CB8AC3E}">
        <p14:creationId xmlns:p14="http://schemas.microsoft.com/office/powerpoint/2010/main" val="119161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um numero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par aparece “ é par”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impar aparecer “é impar”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igual a zero aparece “é zero”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Se o numero for menor que 0 aparece “negativo não conta”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32791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 e depois conte quantos deles são pares.</a:t>
            </a:r>
          </a:p>
          <a:p>
            <a:pPr marL="0" indent="0">
              <a:buNone/>
            </a:pPr>
            <a:r>
              <a:rPr lang="pt-BR" sz="4000" dirty="0"/>
              <a:t>No final mostre “foram encontrados __ números pares”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4926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34.2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 e depois conte quantos deles são pares.</a:t>
            </a:r>
          </a:p>
          <a:p>
            <a:pPr marL="0" indent="0">
              <a:buNone/>
            </a:pPr>
            <a:r>
              <a:rPr lang="pt-BR" sz="4000" dirty="0"/>
              <a:t>No final mostre “foram encontrados __ números pares e ___</a:t>
            </a:r>
            <a:r>
              <a:rPr lang="pt-BR" sz="4000" dirty="0" err="1"/>
              <a:t>numeros</a:t>
            </a:r>
            <a:r>
              <a:rPr lang="pt-BR" sz="4000" dirty="0"/>
              <a:t> impares”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91806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3 números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Em seguida faça com que apareça a frase “a soma dos números pares é ___ e a soma dos números impares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67441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4 números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Foram digitados ___ números pares</a:t>
            </a:r>
          </a:p>
          <a:p>
            <a:pPr marL="0" indent="0">
              <a:buNone/>
            </a:pPr>
            <a:r>
              <a:rPr lang="pt-BR" sz="4000" dirty="0"/>
              <a:t>A soma desses números pares é ___</a:t>
            </a:r>
          </a:p>
          <a:p>
            <a:pPr marL="0" indent="0">
              <a:buNone/>
            </a:pPr>
            <a:r>
              <a:rPr lang="pt-BR" sz="4000" dirty="0"/>
              <a:t>O maior numero par é ___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1319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Crie um programa que pergunte um ano, em seguida o programa fala se o ano é bissexto. ( ano bissexto acontece de 4 em 4 anos).</a:t>
            </a:r>
          </a:p>
        </p:txBody>
      </p:sp>
    </p:spTree>
    <p:extLst>
      <p:ext uri="{BB962C8B-B14F-4D97-AF65-F5344CB8AC3E}">
        <p14:creationId xmlns:p14="http://schemas.microsoft.com/office/powerpoint/2010/main" val="3884793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59543"/>
            <a:ext cx="11959771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Escreva um programa para aprovar um financiamento para compra de uma casas. O programa vai perguntar o valor da casa e o salario da pessoa e em quantos anos ela vai pagar.</a:t>
            </a:r>
          </a:p>
          <a:p>
            <a:pPr marL="0" indent="0">
              <a:buNone/>
            </a:pPr>
            <a:r>
              <a:rPr lang="pt-BR" sz="4000" dirty="0"/>
              <a:t>Calcule o valor da prestação mensal, sabendo que ela não pode exceder 30% do salario, ou o empréstimo será negado.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Não existirá juros nesse financiamento</a:t>
            </a:r>
          </a:p>
        </p:txBody>
      </p:sp>
    </p:spTree>
    <p:extLst>
      <p:ext uri="{BB962C8B-B14F-4D97-AF65-F5344CB8AC3E}">
        <p14:creationId xmlns:p14="http://schemas.microsoft.com/office/powerpoint/2010/main" val="2966758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DEC0443-9CBF-40E9-A394-DBEBCC8CCDE0}"/>
              </a:ext>
            </a:extLst>
          </p:cNvPr>
          <p:cNvSpPr/>
          <p:nvPr/>
        </p:nvSpPr>
        <p:spPr>
          <a:xfrm>
            <a:off x="112485" y="4354285"/>
            <a:ext cx="11237686" cy="22497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8EE363-3980-43D6-8D8C-296977E598B7}"/>
              </a:ext>
            </a:extLst>
          </p:cNvPr>
          <p:cNvSpPr/>
          <p:nvPr/>
        </p:nvSpPr>
        <p:spPr>
          <a:xfrm>
            <a:off x="116114" y="2002971"/>
            <a:ext cx="11237686" cy="224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39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5" y="1059543"/>
            <a:ext cx="11959771" cy="5544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/>
              <a:t>Crie um programa que pergunte qual time de futebol você torce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a resposta for atlético pergunte qual uniforme você prefere [modelo 1 ] ou modelo [2].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for o modelo 1 aparece “o valor será de R$85,00”</a:t>
            </a:r>
          </a:p>
          <a:p>
            <a:pPr marL="0" indent="0">
              <a:buNone/>
            </a:pPr>
            <a:r>
              <a:rPr lang="pt-BR" sz="4000" dirty="0">
                <a:solidFill>
                  <a:schemeClr val="bg1"/>
                </a:solidFill>
              </a:rPr>
              <a:t>Se for o modelo 2 aparece “ o valor será de R$75,00</a:t>
            </a:r>
            <a:r>
              <a:rPr lang="pt-BR" sz="4000" dirty="0"/>
              <a:t>”</a:t>
            </a:r>
          </a:p>
          <a:p>
            <a:pPr marL="0" indent="0">
              <a:buNone/>
            </a:pPr>
            <a:r>
              <a:rPr lang="pt-BR" sz="4000" dirty="0"/>
              <a:t>Se a resposta for Cruzeiro pergunte qual o uniforme a pessoa prefere [modelo 1] ou modelo [2].</a:t>
            </a:r>
          </a:p>
          <a:p>
            <a:pPr marL="0" indent="0">
              <a:buNone/>
            </a:pPr>
            <a:r>
              <a:rPr lang="pt-BR" sz="4000" dirty="0"/>
              <a:t>Se for o modelo 1 aparece “o valor será de R$45,00”</a:t>
            </a:r>
          </a:p>
          <a:p>
            <a:pPr marL="0" indent="0">
              <a:buNone/>
            </a:pPr>
            <a:r>
              <a:rPr lang="pt-BR" sz="4000" dirty="0"/>
              <a:t>Se for o modelo 2 aparece “ o valor será de R$95,00”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62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458688"/>
            <a:ext cx="11959771" cy="453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a idade da pessoa, se a pessoa tiver exatamente 18 anos pergunte o sexo, se a pessoa for masculino pergunte a nacionalidade se for brasileiro aparece “bem vindo soldado”.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qualquer momento que a resposta não for igual as alternativas mencionadas acima aparece dispensado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41083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quanto o vendedor vendeu nesse mês.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vendedor vendeu igual ou acima de R$22.000,00 pergunte para ele em que ano ele entrou na empresa.</a:t>
            </a:r>
          </a:p>
          <a:p>
            <a:pPr marL="0" indent="0" algn="just">
              <a:buNone/>
            </a:pPr>
            <a:r>
              <a:rPr lang="pt-BR" sz="4000" dirty="0"/>
              <a:t>Se ele tiver 2 anos de empresa calcule 3% de comissão sobre as vendas</a:t>
            </a:r>
          </a:p>
          <a:p>
            <a:pPr marL="0" indent="0" algn="just">
              <a:buNone/>
            </a:pPr>
            <a:r>
              <a:rPr lang="pt-BR" sz="4000" dirty="0"/>
              <a:t>Se ele tiver 3 anos ou mais anos de empresa calcule 4% de comissão sobre as vendas</a:t>
            </a:r>
          </a:p>
          <a:p>
            <a:pPr marL="0" indent="0" algn="just">
              <a:buNone/>
            </a:pPr>
            <a:r>
              <a:rPr lang="pt-BR" sz="4000" dirty="0"/>
              <a:t>Se ele tiver menos de 2 anos pague uma comissão de 2% sobre o valor das vendas</a:t>
            </a:r>
          </a:p>
          <a:p>
            <a:pPr marL="0" indent="0" algn="just">
              <a:buNone/>
            </a:pPr>
            <a:r>
              <a:rPr lang="pt-BR" sz="4000" dirty="0"/>
              <a:t>Mostre na tela qual será a comissão desse vendedor em todos os casos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ele não bateu a meta aparece “você receberá somente salario fixo e não tem comissão” </a:t>
            </a:r>
            <a:r>
              <a:rPr lang="pt-BR" sz="4000" dirty="0">
                <a:solidFill>
                  <a:srgbClr val="FF0000"/>
                </a:solidFill>
              </a:rPr>
              <a:t>( intervalo das 20:40 as 20:55)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6762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059"/>
            <a:ext cx="11049000" cy="5043941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o ano atual e pergunte o ano de nascimento.</a:t>
            </a:r>
          </a:p>
          <a:p>
            <a:r>
              <a:rPr lang="pt-BR" sz="4000" dirty="0"/>
              <a:t>Idade = ano atual – ano nascimento</a:t>
            </a:r>
          </a:p>
          <a:p>
            <a:r>
              <a:rPr lang="pt-BR" sz="4000" dirty="0"/>
              <a:t>Depois mostre a frase</a:t>
            </a:r>
          </a:p>
          <a:p>
            <a:r>
              <a:rPr lang="pt-BR" sz="4000" dirty="0"/>
              <a:t>-------------------------------------------------</a:t>
            </a:r>
          </a:p>
          <a:p>
            <a:r>
              <a:rPr lang="pt-BR" sz="4000" dirty="0"/>
              <a:t>Sua idade atual é ____ anos.</a:t>
            </a:r>
          </a:p>
          <a:p>
            <a:r>
              <a:rPr lang="pt-BR" sz="4000" dirty="0"/>
              <a:t>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9905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pergunta as 2 notas de um aluno e sua frequência</a:t>
            </a:r>
          </a:p>
          <a:p>
            <a:pPr marL="0" indent="0" algn="just">
              <a:buNone/>
            </a:pPr>
            <a:r>
              <a:rPr lang="pt-BR" sz="4000" dirty="0"/>
              <a:t>Se a media das notas for &gt;= 60 e a frequência acima de 75 aparece aprovado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Se a media das notas estiver entre 40 e 60 independente da frequência aparece “esta de recuperação”, nesse caso pergunte qual a nota de recuperação e se a nota de recuperação for menor ou igual a 69.99, aparece reprovado caso contrario aparece aprovado</a:t>
            </a:r>
          </a:p>
          <a:p>
            <a:pPr marL="0" indent="0" algn="just">
              <a:buNone/>
            </a:pPr>
            <a:r>
              <a:rPr lang="pt-BR" sz="4000" dirty="0"/>
              <a:t>Se o aluno tiver media abaixo de 40 independente da frequência aparece “reprovado sem direito a recuperação”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4624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a idade de 2 pessoas e encaixe essa pessoa em uma categoria de acordo com a idade</a:t>
            </a:r>
          </a:p>
          <a:p>
            <a:pPr marL="0" indent="0" algn="just">
              <a:buNone/>
            </a:pPr>
            <a:r>
              <a:rPr lang="pt-BR" sz="4000" dirty="0"/>
              <a:t>Ate 9 anos -&gt; mirim</a:t>
            </a:r>
          </a:p>
          <a:p>
            <a:pPr marL="0" indent="0" algn="just">
              <a:buNone/>
            </a:pPr>
            <a:r>
              <a:rPr lang="pt-BR" sz="4000" dirty="0"/>
              <a:t>Entre 10 e 14 -&gt; infantil</a:t>
            </a:r>
          </a:p>
          <a:p>
            <a:pPr marL="0" indent="0" algn="just">
              <a:buNone/>
            </a:pPr>
            <a:r>
              <a:rPr lang="pt-BR" sz="4000" dirty="0"/>
              <a:t>Entre 15 e 18 -&gt; jovem</a:t>
            </a:r>
          </a:p>
          <a:p>
            <a:pPr marL="0" indent="0" algn="just">
              <a:buNone/>
            </a:pPr>
            <a:r>
              <a:rPr lang="pt-BR" sz="4000" dirty="0"/>
              <a:t>Entre 19 e 24 -&gt; adulto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ambas as pessoas forem da mesma categoria pergunte qual será o horário da luta.</a:t>
            </a:r>
          </a:p>
          <a:p>
            <a:pPr marL="0" indent="0" algn="just">
              <a:buNone/>
            </a:pPr>
            <a:r>
              <a:rPr lang="pt-BR" sz="4000" dirty="0"/>
              <a:t>Se as pessoas forem de categorias diferentes aparece “luta cancelada”</a:t>
            </a:r>
          </a:p>
          <a:p>
            <a:pPr marL="0" indent="0" algn="just">
              <a:buNone/>
            </a:pPr>
            <a:r>
              <a:rPr lang="pt-BR" sz="4000" dirty="0"/>
              <a:t>No final aparece “Está marcado a luta de uma pessoa com __ anos e outra pessoa com __ anos na hora ____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28458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que dia é hoje?</a:t>
            </a:r>
          </a:p>
          <a:p>
            <a:pPr marL="0" indent="0" algn="just">
              <a:buNone/>
            </a:pPr>
            <a:r>
              <a:rPr lang="pt-BR" sz="4000" dirty="0"/>
              <a:t>Se for 01/11/2022 pergunte </a:t>
            </a:r>
            <a:r>
              <a:rPr lang="pt-BR" sz="4000" dirty="0">
                <a:solidFill>
                  <a:srgbClr val="0070C0"/>
                </a:solidFill>
              </a:rPr>
              <a:t>você sabe o que se comemora nesse dia? </a:t>
            </a:r>
            <a:r>
              <a:rPr lang="pt-BR" sz="4000" dirty="0"/>
              <a:t>E se a resposta for “melhor terça-feira da semana” pergunte </a:t>
            </a:r>
            <a:r>
              <a:rPr lang="pt-BR" sz="4000" dirty="0">
                <a:solidFill>
                  <a:srgbClr val="0070C0"/>
                </a:solidFill>
              </a:rPr>
              <a:t>você sabe o que vai ter no SENAC hoje? </a:t>
            </a:r>
            <a:r>
              <a:rPr lang="pt-BR" sz="4000" dirty="0"/>
              <a:t>Se a resposta for “sim” aparece </a:t>
            </a:r>
            <a:r>
              <a:rPr lang="pt-BR" sz="4000" dirty="0">
                <a:solidFill>
                  <a:srgbClr val="00B050"/>
                </a:solidFill>
              </a:rPr>
              <a:t>“então você já sabe da surpresa inesperada, nesse caso a surpresa nem é tão inesperada assim”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a pessoa errar a data de hoje aparece “ hoje é o dia de uma surpresa </a:t>
            </a:r>
            <a:r>
              <a:rPr lang="pt-BR" sz="4000" dirty="0">
                <a:solidFill>
                  <a:srgbClr val="FF0000"/>
                </a:solidFill>
              </a:rPr>
              <a:t>INESPERADA”.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5011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Crie um programa que pergunte 3 números e informe se esses 3 números poderiam formar um triangulo.</a:t>
            </a:r>
          </a:p>
          <a:p>
            <a:pPr marL="0" indent="0" algn="just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Regra do triangulo: Um triangulo para existir não deve ter 1 lado maior  que supere a soma dos 2 lados menores</a:t>
            </a:r>
          </a:p>
          <a:p>
            <a:pPr marL="0" indent="0" algn="just">
              <a:buNone/>
            </a:pPr>
            <a:endParaRPr lang="pt-BR" sz="4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3500" dirty="0"/>
              <a:t>O lado a ( se for o maior) deve ser menor do que (lado b + lado c)</a:t>
            </a:r>
          </a:p>
          <a:p>
            <a:pPr marL="0" indent="0" algn="just">
              <a:buNone/>
            </a:pPr>
            <a:r>
              <a:rPr lang="pt-BR" sz="3500" dirty="0"/>
              <a:t>O lado b a ( se for o maior) deve ser menor do que ( lado a + lado c)</a:t>
            </a:r>
          </a:p>
          <a:p>
            <a:pPr marL="0" indent="0" algn="just">
              <a:buNone/>
            </a:pPr>
            <a:r>
              <a:rPr lang="pt-BR" sz="3500" dirty="0"/>
              <a:t>O lado c a ( se for o maior) deve ser menor do que (lado a + lado b)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8348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valor da compra e se o valor for acima de R$500,00 aplicar desconto de 5% caso contrario cobrar o preço normal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do programa aparece “O valor final da sua compra é ____”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26447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qual a distancia da corrida do </a:t>
            </a:r>
            <a:r>
              <a:rPr lang="pt-BR" sz="4000" dirty="0" err="1"/>
              <a:t>uber</a:t>
            </a:r>
            <a:r>
              <a:rPr lang="pt-BR" sz="4000" dirty="0"/>
              <a:t> se o total da viagem for igual ou menor a 200km cobre R$0,35 por KM, porem se a viagem for acima de 200km cobra R$0,20 por km.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bairro de destino é perigoso.</a:t>
            </a:r>
          </a:p>
          <a:p>
            <a:pPr marL="0" indent="0" algn="just">
              <a:buNone/>
            </a:pPr>
            <a:r>
              <a:rPr lang="pt-BR" sz="4000" dirty="0"/>
              <a:t>Se o destino for perigo dobre o valor em caso de viagens abaixo ou igual a 200km, e se for acima de 200km cobre 1,8 x valor original.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que o valor final da corrida para o destino escolhido é ___ reais.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93500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qual a distancia da corrida do </a:t>
            </a:r>
            <a:r>
              <a:rPr lang="pt-BR" sz="4000" dirty="0" err="1"/>
              <a:t>uber</a:t>
            </a:r>
            <a:r>
              <a:rPr lang="pt-BR" sz="4000" dirty="0"/>
              <a:t> se o total da viagem for igual ou menor a 200km cobre R$0,35 por KM, porem se a viagem for acima de 200km cobra R$0,20 por km.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pergunte o bairro de destino é perigoso.</a:t>
            </a:r>
          </a:p>
          <a:p>
            <a:pPr marL="0" indent="0" algn="just">
              <a:buNone/>
            </a:pPr>
            <a:r>
              <a:rPr lang="pt-BR" sz="4000" dirty="0"/>
              <a:t>Se o destino for perigo dobre o valor em caso de viagens abaixo ou igual a 200km, e se for acima de 200km cobre 1,8 x valor original.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que o valor final da corrida para o destino escolhido é ___ reais.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57023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2 números, em seguida mostre em ordem (do menor para o maior) e caso os números sejam iguais aparece a mensagem “ os números são iguais por isso não existe maior ou menor)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8579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49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3 números, em seguida mostre em ordem (do menor para o maior e o do meio) e caso os números sejam iguais aparece a mensagem “ os números são iguais por isso não existe maior ou menor)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A &gt; B          e A &gt; C e           B &gt; C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A &gt; B          e A &gt; C e           C &gt;B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B &gt;A           e B &gt; C e           A &gt; C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B &gt;A           e B &gt; C e           C &gt; A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 &gt; A          e C &gt; B e           A &gt; B     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 &gt; A          e C &gt; B e           B &gt; A 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14161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50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2 números ao usuário e qual operação ele quer fazer.</a:t>
            </a:r>
          </a:p>
          <a:p>
            <a:pPr marL="0" indent="0" algn="just">
              <a:buNone/>
            </a:pPr>
            <a:r>
              <a:rPr lang="pt-BR" sz="4000" dirty="0"/>
              <a:t>[1] -&gt; soma</a:t>
            </a:r>
          </a:p>
          <a:p>
            <a:pPr marL="0" indent="0" algn="just">
              <a:buNone/>
            </a:pPr>
            <a:r>
              <a:rPr lang="pt-BR" sz="4000" dirty="0"/>
              <a:t>[2] -&gt; subtração</a:t>
            </a:r>
          </a:p>
          <a:p>
            <a:pPr marL="0" indent="0" algn="just">
              <a:buNone/>
            </a:pPr>
            <a:r>
              <a:rPr lang="pt-BR" sz="4000" dirty="0"/>
              <a:t>[3]-&gt; multiplicação</a:t>
            </a:r>
          </a:p>
          <a:p>
            <a:pPr marL="0" indent="0" algn="just">
              <a:buNone/>
            </a:pPr>
            <a:r>
              <a:rPr lang="pt-BR" sz="4000" dirty="0"/>
              <a:t>[4] -&gt; divisão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Utilizando a estrutura escolha faça com que o programa mostre a resposta correspondente a alternativa escolhida.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7305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o salario de uma pessoa e baseado no salario descubra quanto ela vai receber de salario + </a:t>
            </a:r>
            <a:r>
              <a:rPr lang="pt-BR" sz="4000" dirty="0" err="1"/>
              <a:t>bonus</a:t>
            </a:r>
            <a:endParaRPr lang="pt-BR" sz="4000" dirty="0"/>
          </a:p>
          <a:p>
            <a:r>
              <a:rPr lang="pt-BR" sz="4000" dirty="0">
                <a:solidFill>
                  <a:srgbClr val="FF0000"/>
                </a:solidFill>
              </a:rPr>
              <a:t>Para calcular o </a:t>
            </a:r>
            <a:r>
              <a:rPr lang="pt-BR" sz="4000" dirty="0" err="1">
                <a:solidFill>
                  <a:srgbClr val="FF0000"/>
                </a:solidFill>
              </a:rPr>
              <a:t>bonus</a:t>
            </a:r>
            <a:r>
              <a:rPr lang="pt-BR" sz="4000" dirty="0">
                <a:solidFill>
                  <a:srgbClr val="FF0000"/>
                </a:solidFill>
              </a:rPr>
              <a:t> use a formula abaixo</a:t>
            </a:r>
          </a:p>
          <a:p>
            <a:r>
              <a:rPr lang="pt-BR" sz="4000" dirty="0">
                <a:solidFill>
                  <a:srgbClr val="FF0000"/>
                </a:solidFill>
              </a:rPr>
              <a:t>Salario *2</a:t>
            </a:r>
          </a:p>
          <a:p>
            <a:r>
              <a:rPr lang="pt-BR" sz="4000" dirty="0"/>
              <a:t>No final mostre a frase</a:t>
            </a:r>
          </a:p>
          <a:p>
            <a:r>
              <a:rPr lang="pt-BR" sz="4000" dirty="0"/>
              <a:t>Você receberá no total ___ que inclui __ de salario do mês mais __ de bônus.</a:t>
            </a:r>
          </a:p>
        </p:txBody>
      </p:sp>
    </p:spTree>
    <p:extLst>
      <p:ext uri="{BB962C8B-B14F-4D97-AF65-F5344CB8AC3E}">
        <p14:creationId xmlns:p14="http://schemas.microsoft.com/office/powerpoint/2010/main" val="3273283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51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em que o usuário digite seu peso no planeta terra. Em seguida escolha um planeta. 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</a:t>
            </a:r>
            <a:r>
              <a:rPr lang="pt-BR" sz="4000" dirty="0" err="1"/>
              <a:t>Mercurio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0.37</a:t>
            </a:r>
          </a:p>
          <a:p>
            <a:pPr marL="0" indent="0">
              <a:buNone/>
            </a:pPr>
            <a:r>
              <a:rPr lang="pt-BR" sz="4000" dirty="0"/>
              <a:t>[2] </a:t>
            </a:r>
            <a:r>
              <a:rPr lang="pt-BR" sz="4000" dirty="0" err="1"/>
              <a:t>Venus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0.88</a:t>
            </a:r>
          </a:p>
          <a:p>
            <a:pPr marL="0" indent="0">
              <a:buNone/>
            </a:pPr>
            <a:r>
              <a:rPr lang="pt-BR" sz="4000" dirty="0"/>
              <a:t>[3] Marte -&gt; </a:t>
            </a:r>
            <a:r>
              <a:rPr lang="pt-BR" sz="4000" dirty="0" err="1"/>
              <a:t>peso_terra</a:t>
            </a:r>
            <a:r>
              <a:rPr lang="pt-BR" sz="4000" dirty="0"/>
              <a:t> * 0,38</a:t>
            </a:r>
          </a:p>
          <a:p>
            <a:pPr marL="0" indent="0">
              <a:buNone/>
            </a:pPr>
            <a:r>
              <a:rPr lang="pt-BR" sz="4000" dirty="0"/>
              <a:t>[4] </a:t>
            </a:r>
            <a:r>
              <a:rPr lang="pt-BR" sz="4000" dirty="0" err="1"/>
              <a:t>Jupiter</a:t>
            </a:r>
            <a:r>
              <a:rPr lang="pt-BR" sz="4000" dirty="0"/>
              <a:t> -&gt; </a:t>
            </a:r>
            <a:r>
              <a:rPr lang="pt-BR" sz="4000" dirty="0" err="1"/>
              <a:t>peso_terra</a:t>
            </a:r>
            <a:r>
              <a:rPr lang="pt-BR" sz="4000" dirty="0"/>
              <a:t> * 2.64</a:t>
            </a:r>
          </a:p>
          <a:p>
            <a:pPr marL="0" indent="0">
              <a:buNone/>
            </a:pPr>
            <a:r>
              <a:rPr lang="pt-BR" sz="4000" dirty="0"/>
              <a:t>[5] Saturno -&gt;</a:t>
            </a:r>
            <a:r>
              <a:rPr lang="pt-BR" sz="4000" dirty="0" err="1"/>
              <a:t>peso_terra</a:t>
            </a:r>
            <a:r>
              <a:rPr lang="pt-BR" sz="4000" dirty="0"/>
              <a:t> *1.15</a:t>
            </a:r>
          </a:p>
          <a:p>
            <a:pPr marL="0" indent="0">
              <a:buNone/>
            </a:pPr>
            <a:r>
              <a:rPr lang="pt-BR" sz="4000" dirty="0"/>
              <a:t>[6] Urano -&gt; </a:t>
            </a:r>
            <a:r>
              <a:rPr lang="pt-BR" sz="4000" dirty="0" err="1"/>
              <a:t>peso_terra</a:t>
            </a:r>
            <a:r>
              <a:rPr lang="pt-BR" sz="4000" dirty="0"/>
              <a:t> * 1.17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No final de cada caso aparece se você estivesse no planeta __ você pesaria ___.</a:t>
            </a:r>
          </a:p>
        </p:txBody>
      </p:sp>
    </p:spTree>
    <p:extLst>
      <p:ext uri="{BB962C8B-B14F-4D97-AF65-F5344CB8AC3E}">
        <p14:creationId xmlns:p14="http://schemas.microsoft.com/office/powerpoint/2010/main" val="1623475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52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preço de um produto e pergunte em qual época do ano estamos, dependendo da época do ano esse produto sofrerá modificações no preço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Carnaval -&gt; Preço +10%</a:t>
            </a:r>
          </a:p>
          <a:p>
            <a:pPr marL="0" indent="0" algn="just">
              <a:buNone/>
            </a:pPr>
            <a:r>
              <a:rPr lang="pt-BR" sz="4000" dirty="0"/>
              <a:t>[2] Férias escolares  -&gt; Preço + 20%</a:t>
            </a:r>
          </a:p>
          <a:p>
            <a:pPr marL="0" indent="0" algn="just">
              <a:buNone/>
            </a:pPr>
            <a:r>
              <a:rPr lang="pt-BR" sz="4000" dirty="0"/>
              <a:t>[3] Dia das Crianças -&gt; Preço + 5%</a:t>
            </a:r>
          </a:p>
          <a:p>
            <a:pPr marL="0" indent="0">
              <a:buNone/>
            </a:pPr>
            <a:r>
              <a:rPr lang="pt-BR" sz="4000" dirty="0"/>
              <a:t>[4] Black Friday -&gt; Preço -30%</a:t>
            </a:r>
          </a:p>
          <a:p>
            <a:pPr marL="0" indent="0">
              <a:buNone/>
            </a:pPr>
            <a:r>
              <a:rPr lang="pt-BR" sz="4000" dirty="0"/>
              <a:t>[5] Natal -&gt; Preço -5%</a:t>
            </a:r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r>
              <a:rPr lang="pt-BR" sz="4000" dirty="0"/>
              <a:t>O preço final em cada caso é ___.</a:t>
            </a:r>
          </a:p>
        </p:txBody>
      </p:sp>
    </p:spTree>
    <p:extLst>
      <p:ext uri="{BB962C8B-B14F-4D97-AF65-F5344CB8AC3E}">
        <p14:creationId xmlns:p14="http://schemas.microsoft.com/office/powerpoint/2010/main" val="3148662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53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a estrutura escolha que pergunte qual serie você viu no final de semana?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[1] Sandman -&gt; </a:t>
            </a:r>
          </a:p>
          <a:p>
            <a:pPr marL="0" indent="0" algn="just">
              <a:buNone/>
            </a:pPr>
            <a:r>
              <a:rPr lang="pt-BR" sz="4000" dirty="0"/>
              <a:t>[2] Sex </a:t>
            </a:r>
            <a:r>
              <a:rPr lang="pt-BR" sz="4000" dirty="0" err="1"/>
              <a:t>Education</a:t>
            </a:r>
            <a:r>
              <a:rPr lang="pt-BR" sz="4000" dirty="0"/>
              <a:t>-&gt; </a:t>
            </a:r>
          </a:p>
          <a:p>
            <a:pPr marL="0" indent="0" algn="just">
              <a:buNone/>
            </a:pPr>
            <a:r>
              <a:rPr lang="pt-BR" sz="4000" dirty="0"/>
              <a:t>[3] Game </a:t>
            </a:r>
            <a:r>
              <a:rPr lang="pt-BR" sz="4000" dirty="0" err="1"/>
              <a:t>of</a:t>
            </a:r>
            <a:r>
              <a:rPr lang="pt-BR" sz="4000" dirty="0"/>
              <a:t> </a:t>
            </a:r>
            <a:r>
              <a:rPr lang="pt-BR" sz="4000" dirty="0" err="1"/>
              <a:t>Thrones</a:t>
            </a:r>
            <a:r>
              <a:rPr lang="pt-BR" sz="4000" dirty="0"/>
              <a:t>-&gt; </a:t>
            </a:r>
          </a:p>
          <a:p>
            <a:pPr marL="0" indent="0" algn="just">
              <a:buNone/>
            </a:pPr>
            <a:r>
              <a:rPr lang="pt-BR" sz="4000" dirty="0"/>
              <a:t>[4] Dota -&gt; </a:t>
            </a:r>
          </a:p>
          <a:p>
            <a:pPr marL="0" indent="0" algn="just">
              <a:buNone/>
            </a:pPr>
            <a:r>
              <a:rPr lang="pt-BR" sz="4000" dirty="0"/>
              <a:t>[5] </a:t>
            </a:r>
            <a:r>
              <a:rPr lang="pt-BR" sz="4000" dirty="0" err="1"/>
              <a:t>This</a:t>
            </a:r>
            <a:r>
              <a:rPr lang="pt-BR" sz="4000" dirty="0"/>
              <a:t> </a:t>
            </a:r>
            <a:r>
              <a:rPr lang="pt-BR" sz="4000" dirty="0" err="1"/>
              <a:t>is</a:t>
            </a:r>
            <a:r>
              <a:rPr lang="pt-BR" sz="4000" dirty="0"/>
              <a:t> </a:t>
            </a:r>
            <a:r>
              <a:rPr lang="pt-BR" sz="4000" dirty="0" err="1"/>
              <a:t>us</a:t>
            </a:r>
            <a:r>
              <a:rPr lang="pt-BR" sz="4000" dirty="0"/>
              <a:t> 6ª temporada -&gt;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seria escolhida foi ___.</a:t>
            </a:r>
          </a:p>
        </p:txBody>
      </p:sp>
    </p:spTree>
    <p:extLst>
      <p:ext uri="{BB962C8B-B14F-4D97-AF65-F5344CB8AC3E}">
        <p14:creationId xmlns:p14="http://schemas.microsoft.com/office/powerpoint/2010/main" val="2697184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54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que pergunte um humorista</a:t>
            </a:r>
          </a:p>
          <a:p>
            <a:pPr marL="0" indent="0" algn="just">
              <a:buNone/>
            </a:pPr>
            <a:r>
              <a:rPr lang="pt-BR" sz="4000" dirty="0"/>
              <a:t>[1] Fabio Porchat -&gt; </a:t>
            </a:r>
          </a:p>
          <a:p>
            <a:pPr marL="0" indent="0" algn="just">
              <a:buNone/>
            </a:pPr>
            <a:r>
              <a:rPr lang="pt-BR" sz="4000" dirty="0"/>
              <a:t>[2] Danilo </a:t>
            </a:r>
            <a:r>
              <a:rPr lang="pt-BR" sz="4000" dirty="0" err="1"/>
              <a:t>Gentili</a:t>
            </a:r>
            <a:r>
              <a:rPr lang="pt-BR" sz="4000" dirty="0"/>
              <a:t>&gt; </a:t>
            </a:r>
          </a:p>
          <a:p>
            <a:pPr marL="0" indent="0" algn="just">
              <a:buNone/>
            </a:pPr>
            <a:r>
              <a:rPr lang="pt-BR" sz="4000" dirty="0"/>
              <a:t>[3] Rafinha bastos&gt;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Em seguida pergunte qual a cidade da pessoa</a:t>
            </a:r>
          </a:p>
          <a:p>
            <a:pPr marL="0" indent="0" algn="just">
              <a:buNone/>
            </a:pPr>
            <a:r>
              <a:rPr lang="pt-BR" sz="4000" dirty="0"/>
              <a:t>Se a pessoa for de São Paulo capital aparece</a:t>
            </a:r>
          </a:p>
          <a:p>
            <a:pPr marL="0" indent="0" algn="just">
              <a:buNone/>
            </a:pPr>
            <a:r>
              <a:rPr lang="pt-BR" sz="4000" dirty="0"/>
              <a:t>Tem show do Danilo </a:t>
            </a:r>
            <a:r>
              <a:rPr lang="pt-BR" sz="4000" dirty="0" err="1"/>
              <a:t>Gentili</a:t>
            </a:r>
            <a:r>
              <a:rPr lang="pt-BR" sz="4000" dirty="0"/>
              <a:t>( se a pessoa escolheu o </a:t>
            </a:r>
            <a:r>
              <a:rPr lang="pt-BR" sz="4000" dirty="0" err="1"/>
              <a:t>danilo</a:t>
            </a:r>
            <a:r>
              <a:rPr lang="pt-BR" sz="4000" dirty="0"/>
              <a:t>)</a:t>
            </a:r>
          </a:p>
          <a:p>
            <a:pPr marL="0" indent="0" algn="just">
              <a:buNone/>
            </a:pPr>
            <a:r>
              <a:rPr lang="pt-BR" sz="4000" dirty="0"/>
              <a:t>Se a pessoa for de Araxá tem show do Fabio Porchat mas somente se a pessoa for maior de 18 anos ( pergunte a idade dela)</a:t>
            </a:r>
          </a:p>
          <a:p>
            <a:pPr marL="0" indent="0" algn="just">
              <a:buNone/>
            </a:pPr>
            <a:r>
              <a:rPr lang="pt-BR" sz="4000" dirty="0"/>
              <a:t>Se a pessoa for do Rio Grande do Sul aparece “tem show do </a:t>
            </a:r>
            <a:r>
              <a:rPr lang="pt-BR" sz="4000" dirty="0" err="1"/>
              <a:t>rafinha</a:t>
            </a:r>
            <a:r>
              <a:rPr lang="pt-BR" sz="4000" dirty="0"/>
              <a:t> Bastos”</a:t>
            </a:r>
          </a:p>
          <a:p>
            <a:pPr marL="0" indent="0" algn="just">
              <a:buNone/>
            </a:pPr>
            <a:r>
              <a:rPr lang="pt-BR" sz="4000" dirty="0"/>
              <a:t>Se o humorista não estiver na cidade determinada abaixo aparece </a:t>
            </a:r>
          </a:p>
          <a:p>
            <a:pPr marL="0" indent="0" algn="just">
              <a:buNone/>
            </a:pPr>
            <a:r>
              <a:rPr lang="pt-BR" sz="4000" dirty="0"/>
              <a:t>“não tem show”</a:t>
            </a:r>
          </a:p>
          <a:p>
            <a:pPr marL="0" indent="0" algn="just">
              <a:buNone/>
            </a:pPr>
            <a:endParaRPr lang="pt-BR" sz="40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6DDDB66-09D9-4EC6-9B8C-E2B54A073C25}"/>
              </a:ext>
            </a:extLst>
          </p:cNvPr>
          <p:cNvCxnSpPr/>
          <p:nvPr/>
        </p:nvCxnSpPr>
        <p:spPr>
          <a:xfrm>
            <a:off x="-230819" y="3977196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446ABAB-3496-4365-B619-A322DC5649C1}"/>
              </a:ext>
            </a:extLst>
          </p:cNvPr>
          <p:cNvCxnSpPr/>
          <p:nvPr/>
        </p:nvCxnSpPr>
        <p:spPr>
          <a:xfrm>
            <a:off x="-344749" y="4795421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FF4A4F2-D2E6-4E79-8F18-0A5CC30782D6}"/>
              </a:ext>
            </a:extLst>
          </p:cNvPr>
          <p:cNvCxnSpPr/>
          <p:nvPr/>
        </p:nvCxnSpPr>
        <p:spPr>
          <a:xfrm>
            <a:off x="-344749" y="5578136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A55FE2A-4971-447D-9135-D9369BC86BE3}"/>
              </a:ext>
            </a:extLst>
          </p:cNvPr>
          <p:cNvCxnSpPr/>
          <p:nvPr/>
        </p:nvCxnSpPr>
        <p:spPr>
          <a:xfrm>
            <a:off x="20010" y="3144174"/>
            <a:ext cx="12055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7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55 </a:t>
            </a:r>
            <a:r>
              <a:rPr lang="pt-BR" sz="7200" dirty="0">
                <a:solidFill>
                  <a:srgbClr val="FF0000"/>
                </a:solidFill>
              </a:rPr>
              <a:t>escolha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“Seu conhecimento de Excel é [1]básico [2]intermediário ou [3]avançado.</a:t>
            </a:r>
          </a:p>
          <a:p>
            <a:pPr marL="0" indent="0" algn="just">
              <a:buNone/>
            </a:pPr>
            <a:r>
              <a:rPr lang="pt-BR" sz="4000" dirty="0"/>
              <a:t>Se o conhecimento for básico pergunte “escolha uma formula dentre as opções abaixo “formulas [1] SOMA, [2] MÉDIA, [3] MAXIMO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FF0000"/>
                </a:solidFill>
              </a:rPr>
              <a:t>Dentro de cada alternativa mostre a resposta</a:t>
            </a:r>
          </a:p>
          <a:p>
            <a:pPr marL="0" indent="0" algn="just">
              <a:buNone/>
            </a:pPr>
            <a:r>
              <a:rPr lang="pt-BR" sz="4000" dirty="0"/>
              <a:t>Se o conhecimento for intermediário “escolha uma formula dentre as opções abaixo” [1]se, [2] </a:t>
            </a:r>
            <a:r>
              <a:rPr lang="pt-BR" sz="4000" dirty="0" err="1"/>
              <a:t>somase</a:t>
            </a:r>
            <a:r>
              <a:rPr lang="pt-BR" sz="4000" dirty="0"/>
              <a:t>, [3 cont.se]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00B050"/>
                </a:solidFill>
              </a:rPr>
              <a:t>Dentro de cada alternativa mostre a resposta</a:t>
            </a: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conhecimento for avançado pergunte “escolha uma formula dentre as opções abaixo” [1]</a:t>
            </a:r>
            <a:r>
              <a:rPr lang="pt-BR" sz="4000" dirty="0" err="1"/>
              <a:t>ordem.eq</a:t>
            </a:r>
            <a:r>
              <a:rPr lang="pt-BR" sz="4000" dirty="0"/>
              <a:t>, [2] </a:t>
            </a:r>
            <a:r>
              <a:rPr lang="pt-BR" sz="4000" dirty="0" err="1"/>
              <a:t>procv</a:t>
            </a:r>
            <a:r>
              <a:rPr lang="pt-BR" sz="4000" dirty="0"/>
              <a:t>, [3 </a:t>
            </a:r>
            <a:r>
              <a:rPr lang="pt-BR" sz="4000" dirty="0" err="1"/>
              <a:t>procH</a:t>
            </a:r>
            <a:r>
              <a:rPr lang="pt-BR" sz="4000" dirty="0"/>
              <a:t>]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Dentro de cada alternativa mostre a resposta</a:t>
            </a:r>
          </a:p>
        </p:txBody>
      </p:sp>
    </p:spTree>
    <p:extLst>
      <p:ext uri="{BB962C8B-B14F-4D97-AF65-F5344CB8AC3E}">
        <p14:creationId xmlns:p14="http://schemas.microsoft.com/office/powerpoint/2010/main" val="3687543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Crie um programa de nutricionista que te pergunte o peso e a altura de uma pessoa, com isso descubra o IMC </a:t>
            </a:r>
            <a:r>
              <a:rPr lang="pt-BR" sz="4000" dirty="0">
                <a:solidFill>
                  <a:srgbClr val="FF0000"/>
                </a:solidFill>
              </a:rPr>
              <a:t>{</a:t>
            </a:r>
            <a:r>
              <a:rPr lang="pt-BR" sz="4000" dirty="0" err="1">
                <a:solidFill>
                  <a:srgbClr val="FF0000"/>
                </a:solidFill>
              </a:rPr>
              <a:t>imc</a:t>
            </a:r>
            <a:r>
              <a:rPr lang="pt-BR" sz="4000" dirty="0">
                <a:solidFill>
                  <a:srgbClr val="FF0000"/>
                </a:solidFill>
              </a:rPr>
              <a:t> = Peso /(altura * altura)}</a:t>
            </a:r>
            <a:r>
              <a:rPr lang="pt-BR" sz="4000" dirty="0"/>
              <a:t>( índice de massa corporal). Com essa informação crie um programa que descubra se a pessoa está abaixo do peso, peso ideal, sobrepeso, obesidade 1, obesidade2, obesidade 3 ou obesidade mórbida.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Para cada alternativa monte um cardápio para essa pessoa, pode ser inventado e não precisa estar certo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Dentro de cada alternativa pergunte qual o objetivo de perda de peso ou ganho e no final mostre “você precisar perder ou ganhar __ peso” 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C00000"/>
                </a:solidFill>
              </a:rPr>
              <a:t>Peso ideal = 21,75 * (altura *Altura)</a:t>
            </a:r>
          </a:p>
        </p:txBody>
      </p:sp>
    </p:spTree>
    <p:extLst>
      <p:ext uri="{BB962C8B-B14F-4D97-AF65-F5344CB8AC3E}">
        <p14:creationId xmlns:p14="http://schemas.microsoft.com/office/powerpoint/2010/main" val="2930792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recebe 3 valores e some eles</a:t>
            </a:r>
          </a:p>
          <a:p>
            <a:pPr marL="0" indent="0" algn="just">
              <a:buNone/>
            </a:pPr>
            <a:r>
              <a:rPr lang="pt-BR" sz="4000" dirty="0"/>
              <a:t>No final mostre a soma usando o enquanto</a:t>
            </a:r>
          </a:p>
        </p:txBody>
      </p:sp>
    </p:spTree>
    <p:extLst>
      <p:ext uri="{BB962C8B-B14F-4D97-AF65-F5344CB8AC3E}">
        <p14:creationId xmlns:p14="http://schemas.microsoft.com/office/powerpoint/2010/main" val="1358105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3 nomes e 3 telefones</a:t>
            </a:r>
          </a:p>
          <a:p>
            <a:pPr marL="0" indent="0" algn="just">
              <a:buNone/>
            </a:pPr>
            <a:r>
              <a:rPr lang="pt-BR" sz="4000" dirty="0"/>
              <a:t>Usando a estrutura enquanto</a:t>
            </a:r>
          </a:p>
        </p:txBody>
      </p:sp>
    </p:spTree>
    <p:extLst>
      <p:ext uri="{BB962C8B-B14F-4D97-AF65-F5344CB8AC3E}">
        <p14:creationId xmlns:p14="http://schemas.microsoft.com/office/powerpoint/2010/main" val="1941437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comece o contador com 10 e vai diminuindo em 1 em 1 até chegar a zero</a:t>
            </a:r>
          </a:p>
          <a:p>
            <a:pPr marL="0" indent="0" algn="just">
              <a:buNone/>
            </a:pPr>
            <a:r>
              <a:rPr lang="pt-BR" sz="4000" dirty="0"/>
              <a:t>Faça  com que a cada volta apareça a mensagem “sexta”</a:t>
            </a:r>
          </a:p>
        </p:txBody>
      </p:sp>
    </p:spTree>
    <p:extLst>
      <p:ext uri="{BB962C8B-B14F-4D97-AF65-F5344CB8AC3E}">
        <p14:creationId xmlns:p14="http://schemas.microsoft.com/office/powerpoint/2010/main" val="2102899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58.2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comece o contador em 5 e vai aumentando de 2 em 2 até chegar no 15.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A cada repetição mostre o contador na tela</a:t>
            </a:r>
          </a:p>
        </p:txBody>
      </p:sp>
    </p:spTree>
    <p:extLst>
      <p:ext uri="{BB962C8B-B14F-4D97-AF65-F5344CB8AC3E}">
        <p14:creationId xmlns:p14="http://schemas.microsoft.com/office/powerpoint/2010/main" val="25138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Faça um programa que pergunte nome , sexo e idade.</a:t>
            </a:r>
          </a:p>
          <a:p>
            <a:r>
              <a:rPr lang="pt-BR" sz="4000" dirty="0"/>
              <a:t>No final mostre a frase</a:t>
            </a:r>
          </a:p>
          <a:p>
            <a:r>
              <a:rPr lang="pt-BR" sz="4000" dirty="0"/>
              <a:t>“__ cadastrado com sucesso, com o sexo ___ e idade ___.</a:t>
            </a:r>
          </a:p>
        </p:txBody>
      </p:sp>
    </p:spTree>
    <p:extLst>
      <p:ext uri="{BB962C8B-B14F-4D97-AF65-F5344CB8AC3E}">
        <p14:creationId xmlns:p14="http://schemas.microsoft.com/office/powerpoint/2010/main" val="3452733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59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faça um contagem regressiva começando no 20 e terminando no 0 pulando de 2 em 2</a:t>
            </a:r>
          </a:p>
          <a:p>
            <a:pPr marL="0" indent="0" algn="just">
              <a:buNone/>
            </a:pPr>
            <a:r>
              <a:rPr lang="pt-BR" sz="4000" dirty="0"/>
              <a:t>Mostre o contador na tela a cada repetição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04981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de contagem personalizada</a:t>
            </a:r>
          </a:p>
          <a:p>
            <a:pPr marL="0" indent="0" algn="just">
              <a:buNone/>
            </a:pPr>
            <a:r>
              <a:rPr lang="pt-BR" sz="4000" dirty="0"/>
              <a:t>O usuário poderá escolher em qual numero ele quer começar a contagem, qual o numero limite da contagem, e de quanto em quanto essa contagem irá pular.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Por exemplo:</a:t>
            </a:r>
          </a:p>
          <a:p>
            <a:pPr marL="0" indent="0" algn="just">
              <a:buNone/>
            </a:pPr>
            <a:r>
              <a:rPr lang="pt-BR" sz="4000" dirty="0"/>
              <a:t>Iniciar no 1, terminar no 31, e pular de 3 em 3</a:t>
            </a:r>
          </a:p>
          <a:p>
            <a:pPr marL="0" indent="0" algn="just">
              <a:buNone/>
            </a:pPr>
            <a:r>
              <a:rPr lang="pt-BR" sz="4000" dirty="0"/>
              <a:t>Resposta -&gt; 1,4,7,10,13,16,19,22,25,28</a:t>
            </a:r>
          </a:p>
        </p:txBody>
      </p:sp>
    </p:spTree>
    <p:extLst>
      <p:ext uri="{BB962C8B-B14F-4D97-AF65-F5344CB8AC3E}">
        <p14:creationId xmlns:p14="http://schemas.microsoft.com/office/powerpoint/2010/main" val="1033915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000" dirty="0"/>
              <a:t>Jogo do </a:t>
            </a:r>
            <a:r>
              <a:rPr lang="pt-BR" sz="4000" dirty="0" err="1"/>
              <a:t>pim</a:t>
            </a:r>
            <a:r>
              <a:rPr lang="pt-BR" sz="4000" dirty="0"/>
              <a:t>.</a:t>
            </a:r>
          </a:p>
          <a:p>
            <a:pPr marL="0" indent="0" algn="just">
              <a:buNone/>
            </a:pPr>
            <a:r>
              <a:rPr lang="pt-BR" sz="4000" dirty="0"/>
              <a:t>Crie um programa que pergunte ate quanto você quer contar e mostre o resultado abaixo ( a palavra PIN aparece a cada 3 números)</a:t>
            </a:r>
          </a:p>
          <a:p>
            <a:pPr marL="0" indent="0" algn="just">
              <a:buNone/>
            </a:pPr>
            <a:r>
              <a:rPr lang="pt-BR" sz="4000" dirty="0"/>
              <a:t>Exemplo: Quero contar até 14</a:t>
            </a:r>
          </a:p>
          <a:p>
            <a:pPr marL="0" indent="0" algn="just">
              <a:buNone/>
            </a:pPr>
            <a:r>
              <a:rPr lang="pt-BR" sz="4000" dirty="0"/>
              <a:t>Aparecerá</a:t>
            </a:r>
          </a:p>
          <a:p>
            <a:pPr marL="0" indent="0" algn="just">
              <a:buNone/>
            </a:pPr>
            <a:r>
              <a:rPr lang="pt-BR" sz="4000" dirty="0"/>
              <a:t>1 -- 2 --  3 – PIN</a:t>
            </a:r>
          </a:p>
          <a:p>
            <a:pPr marL="0" indent="0" algn="just">
              <a:buNone/>
            </a:pPr>
            <a:r>
              <a:rPr lang="pt-BR" sz="4000" dirty="0"/>
              <a:t>4 -- 5 --  6 – PIN</a:t>
            </a:r>
          </a:p>
          <a:p>
            <a:pPr marL="0" indent="0" algn="just">
              <a:buNone/>
            </a:pPr>
            <a:r>
              <a:rPr lang="pt-BR" sz="4000" dirty="0"/>
              <a:t>7 -- 8 --  9 -- PIN</a:t>
            </a:r>
          </a:p>
          <a:p>
            <a:pPr marL="0" indent="0" algn="just">
              <a:buNone/>
            </a:pPr>
            <a:r>
              <a:rPr lang="pt-BR" sz="4000" dirty="0"/>
              <a:t>10 -- 11 --  12 -- PIN</a:t>
            </a:r>
          </a:p>
          <a:p>
            <a:pPr marL="0" indent="0" algn="just">
              <a:buNone/>
            </a:pPr>
            <a:r>
              <a:rPr lang="pt-BR" sz="4000" dirty="0"/>
              <a:t>13 – 14 --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234674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5 números e some os impares entre si e os pares entre si.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após terminar o enquanto mostre a frase a soma dos impares é __ e a soma dos pares é __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43380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peso médio do brasileiro.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Em seguida cadastre o peso de 4 pessoas.</a:t>
            </a:r>
          </a:p>
          <a:p>
            <a:pPr marL="0" indent="0" algn="just">
              <a:buNone/>
            </a:pPr>
            <a:r>
              <a:rPr lang="pt-BR" sz="4000" dirty="0"/>
              <a:t>No final mostre a frase existe _ pessoas que estão acima do peso médio e existe __ pessoas com peso igual ou abaixo a média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B56ADF-A5A2-415A-98EB-41E0965D47D7}"/>
              </a:ext>
            </a:extLst>
          </p:cNvPr>
          <p:cNvSpPr/>
          <p:nvPr/>
        </p:nvSpPr>
        <p:spPr>
          <a:xfrm>
            <a:off x="0" y="2530136"/>
            <a:ext cx="12075885" cy="369311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20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7 números.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</a:t>
            </a:r>
          </a:p>
          <a:p>
            <a:pPr marL="0" indent="0" algn="just">
              <a:buNone/>
            </a:pPr>
            <a:r>
              <a:rPr lang="pt-BR" sz="4000" dirty="0"/>
              <a:t>    Foram identificados ___ números que são múltiplos de cinco e __ números que são </a:t>
            </a:r>
            <a:r>
              <a:rPr lang="pt-BR" sz="4000" dirty="0" err="1"/>
              <a:t>multiplo</a:t>
            </a:r>
            <a:r>
              <a:rPr lang="pt-BR" sz="4000" dirty="0"/>
              <a:t> por 3.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06456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Faça um programa que leia, nome sexo e idade de 3 pessoas.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o nome do Homem mais velho e o nome mulher mais jovem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13901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65.1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4 números e 4 nomes.</a:t>
            </a:r>
          </a:p>
          <a:p>
            <a:pPr marL="0" indent="0" algn="just">
              <a:buNone/>
            </a:pPr>
            <a:r>
              <a:rPr lang="pt-BR" sz="4000" dirty="0"/>
              <a:t>Descubra a soma dos pares</a:t>
            </a:r>
          </a:p>
          <a:p>
            <a:pPr marL="0" indent="0" algn="just">
              <a:buNone/>
            </a:pPr>
            <a:r>
              <a:rPr lang="pt-BR" sz="4000" dirty="0"/>
              <a:t>A quantidade de pares</a:t>
            </a:r>
          </a:p>
          <a:p>
            <a:pPr marL="0" indent="0" algn="just">
              <a:buNone/>
            </a:pPr>
            <a:r>
              <a:rPr lang="pt-BR" sz="4000" dirty="0"/>
              <a:t>Descubra a soma dos impares</a:t>
            </a:r>
          </a:p>
          <a:p>
            <a:pPr marL="0" indent="0" algn="just">
              <a:buNone/>
            </a:pPr>
            <a:r>
              <a:rPr lang="pt-BR" sz="4000" dirty="0"/>
              <a:t>A quantidade de impares</a:t>
            </a:r>
          </a:p>
          <a:p>
            <a:pPr marL="0" indent="0" algn="just">
              <a:buNone/>
            </a:pPr>
            <a:r>
              <a:rPr lang="pt-BR" sz="4000" dirty="0"/>
              <a:t>O nome da pessoa mais velha cadastrada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57249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Desenvolver um algoritmo que receba um número </a:t>
            </a:r>
          </a:p>
          <a:p>
            <a:pPr marL="0" indent="0" algn="just">
              <a:buNone/>
            </a:pPr>
            <a:r>
              <a:rPr lang="pt-BR" sz="4000" dirty="0"/>
              <a:t>Em seguida pergunte ao usuário se ele quer continuar</a:t>
            </a:r>
          </a:p>
          <a:p>
            <a:pPr marL="0" indent="0" algn="just">
              <a:buNone/>
            </a:pPr>
            <a:r>
              <a:rPr lang="pt-BR" sz="4000" dirty="0"/>
              <a:t>Repita o processo quantas vezes necessário.</a:t>
            </a:r>
          </a:p>
          <a:p>
            <a:pPr marL="0" indent="0" algn="just">
              <a:buNone/>
            </a:pPr>
            <a:r>
              <a:rPr lang="pt-BR" sz="4000" dirty="0"/>
              <a:t>Quando o usuário estiver digitados todos os números desejados</a:t>
            </a:r>
          </a:p>
          <a:p>
            <a:pPr marL="0" indent="0" algn="just">
              <a:buNone/>
            </a:pPr>
            <a:r>
              <a:rPr lang="pt-BR" sz="4000" dirty="0">
                <a:solidFill>
                  <a:srgbClr val="7030A0"/>
                </a:solidFill>
              </a:rPr>
              <a:t>calcule e escreva a média aritmética dos valores positivos</a:t>
            </a:r>
            <a:r>
              <a:rPr lang="pt-BR" sz="4000" dirty="0"/>
              <a:t>, a quantidade de valores positivos, a quantidade de valores negativos.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1143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Escrever um algoritmo que receba um numero e pergunte ao usuário se ele quer continuar</a:t>
            </a:r>
          </a:p>
          <a:p>
            <a:pPr marL="0" indent="0" algn="just">
              <a:buNone/>
            </a:pPr>
            <a:r>
              <a:rPr lang="pt-BR" sz="4000" dirty="0"/>
              <a:t>Repita o processo infinitamente ate o usuário querer parar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No final mostre quantos números estão entre [0-25]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[26-50]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[51-75]</a:t>
            </a:r>
          </a:p>
          <a:p>
            <a:pPr marL="0" indent="0" algn="just">
              <a:buNone/>
            </a:pPr>
            <a:r>
              <a:rPr lang="pt-BR" sz="4000" dirty="0"/>
              <a:t>No final mostre quantos números estão entre [76-100]</a:t>
            </a:r>
          </a:p>
          <a:p>
            <a:pPr marL="0" indent="0" algn="just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6256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um numero.</a:t>
            </a:r>
          </a:p>
          <a:p>
            <a:r>
              <a:rPr lang="pt-BR" sz="4000" dirty="0"/>
              <a:t>E no final mostre as frases abaixo.</a:t>
            </a:r>
          </a:p>
          <a:p>
            <a:endParaRPr lang="pt-BR" sz="4000" dirty="0"/>
          </a:p>
          <a:p>
            <a:r>
              <a:rPr lang="pt-BR" sz="4000" dirty="0"/>
              <a:t>O antecessor desse numero é ___</a:t>
            </a:r>
          </a:p>
          <a:p>
            <a:endParaRPr lang="pt-BR" sz="4000" dirty="0"/>
          </a:p>
          <a:p>
            <a:r>
              <a:rPr lang="pt-BR" sz="4000" dirty="0"/>
              <a:t>O sucessor desse numero é ___ </a:t>
            </a:r>
          </a:p>
        </p:txBody>
      </p:sp>
    </p:spTree>
    <p:extLst>
      <p:ext uri="{BB962C8B-B14F-4D97-AF65-F5344CB8AC3E}">
        <p14:creationId xmlns:p14="http://schemas.microsoft.com/office/powerpoint/2010/main" val="2096197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Escrever um algoritmo que gera e escreve os números ímpares entre 100 e 200</a:t>
            </a:r>
          </a:p>
        </p:txBody>
      </p:sp>
    </p:spTree>
    <p:extLst>
      <p:ext uri="{BB962C8B-B14F-4D97-AF65-F5344CB8AC3E}">
        <p14:creationId xmlns:p14="http://schemas.microsoft.com/office/powerpoint/2010/main" val="1036365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69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Escreva um algoritmo que receba um valor e imprima a sequência de valores do cálculo de A! e o seu resultado. </a:t>
            </a:r>
            <a:r>
              <a:rPr lang="pt-BR" sz="4000" dirty="0" err="1"/>
              <a:t>Ex</a:t>
            </a:r>
            <a:r>
              <a:rPr lang="pt-BR" sz="4000" dirty="0"/>
              <a:t>: 5! = 5 X 4 X 3 X 2 X 1 = 120 </a:t>
            </a:r>
          </a:p>
        </p:txBody>
      </p:sp>
    </p:spTree>
    <p:extLst>
      <p:ext uri="{BB962C8B-B14F-4D97-AF65-F5344CB8AC3E}">
        <p14:creationId xmlns:p14="http://schemas.microsoft.com/office/powerpoint/2010/main" val="663107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usuário e a senha da pessoa.</a:t>
            </a:r>
          </a:p>
          <a:p>
            <a:pPr marL="0" indent="0" algn="just">
              <a:buNone/>
            </a:pPr>
            <a:r>
              <a:rPr lang="pt-BR" sz="4000" dirty="0"/>
              <a:t>Se o usuário for “fácil” e a senha “ff” aparece “acesso correto” caso contrario aparece a mensagem você será multado em R$2,00 pela sua falha, gostaria de tentar novamente</a:t>
            </a:r>
          </a:p>
          <a:p>
            <a:pPr marL="0" indent="0" algn="just">
              <a:buNone/>
            </a:pPr>
            <a:r>
              <a:rPr lang="pt-BR" sz="4000" dirty="0"/>
              <a:t>Se o usuário errar novamente dobre a divida , e continue dobrando até ele acertar ou ele desistir</a:t>
            </a:r>
          </a:p>
        </p:txBody>
      </p:sp>
    </p:spTree>
    <p:extLst>
      <p:ext uri="{BB962C8B-B14F-4D97-AF65-F5344CB8AC3E}">
        <p14:creationId xmlns:p14="http://schemas.microsoft.com/office/powerpoint/2010/main" val="1120238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Escreva um algoritmo que receba um valor e imprima a sequência de valores do cálculo de A! porem somando ao </a:t>
            </a:r>
            <a:r>
              <a:rPr lang="pt-BR" sz="4000" dirty="0" err="1"/>
              <a:t>inves</a:t>
            </a:r>
            <a:r>
              <a:rPr lang="pt-BR" sz="4000" dirty="0"/>
              <a:t> de multiplicar e o seu resultado. </a:t>
            </a:r>
          </a:p>
          <a:p>
            <a:pPr marL="0" indent="0" algn="just">
              <a:buNone/>
            </a:pPr>
            <a:r>
              <a:rPr lang="pt-BR" sz="4000" dirty="0" err="1"/>
              <a:t>Ex</a:t>
            </a:r>
            <a:r>
              <a:rPr lang="pt-BR" sz="4000" dirty="0"/>
              <a:t>: 5! = 5 + 4 + 3 + 2 + 1 = 15</a:t>
            </a:r>
          </a:p>
        </p:txBody>
      </p:sp>
    </p:spTree>
    <p:extLst>
      <p:ext uri="{BB962C8B-B14F-4D97-AF65-F5344CB8AC3E}">
        <p14:creationId xmlns:p14="http://schemas.microsoft.com/office/powerpoint/2010/main" val="20122534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com repetição infinita que pergunte um numero e que finalize quando o numero digitado for igual a 20 ou quando for digitado 3 tentativas</a:t>
            </a:r>
          </a:p>
        </p:txBody>
      </p:sp>
    </p:spTree>
    <p:extLst>
      <p:ext uri="{BB962C8B-B14F-4D97-AF65-F5344CB8AC3E}">
        <p14:creationId xmlns:p14="http://schemas.microsoft.com/office/powerpoint/2010/main" val="20967053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receba infinitos números. O programa só vai parar quando a pessoa digitar 999. faça a soma todos os valores digitados e mostre a resposta no final. Também mostre quantas tentativas foram feitas.</a:t>
            </a:r>
          </a:p>
        </p:txBody>
      </p:sp>
    </p:spTree>
    <p:extLst>
      <p:ext uri="{BB962C8B-B14F-4D97-AF65-F5344CB8AC3E}">
        <p14:creationId xmlns:p14="http://schemas.microsoft.com/office/powerpoint/2010/main" val="8630983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infinito que mostre a tabuada de um numero e pergunte ao usuário qual tabuada ele quer ver? Se o usuário escolher a tabuada de um numero negativo interrompa o programa</a:t>
            </a:r>
          </a:p>
        </p:txBody>
      </p:sp>
    </p:spTree>
    <p:extLst>
      <p:ext uri="{BB962C8B-B14F-4D97-AF65-F5344CB8AC3E}">
        <p14:creationId xmlns:p14="http://schemas.microsoft.com/office/powerpoint/2010/main" val="39534150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de par ou impar.</a:t>
            </a:r>
          </a:p>
          <a:p>
            <a:pPr marL="0" indent="0" algn="just">
              <a:buNone/>
            </a:pPr>
            <a:r>
              <a:rPr lang="pt-BR" sz="4000" dirty="0"/>
              <a:t>Primeiro usa a biblioteca que sorteia um numero entre 1 e 9. (não mostre esse numero na tela)</a:t>
            </a:r>
          </a:p>
          <a:p>
            <a:pPr marL="0" indent="0" algn="just">
              <a:buNone/>
            </a:pPr>
            <a:r>
              <a:rPr lang="pt-BR" sz="4000" dirty="0"/>
              <a:t>Pergunte ao usuário se ele quer par ou impar</a:t>
            </a:r>
          </a:p>
          <a:p>
            <a:pPr marL="0" indent="0" algn="just">
              <a:buNone/>
            </a:pPr>
            <a:r>
              <a:rPr lang="pt-BR" sz="4000" dirty="0"/>
              <a:t>E peça ao usuário para ele escolher um numero.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Se o usuário vencer pare o programa, caso contrario o programa será infinito. No final mostre quantas derrotas e quantas vitorias aconteceram.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C6A9E2E-14B7-4F49-83EC-DDB97D2D9D70}"/>
              </a:ext>
            </a:extLst>
          </p:cNvPr>
          <p:cNvCxnSpPr/>
          <p:nvPr/>
        </p:nvCxnSpPr>
        <p:spPr>
          <a:xfrm>
            <a:off x="-239697" y="4181383"/>
            <a:ext cx="12553025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432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infinitos idade e sexo.</a:t>
            </a:r>
          </a:p>
          <a:p>
            <a:pPr marL="0" indent="0" algn="just">
              <a:buNone/>
            </a:pPr>
            <a:r>
              <a:rPr lang="pt-BR" sz="4000" dirty="0"/>
              <a:t>E pare quando o usuário digitar que quer parar.</a:t>
            </a:r>
          </a:p>
          <a:p>
            <a:pPr marL="0" indent="0" algn="just">
              <a:buNone/>
            </a:pPr>
            <a:r>
              <a:rPr lang="pt-BR" sz="4000" dirty="0"/>
              <a:t>No final de vários cadastros verifique</a:t>
            </a:r>
          </a:p>
          <a:p>
            <a:pPr algn="just">
              <a:buFontTx/>
              <a:buChar char="-"/>
            </a:pPr>
            <a:r>
              <a:rPr lang="pt-BR" sz="4000" dirty="0"/>
              <a:t>Quantas pessoas tem mais de 10 anos</a:t>
            </a:r>
          </a:p>
          <a:p>
            <a:pPr algn="just">
              <a:buFontTx/>
              <a:buChar char="-"/>
            </a:pPr>
            <a:r>
              <a:rPr lang="pt-BR" sz="4000" dirty="0"/>
              <a:t>Quantas homens foram cadastrados</a:t>
            </a:r>
          </a:p>
          <a:p>
            <a:pPr algn="just">
              <a:buFontTx/>
              <a:buChar char="-"/>
            </a:pPr>
            <a:r>
              <a:rPr lang="pt-BR" sz="4000" dirty="0"/>
              <a:t>Quantas mulheres tem menos de 20 anos</a:t>
            </a:r>
          </a:p>
        </p:txBody>
      </p:sp>
    </p:spTree>
    <p:extLst>
      <p:ext uri="{BB962C8B-B14F-4D97-AF65-F5344CB8AC3E}">
        <p14:creationId xmlns:p14="http://schemas.microsoft.com/office/powerpoint/2010/main" val="21927239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do cartão de credito. Primeiro pergunte o limite , em seguida faça infinitas compras de valores variados, quando o limite do cartão não for mais suficiente aparece a frase </a:t>
            </a:r>
            <a:r>
              <a:rPr lang="pt-BR" sz="4000" dirty="0">
                <a:solidFill>
                  <a:srgbClr val="FF0000"/>
                </a:solidFill>
              </a:rPr>
              <a:t>“saldo insuficiente” e pare</a:t>
            </a:r>
            <a:r>
              <a:rPr lang="pt-BR" sz="4000" dirty="0"/>
              <a:t>. A cada compra quer der certo aparece “compra realizada com sucesso”</a:t>
            </a:r>
          </a:p>
        </p:txBody>
      </p:sp>
    </p:spTree>
    <p:extLst>
      <p:ext uri="{BB962C8B-B14F-4D97-AF65-F5344CB8AC3E}">
        <p14:creationId xmlns:p14="http://schemas.microsoft.com/office/powerpoint/2010/main" val="23492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543"/>
            <a:ext cx="11049000" cy="5544457"/>
          </a:xfrm>
        </p:spPr>
        <p:txBody>
          <a:bodyPr>
            <a:normAutofit/>
          </a:bodyPr>
          <a:lstStyle/>
          <a:p>
            <a:r>
              <a:rPr lang="pt-BR" sz="4000" dirty="0"/>
              <a:t>Crie um programa que pergunte sua idade</a:t>
            </a:r>
          </a:p>
          <a:p>
            <a:r>
              <a:rPr lang="pt-BR" sz="4000" dirty="0"/>
              <a:t>E mostre na tela</a:t>
            </a:r>
          </a:p>
          <a:p>
            <a:r>
              <a:rPr lang="pt-BR" sz="4000" dirty="0"/>
              <a:t>Você tem __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15770891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que pergunte o Nome de uma pessoa e repita infinitamente até aparecer “João”.</a:t>
            </a:r>
          </a:p>
          <a:p>
            <a:pPr marL="0" indent="0" algn="just">
              <a:buNone/>
            </a:pPr>
            <a:r>
              <a:rPr lang="pt-BR" sz="4000" dirty="0"/>
              <a:t>Em seguida pergunte a idade e repita infinitamente até o nome seja João e a idade seja &gt;=35</a:t>
            </a:r>
          </a:p>
        </p:txBody>
      </p:sp>
    </p:spTree>
    <p:extLst>
      <p:ext uri="{BB962C8B-B14F-4D97-AF65-F5344CB8AC3E}">
        <p14:creationId xmlns:p14="http://schemas.microsoft.com/office/powerpoint/2010/main" val="14832296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79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cadastre varias vendas(nome, e valor) até o usuário dizer que quer “fechar o caixa”. No final diga</a:t>
            </a:r>
          </a:p>
          <a:p>
            <a:pPr marL="0" indent="0" algn="just">
              <a:buNone/>
            </a:pPr>
            <a:r>
              <a:rPr lang="pt-BR" sz="4000" dirty="0"/>
              <a:t>Quantos produto são padrão A</a:t>
            </a:r>
          </a:p>
          <a:p>
            <a:pPr marL="0" indent="0" algn="just">
              <a:buNone/>
            </a:pPr>
            <a:r>
              <a:rPr lang="pt-BR" sz="4000" dirty="0"/>
              <a:t>Quantos produtos são padrão B</a:t>
            </a:r>
          </a:p>
          <a:p>
            <a:pPr marL="0" indent="0" algn="just">
              <a:buNone/>
            </a:pPr>
            <a:r>
              <a:rPr lang="pt-BR" sz="4000" dirty="0"/>
              <a:t>Quantos produtos são padrão C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Produtos A valem igual ou acima de R$1000,00</a:t>
            </a:r>
          </a:p>
          <a:p>
            <a:pPr marL="0" indent="0" algn="just">
              <a:buNone/>
            </a:pPr>
            <a:r>
              <a:rPr lang="pt-BR" sz="4000" dirty="0"/>
              <a:t>Produtos B valem entre R$500,00 e R$999,99</a:t>
            </a:r>
          </a:p>
          <a:p>
            <a:pPr marL="0" indent="0" algn="just">
              <a:buNone/>
            </a:pPr>
            <a:r>
              <a:rPr lang="pt-BR" sz="4000" dirty="0"/>
              <a:t>Produtos C valem abaixo de R$499,99</a:t>
            </a:r>
          </a:p>
        </p:txBody>
      </p:sp>
    </p:spTree>
    <p:extLst>
      <p:ext uri="{BB962C8B-B14F-4D97-AF65-F5344CB8AC3E}">
        <p14:creationId xmlns:p14="http://schemas.microsoft.com/office/powerpoint/2010/main" val="4015608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rgbClr val="FF0000"/>
                </a:solidFill>
              </a:rPr>
              <a:t>Exercício 80 desafiante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4000" dirty="0"/>
              <a:t>Crie um programa que simule um caixa eletrônico</a:t>
            </a:r>
          </a:p>
          <a:p>
            <a:pPr marL="0" indent="0" algn="just">
              <a:buNone/>
            </a:pPr>
            <a:r>
              <a:rPr lang="pt-BR" sz="4000" dirty="0"/>
              <a:t>No inicio pergunte ao usuário qual o valor a ser sacado</a:t>
            </a:r>
          </a:p>
          <a:p>
            <a:pPr marL="0" indent="0" algn="just">
              <a:buNone/>
            </a:pPr>
            <a:r>
              <a:rPr lang="pt-BR" sz="4000" dirty="0"/>
              <a:t>O programa deve informar quantas cédulas de cada serão entregues.(use notas apenas de </a:t>
            </a:r>
            <a:r>
              <a:rPr lang="pt-BR" sz="4000" dirty="0">
                <a:solidFill>
                  <a:srgbClr val="7030A0"/>
                </a:solidFill>
              </a:rPr>
              <a:t>50,20,10,2,1)</a:t>
            </a:r>
          </a:p>
          <a:p>
            <a:pPr marL="0" indent="0" algn="just">
              <a:buNone/>
            </a:pPr>
            <a:r>
              <a:rPr lang="pt-BR" sz="4000" dirty="0"/>
              <a:t>Exemplo: Saque de R$185,00</a:t>
            </a:r>
          </a:p>
          <a:p>
            <a:pPr marL="0" indent="0" algn="just">
              <a:buNone/>
            </a:pPr>
            <a:r>
              <a:rPr lang="pt-BR" sz="4000" dirty="0"/>
              <a:t>3 nota de R$50,00</a:t>
            </a:r>
          </a:p>
          <a:p>
            <a:pPr marL="0" indent="0" algn="just">
              <a:buNone/>
            </a:pPr>
            <a:r>
              <a:rPr lang="pt-BR" sz="4000" dirty="0"/>
              <a:t>1 nota de R$20,00</a:t>
            </a:r>
          </a:p>
          <a:p>
            <a:pPr marL="0" indent="0" algn="just">
              <a:buNone/>
            </a:pPr>
            <a:r>
              <a:rPr lang="pt-BR" sz="4000" dirty="0"/>
              <a:t>1 nota de R$10,00</a:t>
            </a:r>
          </a:p>
          <a:p>
            <a:pPr marL="0" indent="0" algn="just">
              <a:buNone/>
            </a:pPr>
            <a:r>
              <a:rPr lang="pt-BR" sz="4000" dirty="0"/>
              <a:t>2 nota de R$2,00</a:t>
            </a:r>
          </a:p>
          <a:p>
            <a:pPr marL="0" indent="0" algn="just">
              <a:buNone/>
            </a:pPr>
            <a:r>
              <a:rPr lang="pt-BR" sz="4000" dirty="0"/>
              <a:t>1 nota de R$1,00</a:t>
            </a:r>
          </a:p>
        </p:txBody>
      </p:sp>
    </p:spTree>
    <p:extLst>
      <p:ext uri="{BB962C8B-B14F-4D97-AF65-F5344CB8AC3E}">
        <p14:creationId xmlns:p14="http://schemas.microsoft.com/office/powerpoint/2010/main" val="39511109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a estrutura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crie um programa que cadastre o nome e telefone de 3 pessoas.</a:t>
            </a:r>
          </a:p>
        </p:txBody>
      </p:sp>
    </p:spTree>
    <p:extLst>
      <p:ext uri="{BB962C8B-B14F-4D97-AF65-F5344CB8AC3E}">
        <p14:creationId xmlns:p14="http://schemas.microsoft.com/office/powerpoint/2010/main" val="6707396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a estrutura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crie um programa que cadastre o nome de 3 pessoas e 2 telefones para cada pessoa.</a:t>
            </a:r>
          </a:p>
        </p:txBody>
      </p:sp>
    </p:spTree>
    <p:extLst>
      <p:ext uri="{BB962C8B-B14F-4D97-AF65-F5344CB8AC3E}">
        <p14:creationId xmlns:p14="http://schemas.microsoft.com/office/powerpoint/2010/main" val="408117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, que cadastre 2 raças de cachorro e em cada raça pergunte o porte e a cor do pelo</a:t>
            </a:r>
          </a:p>
        </p:txBody>
      </p:sp>
    </p:spTree>
    <p:extLst>
      <p:ext uri="{BB962C8B-B14F-4D97-AF65-F5344CB8AC3E}">
        <p14:creationId xmlns:p14="http://schemas.microsoft.com/office/powerpoint/2010/main" val="37040557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faça um programa que mostre a tabuada de um numero</a:t>
            </a:r>
          </a:p>
        </p:txBody>
      </p:sp>
    </p:spTree>
    <p:extLst>
      <p:ext uri="{BB962C8B-B14F-4D97-AF65-F5344CB8AC3E}">
        <p14:creationId xmlns:p14="http://schemas.microsoft.com/office/powerpoint/2010/main" val="10446858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</a:t>
            </a:r>
            <a:r>
              <a:rPr lang="pt-BR" sz="4000" dirty="0">
                <a:solidFill>
                  <a:srgbClr val="7030A0"/>
                </a:solidFill>
              </a:rPr>
              <a:t>para</a:t>
            </a:r>
            <a:r>
              <a:rPr lang="pt-BR" sz="4000" dirty="0"/>
              <a:t> faça um programa que pergunte 4 numero e mostre se ele é par ou impar, no final some os pares e impares</a:t>
            </a:r>
          </a:p>
        </p:txBody>
      </p:sp>
    </p:spTree>
    <p:extLst>
      <p:ext uri="{BB962C8B-B14F-4D97-AF65-F5344CB8AC3E}">
        <p14:creationId xmlns:p14="http://schemas.microsoft.com/office/powerpoint/2010/main" val="3917422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Usando o para crie um programa que pergunte o nome de 3 pessoas</a:t>
            </a:r>
          </a:p>
        </p:txBody>
      </p:sp>
    </p:spTree>
    <p:extLst>
      <p:ext uri="{BB962C8B-B14F-4D97-AF65-F5344CB8AC3E}">
        <p14:creationId xmlns:p14="http://schemas.microsoft.com/office/powerpoint/2010/main" val="18278153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E5145-3AEA-4702-A94A-FD5ABFF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7200" dirty="0"/>
              <a:t>Exercício 87 </a:t>
            </a:r>
            <a:r>
              <a:rPr lang="pt-BR" sz="7200" dirty="0">
                <a:solidFill>
                  <a:srgbClr val="7030A0"/>
                </a:solidFill>
              </a:rPr>
              <a:t>emocionante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01554-9DC9-4D07-A56D-3434C69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045029"/>
            <a:ext cx="11959771" cy="5646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Crie um programa usando o para que mostre os 10 primeiros valores da sequencia de Fibonacci usando o para.</a:t>
            </a:r>
          </a:p>
          <a:p>
            <a:pPr marL="0" indent="0" algn="just">
              <a:buNone/>
            </a:pPr>
            <a:endParaRPr lang="pt-BR" sz="4000" dirty="0"/>
          </a:p>
          <a:p>
            <a:pPr marL="0" indent="0" algn="just">
              <a:buNone/>
            </a:pPr>
            <a:r>
              <a:rPr lang="pt-BR" sz="4000" dirty="0"/>
              <a:t>Exemplo:</a:t>
            </a:r>
          </a:p>
          <a:p>
            <a:pPr marL="0" indent="0" algn="just">
              <a:buNone/>
            </a:pPr>
            <a:r>
              <a:rPr lang="pt-BR" sz="4000" dirty="0"/>
              <a:t>1 -&gt; </a:t>
            </a:r>
            <a:r>
              <a:rPr lang="pt-BR" sz="4000" dirty="0">
                <a:solidFill>
                  <a:srgbClr val="7030A0"/>
                </a:solidFill>
              </a:rPr>
              <a:t>1 -&gt; </a:t>
            </a:r>
            <a:r>
              <a:rPr lang="pt-BR" sz="4000" dirty="0">
                <a:solidFill>
                  <a:srgbClr val="FF0000"/>
                </a:solidFill>
              </a:rPr>
              <a:t>2 -&gt;3-&gt;5-</a:t>
            </a:r>
            <a:r>
              <a:rPr lang="pt-BR" sz="4000" dirty="0"/>
              <a:t>&gt;8-&gt;13-&gt;21&gt;34-&gt;55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0BE644-F3D2-43DC-BABD-360967F20B00}"/>
              </a:ext>
            </a:extLst>
          </p:cNvPr>
          <p:cNvSpPr/>
          <p:nvPr/>
        </p:nvSpPr>
        <p:spPr>
          <a:xfrm>
            <a:off x="116114" y="4163627"/>
            <a:ext cx="2165447" cy="6658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7663C7-AC58-4F66-AB0A-43378DA8F923}"/>
              </a:ext>
            </a:extLst>
          </p:cNvPr>
          <p:cNvSpPr/>
          <p:nvPr/>
        </p:nvSpPr>
        <p:spPr>
          <a:xfrm>
            <a:off x="1040872" y="4163627"/>
            <a:ext cx="2165447" cy="66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BF844D-6B36-469B-9F2B-34D398EA01DC}"/>
              </a:ext>
            </a:extLst>
          </p:cNvPr>
          <p:cNvSpPr/>
          <p:nvPr/>
        </p:nvSpPr>
        <p:spPr>
          <a:xfrm>
            <a:off x="1867975" y="4163627"/>
            <a:ext cx="2165447" cy="6658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47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6126</TotalTime>
  <Words>5806</Words>
  <Application>Microsoft Office PowerPoint</Application>
  <PresentationFormat>Widescreen</PresentationFormat>
  <Paragraphs>614</Paragraphs>
  <Slides>107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Tema do Office</vt:lpstr>
      <vt:lpstr>Atividades Portugol</vt:lpstr>
      <vt:lpstr>Exercício 1</vt:lpstr>
      <vt:lpstr>Exercício 2</vt:lpstr>
      <vt:lpstr>Exercício 3</vt:lpstr>
      <vt:lpstr>Exercício 4</vt:lpstr>
      <vt:lpstr>Exercício 5</vt:lpstr>
      <vt:lpstr>Exercício6</vt:lpstr>
      <vt:lpstr>Exercício 7</vt:lpstr>
      <vt:lpstr>Exercício 8</vt:lpstr>
      <vt:lpstr>Exercício 9</vt:lpstr>
      <vt:lpstr>Exercício 10</vt:lpstr>
      <vt:lpstr>Exercício 11</vt:lpstr>
      <vt:lpstr>Exercício 12</vt:lpstr>
      <vt:lpstr>Exercício 13</vt:lpstr>
      <vt:lpstr>Exercício 14</vt:lpstr>
      <vt:lpstr>Exercício 15</vt:lpstr>
      <vt:lpstr>Exercício 15.1</vt:lpstr>
      <vt:lpstr>Exercício 15.2</vt:lpstr>
      <vt:lpstr>Exercício 16</vt:lpstr>
      <vt:lpstr>Exercício 16</vt:lpstr>
      <vt:lpstr>Exercício 17</vt:lpstr>
      <vt:lpstr>Exercício 18</vt:lpstr>
      <vt:lpstr>Exercício 19</vt:lpstr>
      <vt:lpstr>Exercício 20</vt:lpstr>
      <vt:lpstr>Exercício 21</vt:lpstr>
      <vt:lpstr>Exercício 22</vt:lpstr>
      <vt:lpstr>Exercício 23</vt:lpstr>
      <vt:lpstr>Exercício 24</vt:lpstr>
      <vt:lpstr>Exercício 25</vt:lpstr>
      <vt:lpstr>Exercício 26</vt:lpstr>
      <vt:lpstr>Exercício 27</vt:lpstr>
      <vt:lpstr>Exercício 28</vt:lpstr>
      <vt:lpstr>Exercício 28.5</vt:lpstr>
      <vt:lpstr>Exercício 29</vt:lpstr>
      <vt:lpstr>Exercício 30</vt:lpstr>
      <vt:lpstr>Exercício 30.1</vt:lpstr>
      <vt:lpstr>Exercício 31</vt:lpstr>
      <vt:lpstr>Exercício 32</vt:lpstr>
      <vt:lpstr>Exercício 33</vt:lpstr>
      <vt:lpstr>Exercício 34</vt:lpstr>
      <vt:lpstr>Exercício 34.1</vt:lpstr>
      <vt:lpstr>Exercício 34.2</vt:lpstr>
      <vt:lpstr>Exercício 35</vt:lpstr>
      <vt:lpstr>Exercício 36</vt:lpstr>
      <vt:lpstr>Exercício 37</vt:lpstr>
      <vt:lpstr>Exercício 38</vt:lpstr>
      <vt:lpstr>Exercício 39</vt:lpstr>
      <vt:lpstr>Exercício 40</vt:lpstr>
      <vt:lpstr>Exercício 41</vt:lpstr>
      <vt:lpstr>Exercício 42</vt:lpstr>
      <vt:lpstr>Exercício 43</vt:lpstr>
      <vt:lpstr>Exercício 44</vt:lpstr>
      <vt:lpstr>Exercício 45</vt:lpstr>
      <vt:lpstr>Exercício 46</vt:lpstr>
      <vt:lpstr>Exercício 47</vt:lpstr>
      <vt:lpstr>Exercício 47</vt:lpstr>
      <vt:lpstr>Exercício 48</vt:lpstr>
      <vt:lpstr>Exercício 49</vt:lpstr>
      <vt:lpstr>Exercício 50 escolha</vt:lpstr>
      <vt:lpstr>Exercício 51 escolha</vt:lpstr>
      <vt:lpstr>Exercício 52 escolha</vt:lpstr>
      <vt:lpstr>Exercício 53 escolha</vt:lpstr>
      <vt:lpstr>Exercício 54 escolha</vt:lpstr>
      <vt:lpstr>Exercício 55 escolha</vt:lpstr>
      <vt:lpstr>Exercício 56</vt:lpstr>
      <vt:lpstr>Exercício 57</vt:lpstr>
      <vt:lpstr>Exercício 58</vt:lpstr>
      <vt:lpstr>Exercício 58.1</vt:lpstr>
      <vt:lpstr>Exercício 58.2</vt:lpstr>
      <vt:lpstr>Exercício 59</vt:lpstr>
      <vt:lpstr>Exercício 60</vt:lpstr>
      <vt:lpstr>Exercício 61</vt:lpstr>
      <vt:lpstr>Exercício 62</vt:lpstr>
      <vt:lpstr>Exercício 63</vt:lpstr>
      <vt:lpstr>Exercício 64</vt:lpstr>
      <vt:lpstr>Exercício 65</vt:lpstr>
      <vt:lpstr>Exercício 65.1</vt:lpstr>
      <vt:lpstr>Exercício 66</vt:lpstr>
      <vt:lpstr>Exercício 67</vt:lpstr>
      <vt:lpstr>Exercício 68</vt:lpstr>
      <vt:lpstr>Exercício 69</vt:lpstr>
      <vt:lpstr>Exercício 70</vt:lpstr>
      <vt:lpstr>Exercício 71</vt:lpstr>
      <vt:lpstr>Exercício 72</vt:lpstr>
      <vt:lpstr>Exercício 73</vt:lpstr>
      <vt:lpstr>Exercício 74</vt:lpstr>
      <vt:lpstr>Exercício 75</vt:lpstr>
      <vt:lpstr>Exercício 76</vt:lpstr>
      <vt:lpstr>Exercício 77</vt:lpstr>
      <vt:lpstr>Exercício 78</vt:lpstr>
      <vt:lpstr>Exercício 79</vt:lpstr>
      <vt:lpstr>Exercício 80 desafiante</vt:lpstr>
      <vt:lpstr>Exercício 81</vt:lpstr>
      <vt:lpstr>Exercício 82</vt:lpstr>
      <vt:lpstr>Exercício 83</vt:lpstr>
      <vt:lpstr>Exercício 84</vt:lpstr>
      <vt:lpstr>Exercício 85</vt:lpstr>
      <vt:lpstr>Exercício 86</vt:lpstr>
      <vt:lpstr>Exercício 87 emocionante</vt:lpstr>
      <vt:lpstr>Exercício 88 v.composta</vt:lpstr>
      <vt:lpstr>Exercício 89</vt:lpstr>
      <vt:lpstr>Exercício 90</vt:lpstr>
      <vt:lpstr>Exercício 91 baum</vt:lpstr>
      <vt:lpstr>Exercício 92</vt:lpstr>
      <vt:lpstr>Exercício 93</vt:lpstr>
      <vt:lpstr>Exercício 94</vt:lpstr>
      <vt:lpstr>Exercício 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Amauri Vinicius De Almeida Silva</dc:creator>
  <cp:lastModifiedBy>Sarah Danielly Venancio De Souza</cp:lastModifiedBy>
  <cp:revision>195</cp:revision>
  <dcterms:created xsi:type="dcterms:W3CDTF">2022-08-01T18:08:43Z</dcterms:created>
  <dcterms:modified xsi:type="dcterms:W3CDTF">2022-11-19T00:39:50Z</dcterms:modified>
</cp:coreProperties>
</file>