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55" r:id="rId2"/>
    <p:sldId id="1777" r:id="rId3"/>
    <p:sldId id="1778" r:id="rId4"/>
    <p:sldId id="462" r:id="rId5"/>
    <p:sldId id="4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94" autoAdjust="0"/>
  </p:normalViewPr>
  <p:slideViewPr>
    <p:cSldViewPr snapToGrid="0" snapToObjects="1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03E7A-3771-064D-BB7B-D1D3BE660D5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C4A21-D91A-2242-A4C5-2C1C01A54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1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2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66D9-35AE-0746-B9E3-5893214AF7D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5543E-6018-AA4F-91BD-EDF25B0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24n/projec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cl-org/acl-style-fi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4E44-CD5A-9E47-8A2A-DC14836D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FINAL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5A4B-B010-8B47-8A45-DE42F50B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Form teams of up to 3 (undergrads only) or up to 2 (for groups containing grad students)</a:t>
            </a:r>
          </a:p>
          <a:p>
            <a:r>
              <a:rPr lang="en-US" dirty="0"/>
              <a:t>Propose an NLP project</a:t>
            </a:r>
          </a:p>
          <a:p>
            <a:r>
              <a:rPr lang="en-US" b="1" dirty="0"/>
              <a:t>Thurs, Nov. 14:</a:t>
            </a:r>
            <a:r>
              <a:rPr lang="en-US" dirty="0"/>
              <a:t> Submit your group’s proposal</a:t>
            </a:r>
          </a:p>
          <a:p>
            <a:r>
              <a:rPr lang="en-US" b="1" dirty="0"/>
              <a:t>Tues, Dec. 10: </a:t>
            </a:r>
            <a:r>
              <a:rPr lang="en-US" dirty="0"/>
              <a:t>Final exam</a:t>
            </a:r>
            <a:endParaRPr lang="en-US" b="1" dirty="0"/>
          </a:p>
          <a:p>
            <a:r>
              <a:rPr lang="en-US" b="1" dirty="0"/>
              <a:t>Thurs, Dec. 12:</a:t>
            </a:r>
            <a:r>
              <a:rPr lang="en-US" dirty="0"/>
              <a:t> Code and final paper due (all groups)</a:t>
            </a:r>
          </a:p>
        </p:txBody>
      </p:sp>
    </p:spTree>
    <p:extLst>
      <p:ext uri="{BB962C8B-B14F-4D97-AF65-F5344CB8AC3E}">
        <p14:creationId xmlns:p14="http://schemas.microsoft.com/office/powerpoint/2010/main" val="17236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6AC7-CD3D-D7BE-F2DA-729BE068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8E6E1-FCA4-0FD7-4768-5B228D96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 students only</a:t>
            </a:r>
          </a:p>
          <a:p>
            <a:r>
              <a:rPr lang="en-US" dirty="0"/>
              <a:t>Up to 10 minute presentation summarizing the paper</a:t>
            </a:r>
          </a:p>
          <a:p>
            <a:r>
              <a:rPr lang="en-US" dirty="0"/>
              <a:t>Demonstrate your understanding of what they did. Explain the following:</a:t>
            </a:r>
          </a:p>
          <a:p>
            <a:pPr lvl="1"/>
            <a:r>
              <a:rPr lang="en-US" dirty="0"/>
              <a:t>What was the problem they solved?</a:t>
            </a:r>
          </a:p>
          <a:p>
            <a:pPr lvl="1"/>
            <a:r>
              <a:rPr lang="en-US" dirty="0"/>
              <a:t>What is the importance of this problem?</a:t>
            </a:r>
          </a:p>
          <a:p>
            <a:pPr lvl="1"/>
            <a:r>
              <a:rPr lang="en-US" dirty="0"/>
              <a:t>What are current approaches to solve it?</a:t>
            </a:r>
          </a:p>
          <a:p>
            <a:pPr lvl="1"/>
            <a:r>
              <a:rPr lang="en-US" dirty="0"/>
              <a:t>What was their approach to solving it?</a:t>
            </a:r>
          </a:p>
          <a:p>
            <a:pPr lvl="1"/>
            <a:r>
              <a:rPr lang="en-US" dirty="0"/>
              <a:t>How did their solution compare to other approaches?</a:t>
            </a:r>
          </a:p>
          <a:p>
            <a:pPr lvl="1"/>
            <a:r>
              <a:rPr lang="en-US" dirty="0"/>
              <a:t>What are pros / cons / limitations of their approach?</a:t>
            </a:r>
          </a:p>
        </p:txBody>
      </p:sp>
    </p:spTree>
    <p:extLst>
      <p:ext uri="{BB962C8B-B14F-4D97-AF65-F5344CB8AC3E}">
        <p14:creationId xmlns:p14="http://schemas.microsoft.com/office/powerpoint/2010/main" val="371881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4E44-CD5A-9E47-8A2A-DC14836D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314"/>
            <a:ext cx="8229600" cy="701040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FINAL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5A4B-B010-8B47-8A45-DE42F50B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6354"/>
            <a:ext cx="9144000" cy="60916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Propose an NLP project. Examples:</a:t>
            </a:r>
          </a:p>
          <a:p>
            <a:pPr lvl="1"/>
            <a:r>
              <a:rPr lang="en-US" dirty="0"/>
              <a:t>Replicate and improve on work from a recently-published academic paper (ACL, AAAI, IJCAI, EMNLP, etc.)</a:t>
            </a:r>
          </a:p>
          <a:p>
            <a:pPr lvl="1"/>
            <a:r>
              <a:rPr lang="en-US" dirty="0"/>
              <a:t>Come up with an interesting research question in NLP, design an experiment, carry it out</a:t>
            </a:r>
          </a:p>
          <a:p>
            <a:pPr lvl="1"/>
            <a:r>
              <a:rPr lang="en-US" dirty="0"/>
              <a:t>Some examples of typical project scope: </a:t>
            </a:r>
            <a:r>
              <a:rPr lang="en-US" dirty="0">
                <a:hlinkClick r:id="rId3"/>
              </a:rPr>
              <a:t>https://web.stanford.edu/class/cs224n/project.html</a:t>
            </a:r>
            <a:r>
              <a:rPr lang="en-US" dirty="0"/>
              <a:t> </a:t>
            </a:r>
          </a:p>
          <a:p>
            <a:r>
              <a:rPr lang="en-US" dirty="0"/>
              <a:t>I want proposals that demonstrate understanding of the concepts in this course. Don’t propose a fancy GUI / web app that does basic calls to GPT-4. Anyone can do that! Show me you actually took this class.</a:t>
            </a:r>
          </a:p>
          <a:p>
            <a:r>
              <a:rPr lang="en-US" dirty="0"/>
              <a:t>You’re going to submit a final paper (see Stanford link above for example papers), using the </a:t>
            </a:r>
            <a:r>
              <a:rPr lang="en-US" dirty="0">
                <a:hlinkClick r:id="rId4"/>
              </a:rPr>
              <a:t>ACL style templates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63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46A261-5CBF-0E49-9291-68B94648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14" y="0"/>
            <a:ext cx="8229600" cy="674451"/>
          </a:xfrm>
        </p:spPr>
        <p:txBody>
          <a:bodyPr>
            <a:noAutofit/>
          </a:bodyPr>
          <a:lstStyle/>
          <a:p>
            <a:r>
              <a:rPr lang="en-US" sz="3600" dirty="0"/>
              <a:t>Project Check-in / Proposal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F96C53-FBB6-1D41-A7B1-32FF0145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5" y="674451"/>
            <a:ext cx="9014297" cy="6084489"/>
          </a:xfrm>
        </p:spPr>
        <p:txBody>
          <a:bodyPr>
            <a:normAutofit/>
          </a:bodyPr>
          <a:lstStyle/>
          <a:p>
            <a:r>
              <a:rPr lang="en-US" dirty="0"/>
              <a:t>You’ll be asked to answer a brief questionnaire explaining:</a:t>
            </a:r>
          </a:p>
          <a:p>
            <a:pPr lvl="1"/>
            <a:r>
              <a:rPr lang="en-US" dirty="0"/>
              <a:t>Your group members</a:t>
            </a:r>
          </a:p>
          <a:p>
            <a:pPr lvl="1"/>
            <a:r>
              <a:rPr lang="en-US" dirty="0"/>
              <a:t>Your project proposal (what do you plan on doing? How?)</a:t>
            </a:r>
          </a:p>
          <a:p>
            <a:pPr lvl="1"/>
            <a:r>
              <a:rPr lang="en-US" dirty="0"/>
              <a:t>How you plan on distributing labor</a:t>
            </a:r>
          </a:p>
          <a:p>
            <a:pPr lvl="1"/>
            <a:r>
              <a:rPr lang="en-US" dirty="0"/>
              <a:t>A planned timeline of milestones</a:t>
            </a:r>
          </a:p>
          <a:p>
            <a:pPr lvl="1"/>
            <a:r>
              <a:rPr lang="en-US" dirty="0"/>
              <a:t>A planned meeting / coordination schedule</a:t>
            </a:r>
          </a:p>
          <a:p>
            <a:r>
              <a:rPr lang="en-US" dirty="0"/>
              <a:t>One per group</a:t>
            </a:r>
          </a:p>
          <a:p>
            <a:r>
              <a:rPr lang="en-US" dirty="0"/>
              <a:t>I’ll try to get back ASAP with a response</a:t>
            </a:r>
          </a:p>
        </p:txBody>
      </p:sp>
    </p:spTree>
    <p:extLst>
      <p:ext uri="{BB962C8B-B14F-4D97-AF65-F5344CB8AC3E}">
        <p14:creationId xmlns:p14="http://schemas.microsoft.com/office/powerpoint/2010/main" val="22033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46A261-5CBF-0E49-9291-68B94648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14" y="0"/>
            <a:ext cx="8229600" cy="674451"/>
          </a:xfrm>
        </p:spPr>
        <p:txBody>
          <a:bodyPr>
            <a:noAutofit/>
          </a:bodyPr>
          <a:lstStyle/>
          <a:p>
            <a:r>
              <a:rPr lang="en-US" sz="3600" dirty="0"/>
              <a:t>FINAL PROJECT RUBRIC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F96C53-FBB6-1D41-A7B1-32FF0145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5" y="674451"/>
            <a:ext cx="9014297" cy="60844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5% - Check-in was submitted and well-thought-out </a:t>
            </a:r>
          </a:p>
          <a:p>
            <a:r>
              <a:rPr lang="en-US" dirty="0"/>
              <a:t>20% - Code and documentation quality</a:t>
            </a:r>
          </a:p>
          <a:p>
            <a:pPr lvl="1"/>
            <a:r>
              <a:rPr lang="en-US" dirty="0"/>
              <a:t>10% - Code runs correctly and as advertised</a:t>
            </a:r>
          </a:p>
          <a:p>
            <a:pPr lvl="1"/>
            <a:r>
              <a:rPr lang="en-US" dirty="0"/>
              <a:t>10% - Code is clearly documented, easy to understand, clean</a:t>
            </a:r>
          </a:p>
          <a:p>
            <a:r>
              <a:rPr lang="en-US" dirty="0"/>
              <a:t>75% - </a:t>
            </a:r>
            <a:r>
              <a:rPr lang="en-US"/>
              <a:t>Research / paper </a:t>
            </a:r>
            <a:r>
              <a:rPr lang="en-US" dirty="0"/>
              <a:t>quality</a:t>
            </a:r>
          </a:p>
          <a:p>
            <a:pPr lvl="1"/>
            <a:r>
              <a:rPr lang="en-US" dirty="0"/>
              <a:t>15% - Background: The problem your problem is addressing is well-understood and communicated clearly</a:t>
            </a:r>
          </a:p>
          <a:p>
            <a:pPr lvl="1"/>
            <a:r>
              <a:rPr lang="en-US" dirty="0"/>
              <a:t>20% - Design: Your experiment is well-designed, well-thought out.</a:t>
            </a:r>
          </a:p>
          <a:p>
            <a:pPr lvl="1"/>
            <a:r>
              <a:rPr lang="en-US" dirty="0"/>
              <a:t>15% - Results: Results are clear and showed multiple iterations of ideas, implementations, failures, and improvements (i.e., it doesn’t look like the tests were ran at the last minute)</a:t>
            </a:r>
          </a:p>
          <a:p>
            <a:pPr lvl="1"/>
            <a:r>
              <a:rPr lang="en-US" dirty="0"/>
              <a:t>25% - Relevance: The paper, work done, and discussions show deep understanding of the relevant concepts as they were covered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0877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35527</TotalTime>
  <Words>471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START FINAL PROJECTS</vt:lpstr>
      <vt:lpstr>Paper Presentations</vt:lpstr>
      <vt:lpstr>START FINAL PROJECTS</vt:lpstr>
      <vt:lpstr>Project Check-in / Proposal</vt:lpstr>
      <vt:lpstr>FINAL PROJECT RUBRIC</vt:lpstr>
    </vt:vector>
  </TitlesOfParts>
  <Company>RPI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(CS380)</dc:title>
  <dc:creator>John Licato</dc:creator>
  <cp:lastModifiedBy>Daniel Carvajal</cp:lastModifiedBy>
  <cp:revision>493</cp:revision>
  <dcterms:created xsi:type="dcterms:W3CDTF">2015-05-17T21:45:04Z</dcterms:created>
  <dcterms:modified xsi:type="dcterms:W3CDTF">2024-11-30T19:57:25Z</dcterms:modified>
</cp:coreProperties>
</file>