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3DB15-8499-4B4C-85CC-66D38A8D4423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469F-224A-424C-AE90-1DF56E8F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469F-224A-424C-AE90-1DF56E8F2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4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9D8FF8-4D27-4DE1-95F2-AB1A5CDF653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330130D-2677-4DA2-A412-7102DCAE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7D3B-BB36-463A-8234-244BC0D85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977" y="1322432"/>
            <a:ext cx="9144000" cy="677986"/>
          </a:xfrm>
        </p:spPr>
        <p:txBody>
          <a:bodyPr>
            <a:normAutofit/>
          </a:bodyPr>
          <a:lstStyle/>
          <a:p>
            <a:r>
              <a:rPr lang="en-US" sz="4000"/>
              <a:t>Music Review Website</a:t>
            </a:r>
            <a:endParaRPr lang="en-US" sz="4000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A6C0636-86D1-4FFA-9C8F-A16A070405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54" y="1322432"/>
            <a:ext cx="2470825" cy="2470825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DA745B8-886B-4BB8-A71B-9A78E5986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0" y="4192753"/>
            <a:ext cx="4332168" cy="202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88F9DB-8A34-4774-90F5-DA46702A0089}"/>
              </a:ext>
            </a:extLst>
          </p:cNvPr>
          <p:cNvSpPr txBox="1"/>
          <p:nvPr/>
        </p:nvSpPr>
        <p:spPr>
          <a:xfrm>
            <a:off x="1175977" y="2885243"/>
            <a:ext cx="4753224" cy="211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Albums/nummers toevoegen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Albums/nummers cijfers geven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Top nummers bekijken per genre</a:t>
            </a:r>
            <a:endParaRPr lang="en-NL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.net razor page of .net mvc applicatie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Database met CRUD-operaties</a:t>
            </a:r>
            <a:endParaRPr lang="en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1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Music Review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slide idee</dc:title>
  <dc:creator>Judah Lit</dc:creator>
  <cp:lastModifiedBy>Lit,Judah R.J.</cp:lastModifiedBy>
  <cp:revision>8</cp:revision>
  <dcterms:created xsi:type="dcterms:W3CDTF">2021-02-10T15:21:12Z</dcterms:created>
  <dcterms:modified xsi:type="dcterms:W3CDTF">2021-02-12T10:18:45Z</dcterms:modified>
</cp:coreProperties>
</file>