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95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5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3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27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402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42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8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76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97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0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7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3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3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5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1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8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5775-4320-46C9-ACDA-4AE5C3BD65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2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FE55775-4320-46C9-ACDA-4AE5C3BD656E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D3EC242-6826-4BB2-A89C-7274F6EE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5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MIPS 3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Julia </a:t>
            </a:r>
            <a:r>
              <a:rPr lang="en-US" dirty="0" err="1" smtClean="0"/>
              <a:t>abbott</a:t>
            </a:r>
            <a:endParaRPr lang="en-US" dirty="0" smtClean="0"/>
          </a:p>
          <a:p>
            <a:r>
              <a:rPr lang="en-US" dirty="0" smtClean="0"/>
              <a:t>Jude </a:t>
            </a:r>
            <a:r>
              <a:rPr lang="en-US" dirty="0" err="1" smtClean="0"/>
              <a:t>battista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4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made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76" y="2366963"/>
            <a:ext cx="6863647" cy="3424237"/>
          </a:xfrm>
        </p:spPr>
      </p:pic>
    </p:spTree>
    <p:extLst>
      <p:ext uri="{BB962C8B-B14F-4D97-AF65-F5344CB8AC3E}">
        <p14:creationId xmlns:p14="http://schemas.microsoft.com/office/powerpoint/2010/main" val="155990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Mips</a:t>
            </a:r>
            <a:r>
              <a:rPr lang="en-US" dirty="0" smtClean="0"/>
              <a:t> test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addi</a:t>
            </a:r>
            <a:r>
              <a:rPr lang="en-US" dirty="0"/>
              <a:t> $4, $0, 1			</a:t>
            </a:r>
            <a:r>
              <a:rPr lang="en-US" dirty="0" smtClean="0"/>
              <a:t># </a:t>
            </a:r>
            <a:r>
              <a:rPr lang="en-US" dirty="0" err="1"/>
              <a:t>mov</a:t>
            </a:r>
            <a:r>
              <a:rPr lang="en-US" dirty="0"/>
              <a:t> 1 into $4</a:t>
            </a:r>
          </a:p>
          <a:p>
            <a:pPr marL="0" indent="0">
              <a:buNone/>
            </a:pPr>
            <a:r>
              <a:rPr lang="en-US" dirty="0" err="1"/>
              <a:t>addi</a:t>
            </a:r>
            <a:r>
              <a:rPr lang="en-US" dirty="0"/>
              <a:t> $5, $0, 1			</a:t>
            </a:r>
            <a:r>
              <a:rPr lang="en-US" dirty="0" smtClean="0"/>
              <a:t># </a:t>
            </a:r>
            <a:r>
              <a:rPr lang="en-US" dirty="0" err="1"/>
              <a:t>mov</a:t>
            </a:r>
            <a:r>
              <a:rPr lang="en-US" dirty="0"/>
              <a:t> 1 into $5</a:t>
            </a:r>
          </a:p>
          <a:p>
            <a:pPr marL="0" indent="0">
              <a:buNone/>
            </a:pPr>
            <a:r>
              <a:rPr lang="en-US" dirty="0" err="1"/>
              <a:t>bne</a:t>
            </a:r>
            <a:r>
              <a:rPr lang="en-US" dirty="0"/>
              <a:t> $4, $5, end			</a:t>
            </a:r>
            <a:r>
              <a:rPr lang="en-US" dirty="0" smtClean="0"/>
              <a:t># </a:t>
            </a:r>
            <a:r>
              <a:rPr lang="en-US" dirty="0"/>
              <a:t>should do nothing since $4 and $5 are equal</a:t>
            </a:r>
          </a:p>
          <a:p>
            <a:pPr marL="0" indent="0">
              <a:buNone/>
            </a:pPr>
            <a:r>
              <a:rPr lang="en-US" dirty="0" err="1"/>
              <a:t>addi</a:t>
            </a:r>
            <a:r>
              <a:rPr lang="en-US" dirty="0"/>
              <a:t> $5, $5, '1'			# add one to $5, making it not equal to $4</a:t>
            </a:r>
          </a:p>
          <a:p>
            <a:pPr marL="0" indent="0">
              <a:buNone/>
            </a:pPr>
            <a:r>
              <a:rPr lang="en-US" dirty="0" err="1"/>
              <a:t>bne</a:t>
            </a:r>
            <a:r>
              <a:rPr lang="en-US" dirty="0"/>
              <a:t> $4, $5, </a:t>
            </a:r>
            <a:r>
              <a:rPr lang="en-US" dirty="0" err="1"/>
              <a:t>testXori</a:t>
            </a:r>
            <a:r>
              <a:rPr lang="en-US" dirty="0"/>
              <a:t>		</a:t>
            </a:r>
            <a:r>
              <a:rPr lang="en-US" dirty="0" smtClean="0"/>
              <a:t>	# </a:t>
            </a:r>
            <a:r>
              <a:rPr lang="en-US" dirty="0"/>
              <a:t>should branch to the </a:t>
            </a:r>
            <a:r>
              <a:rPr lang="en-US" dirty="0" err="1"/>
              <a:t>testXori</a:t>
            </a:r>
            <a:r>
              <a:rPr lang="en-US" dirty="0"/>
              <a:t> section, </a:t>
            </a:r>
            <a:r>
              <a:rPr lang="en-US" dirty="0" err="1"/>
              <a:t>skippingthe</a:t>
            </a:r>
            <a:r>
              <a:rPr lang="en-US" dirty="0"/>
              <a:t> jump to end</a:t>
            </a:r>
          </a:p>
          <a:p>
            <a:pPr marL="0" indent="0">
              <a:buNone/>
            </a:pPr>
            <a:r>
              <a:rPr lang="en-US" dirty="0"/>
              <a:t>j end				</a:t>
            </a:r>
            <a:r>
              <a:rPr lang="en-US" dirty="0" smtClean="0"/>
              <a:t># </a:t>
            </a:r>
            <a:r>
              <a:rPr lang="en-US" dirty="0"/>
              <a:t>skip the </a:t>
            </a:r>
            <a:r>
              <a:rPr lang="en-US" dirty="0" err="1"/>
              <a:t>testXori</a:t>
            </a:r>
            <a:r>
              <a:rPr lang="en-US" dirty="0"/>
              <a:t> section</a:t>
            </a:r>
          </a:p>
          <a:p>
            <a:pPr marL="0" indent="0">
              <a:buNone/>
            </a:pPr>
            <a:r>
              <a:rPr lang="en-US" dirty="0" err="1"/>
              <a:t>testXori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addi</a:t>
            </a:r>
            <a:r>
              <a:rPr lang="en-US" dirty="0"/>
              <a:t> $4, $0, 3			</a:t>
            </a:r>
            <a:r>
              <a:rPr lang="en-US" dirty="0" smtClean="0"/>
              <a:t># </a:t>
            </a:r>
            <a:r>
              <a:rPr lang="en-US" dirty="0"/>
              <a:t>Set $4 to three			</a:t>
            </a:r>
          </a:p>
          <a:p>
            <a:pPr marL="0" indent="0">
              <a:buNone/>
            </a:pPr>
            <a:r>
              <a:rPr lang="en-US" dirty="0" err="1"/>
              <a:t>xori</a:t>
            </a:r>
            <a:r>
              <a:rPr lang="en-US" dirty="0"/>
              <a:t> $5, $4, 6			</a:t>
            </a:r>
            <a:r>
              <a:rPr lang="en-US" dirty="0" smtClean="0"/>
              <a:t># </a:t>
            </a:r>
            <a:r>
              <a:rPr lang="en-US" dirty="0"/>
              <a:t>Do an </a:t>
            </a:r>
            <a:r>
              <a:rPr lang="en-US" dirty="0" err="1"/>
              <a:t>xor</a:t>
            </a:r>
            <a:r>
              <a:rPr lang="en-US" dirty="0"/>
              <a:t> with $4 = 3 and 6, should be 5 (...0011 XOR ...0110 = 0101 = 5)</a:t>
            </a:r>
          </a:p>
          <a:p>
            <a:pPr marL="0" indent="0">
              <a:buNone/>
            </a:pPr>
            <a:r>
              <a:rPr lang="en-US" dirty="0"/>
              <a:t>end:</a:t>
            </a:r>
          </a:p>
        </p:txBody>
      </p:sp>
    </p:spTree>
    <p:extLst>
      <p:ext uri="{BB962C8B-B14F-4D97-AF65-F5344CB8AC3E}">
        <p14:creationId xmlns:p14="http://schemas.microsoft.com/office/powerpoint/2010/main" val="308616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042" y="0"/>
            <a:ext cx="12265042" cy="631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3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Vhdl</a:t>
            </a:r>
            <a:r>
              <a:rPr lang="en-US" dirty="0" smtClean="0"/>
              <a:t> </a:t>
            </a:r>
            <a:r>
              <a:rPr lang="en-US" dirty="0" err="1" smtClean="0"/>
              <a:t>chagnes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968500"/>
            <a:ext cx="10363826" cy="4089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Imem1</a:t>
            </a:r>
          </a:p>
          <a:p>
            <a:pPr lvl="1"/>
            <a:r>
              <a:rPr lang="en-US" dirty="0"/>
              <a:t>signal mem: </a:t>
            </a:r>
            <a:r>
              <a:rPr lang="en-US" dirty="0" err="1"/>
              <a:t>ramtype</a:t>
            </a:r>
            <a:r>
              <a:rPr lang="en-US" dirty="0"/>
              <a:t> := </a:t>
            </a:r>
            <a:r>
              <a:rPr lang="en-US" dirty="0" err="1"/>
              <a:t>InitRamFromFile</a:t>
            </a:r>
            <a:r>
              <a:rPr lang="en-US" dirty="0"/>
              <a:t>("memfile_3.dat</a:t>
            </a:r>
            <a:r>
              <a:rPr lang="en-US" dirty="0" smtClean="0"/>
              <a:t>");</a:t>
            </a:r>
          </a:p>
          <a:p>
            <a:r>
              <a:rPr lang="en-US" dirty="0" err="1" smtClean="0"/>
              <a:t>Md:maindec</a:t>
            </a:r>
            <a:endParaRPr lang="en-US" dirty="0" smtClean="0"/>
          </a:p>
          <a:p>
            <a:pPr lvl="1"/>
            <a:r>
              <a:rPr lang="en-US" dirty="0"/>
              <a:t>when "001110" =&gt; controls &lt;= "101000011"; --</a:t>
            </a:r>
            <a:r>
              <a:rPr lang="en-US" dirty="0" smtClean="0"/>
              <a:t>XORI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"000101" =&gt; controls &lt;= "0X010X001"; -- </a:t>
            </a:r>
            <a:r>
              <a:rPr lang="en-US" dirty="0" smtClean="0"/>
              <a:t>BNE</a:t>
            </a:r>
          </a:p>
          <a:p>
            <a:r>
              <a:rPr lang="en-US" dirty="0" err="1" smtClean="0"/>
              <a:t>Ad:aludec</a:t>
            </a:r>
            <a:endParaRPr lang="en-US" dirty="0" smtClean="0"/>
          </a:p>
          <a:p>
            <a:pPr lvl="1"/>
            <a:r>
              <a:rPr lang="en-US" dirty="0"/>
              <a:t>when "10" =&gt; </a:t>
            </a:r>
            <a:r>
              <a:rPr lang="en-US" dirty="0" err="1"/>
              <a:t>alucontrol</a:t>
            </a:r>
            <a:r>
              <a:rPr lang="en-US" dirty="0"/>
              <a:t> &lt;= "011"; --</a:t>
            </a:r>
            <a:r>
              <a:rPr lang="en-US" dirty="0" err="1" smtClean="0"/>
              <a:t>xori</a:t>
            </a:r>
            <a:endParaRPr lang="en-US" dirty="0" smtClean="0"/>
          </a:p>
          <a:p>
            <a:r>
              <a:rPr lang="en-US" dirty="0" err="1" smtClean="0"/>
              <a:t>Mainalu:alu</a:t>
            </a:r>
            <a:endParaRPr lang="en-US" dirty="0" smtClean="0"/>
          </a:p>
          <a:p>
            <a:pPr lvl="1"/>
            <a:r>
              <a:rPr lang="en-US" dirty="0"/>
              <a:t> a </a:t>
            </a:r>
            <a:r>
              <a:rPr lang="en-US" dirty="0" err="1"/>
              <a:t>xor</a:t>
            </a:r>
            <a:r>
              <a:rPr lang="en-US" dirty="0"/>
              <a:t> b when "11</a:t>
            </a:r>
            <a:r>
              <a:rPr lang="en-US" dirty="0" smtClean="0"/>
              <a:t>",</a:t>
            </a:r>
          </a:p>
          <a:p>
            <a:r>
              <a:rPr lang="en-US" dirty="0" err="1" smtClean="0"/>
              <a:t>Cont</a:t>
            </a:r>
            <a:r>
              <a:rPr lang="en-US" dirty="0" smtClean="0"/>
              <a:t>: controller(</a:t>
            </a:r>
            <a:r>
              <a:rPr lang="en-US" dirty="0" err="1" smtClean="0"/>
              <a:t>struct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pcsrc</a:t>
            </a:r>
            <a:r>
              <a:rPr lang="en-US" dirty="0"/>
              <a:t> &lt;= branch and not zero when op = "000101" else branch and zero;</a:t>
            </a:r>
          </a:p>
        </p:txBody>
      </p:sp>
    </p:spTree>
    <p:extLst>
      <p:ext uri="{BB962C8B-B14F-4D97-AF65-F5344CB8AC3E}">
        <p14:creationId xmlns:p14="http://schemas.microsoft.com/office/powerpoint/2010/main" val="162635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7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3880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23</TotalTime>
  <Words>101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MIPS 3 </vt:lpstr>
      <vt:lpstr>Changes made</vt:lpstr>
      <vt:lpstr>Mips test program</vt:lpstr>
      <vt:lpstr>PowerPoint Presentation</vt:lpstr>
      <vt:lpstr>Vhdl chagnes</vt:lpstr>
      <vt:lpstr>process</vt:lpstr>
      <vt:lpstr>result</vt:lpstr>
    </vt:vector>
  </TitlesOfParts>
  <Company>Whitworth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 3 </dc:title>
  <dc:creator>Administrator</dc:creator>
  <cp:lastModifiedBy>Administrator</cp:lastModifiedBy>
  <cp:revision>3</cp:revision>
  <dcterms:created xsi:type="dcterms:W3CDTF">2019-03-05T20:03:26Z</dcterms:created>
  <dcterms:modified xsi:type="dcterms:W3CDTF">2019-03-05T20:27:01Z</dcterms:modified>
</cp:coreProperties>
</file>