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0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3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 smtClean="0"/>
              <a:t>abbott</a:t>
            </a:r>
            <a:endParaRPr lang="en-US" dirty="0" smtClean="0"/>
          </a:p>
          <a:p>
            <a:r>
              <a:rPr lang="en-US" dirty="0" smtClean="0"/>
              <a:t>Jude </a:t>
            </a:r>
            <a:r>
              <a:rPr lang="en-US" dirty="0" err="1" smtClean="0"/>
              <a:t>battista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6" y="2366963"/>
            <a:ext cx="6863647" cy="3424237"/>
          </a:xfrm>
        </p:spPr>
      </p:pic>
    </p:spTree>
    <p:extLst>
      <p:ext uri="{BB962C8B-B14F-4D97-AF65-F5344CB8AC3E}">
        <p14:creationId xmlns:p14="http://schemas.microsoft.com/office/powerpoint/2010/main" val="15599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Mips</a:t>
            </a:r>
            <a:r>
              <a:rPr lang="en-US" dirty="0" smtClean="0"/>
              <a:t>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$4, $0, 1			</a:t>
            </a:r>
            <a:r>
              <a:rPr lang="en-US" dirty="0" smtClean="0"/>
              <a:t># </a:t>
            </a:r>
            <a:r>
              <a:rPr lang="en-US" dirty="0" err="1"/>
              <a:t>mov</a:t>
            </a:r>
            <a:r>
              <a:rPr lang="en-US" dirty="0"/>
              <a:t> 1 into $4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$5, $0, 1			</a:t>
            </a:r>
            <a:r>
              <a:rPr lang="en-US" dirty="0" smtClean="0"/>
              <a:t># </a:t>
            </a:r>
            <a:r>
              <a:rPr lang="en-US" dirty="0" err="1"/>
              <a:t>mov</a:t>
            </a:r>
            <a:r>
              <a:rPr lang="en-US" dirty="0"/>
              <a:t> 1 into $5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$4, $5, end			</a:t>
            </a:r>
            <a:r>
              <a:rPr lang="en-US" dirty="0" smtClean="0"/>
              <a:t># </a:t>
            </a:r>
            <a:r>
              <a:rPr lang="en-US" dirty="0"/>
              <a:t>should do nothing since $4 and $5 are equal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$5, $5, </a:t>
            </a:r>
            <a:r>
              <a:rPr lang="en-US" dirty="0" smtClean="0"/>
              <a:t>1</a:t>
            </a:r>
            <a:r>
              <a:rPr lang="en-US" dirty="0"/>
              <a:t>			# add one to $5, making it not equal to $4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$4, $5, </a:t>
            </a:r>
            <a:r>
              <a:rPr lang="en-US" dirty="0" err="1"/>
              <a:t>testXori</a:t>
            </a:r>
            <a:r>
              <a:rPr lang="en-US" dirty="0"/>
              <a:t>		</a:t>
            </a:r>
            <a:r>
              <a:rPr lang="en-US" dirty="0" smtClean="0"/>
              <a:t>	# </a:t>
            </a:r>
            <a:r>
              <a:rPr lang="en-US" dirty="0"/>
              <a:t>should branch to the </a:t>
            </a:r>
            <a:r>
              <a:rPr lang="en-US" dirty="0" err="1"/>
              <a:t>testXori</a:t>
            </a:r>
            <a:r>
              <a:rPr lang="en-US" dirty="0"/>
              <a:t> section, </a:t>
            </a:r>
            <a:r>
              <a:rPr lang="en-US" dirty="0" err="1"/>
              <a:t>skippingthe</a:t>
            </a:r>
            <a:r>
              <a:rPr lang="en-US" dirty="0"/>
              <a:t> jump to end</a:t>
            </a:r>
          </a:p>
          <a:p>
            <a:pPr marL="0" indent="0">
              <a:buNone/>
            </a:pPr>
            <a:r>
              <a:rPr lang="en-US" dirty="0"/>
              <a:t>j end				</a:t>
            </a:r>
            <a:r>
              <a:rPr lang="en-US" dirty="0" smtClean="0"/>
              <a:t># </a:t>
            </a:r>
            <a:r>
              <a:rPr lang="en-US" dirty="0"/>
              <a:t>skip the </a:t>
            </a:r>
            <a:r>
              <a:rPr lang="en-US" dirty="0" err="1"/>
              <a:t>testXori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 err="1"/>
              <a:t>testXori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$4, $0, 3			</a:t>
            </a:r>
            <a:r>
              <a:rPr lang="en-US" dirty="0" smtClean="0"/>
              <a:t># </a:t>
            </a:r>
            <a:r>
              <a:rPr lang="en-US" dirty="0"/>
              <a:t>Set $4 to three			</a:t>
            </a:r>
          </a:p>
          <a:p>
            <a:pPr marL="0" indent="0">
              <a:buNone/>
            </a:pPr>
            <a:r>
              <a:rPr lang="en-US" dirty="0" err="1"/>
              <a:t>xori</a:t>
            </a:r>
            <a:r>
              <a:rPr lang="en-US" dirty="0"/>
              <a:t> $5, $4, 6			</a:t>
            </a:r>
            <a:r>
              <a:rPr lang="en-US" dirty="0" smtClean="0"/>
              <a:t># </a:t>
            </a:r>
            <a:r>
              <a:rPr lang="en-US" dirty="0"/>
              <a:t>Do an </a:t>
            </a:r>
            <a:r>
              <a:rPr lang="en-US" dirty="0" err="1"/>
              <a:t>xor</a:t>
            </a:r>
            <a:r>
              <a:rPr lang="en-US" dirty="0"/>
              <a:t> with $4 = 3 and 6, should be 5 (...0011 XOR ...0110 = 0101 = 5)</a:t>
            </a:r>
          </a:p>
          <a:p>
            <a:pPr marL="0" indent="0">
              <a:buNone/>
            </a:pPr>
            <a:r>
              <a:rPr lang="en-US" dirty="0"/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30861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42" y="0"/>
            <a:ext cx="12265042" cy="6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Vhdl</a:t>
            </a:r>
            <a:r>
              <a:rPr lang="en-US" dirty="0" smtClean="0"/>
              <a:t> </a:t>
            </a:r>
            <a:r>
              <a:rPr lang="en-US" dirty="0" err="1" smtClean="0"/>
              <a:t>chagnes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8500"/>
            <a:ext cx="10363826" cy="408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Imem1</a:t>
            </a:r>
          </a:p>
          <a:p>
            <a:pPr lvl="1"/>
            <a:r>
              <a:rPr lang="en-US" dirty="0"/>
              <a:t>signal mem: </a:t>
            </a:r>
            <a:r>
              <a:rPr lang="en-US" dirty="0" err="1"/>
              <a:t>ramtype</a:t>
            </a:r>
            <a:r>
              <a:rPr lang="en-US" dirty="0"/>
              <a:t> := </a:t>
            </a:r>
            <a:r>
              <a:rPr lang="en-US" dirty="0" err="1"/>
              <a:t>InitRamFromFile</a:t>
            </a:r>
            <a:r>
              <a:rPr lang="en-US" dirty="0"/>
              <a:t>("memfile_3.dat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Md:maindec</a:t>
            </a:r>
            <a:endParaRPr lang="en-US" dirty="0" smtClean="0"/>
          </a:p>
          <a:p>
            <a:pPr lvl="1"/>
            <a:r>
              <a:rPr lang="en-US" dirty="0"/>
              <a:t>when "001110" =&gt; controls &lt;= "101000011"; --</a:t>
            </a:r>
            <a:r>
              <a:rPr lang="en-US" dirty="0" smtClean="0"/>
              <a:t>XORI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"000101" =&gt; controls &lt;= "0X010X001"; -- </a:t>
            </a:r>
            <a:r>
              <a:rPr lang="en-US" dirty="0" smtClean="0"/>
              <a:t>BNE</a:t>
            </a:r>
          </a:p>
          <a:p>
            <a:r>
              <a:rPr lang="en-US" dirty="0" err="1" smtClean="0"/>
              <a:t>Ad:aludec</a:t>
            </a:r>
            <a:endParaRPr lang="en-US" dirty="0" smtClean="0"/>
          </a:p>
          <a:p>
            <a:pPr lvl="1"/>
            <a:r>
              <a:rPr lang="en-US" dirty="0"/>
              <a:t>when "10" =&gt; </a:t>
            </a:r>
            <a:r>
              <a:rPr lang="en-US" dirty="0" err="1"/>
              <a:t>alucontrol</a:t>
            </a:r>
            <a:r>
              <a:rPr lang="en-US" dirty="0"/>
              <a:t> &lt;= "011"; --</a:t>
            </a:r>
            <a:r>
              <a:rPr lang="en-US" dirty="0" err="1" smtClean="0"/>
              <a:t>xori</a:t>
            </a:r>
            <a:endParaRPr lang="en-US" dirty="0" smtClean="0"/>
          </a:p>
          <a:p>
            <a:r>
              <a:rPr lang="en-US" dirty="0" err="1" smtClean="0"/>
              <a:t>Mainalu:alu</a:t>
            </a:r>
            <a:endParaRPr lang="en-US" dirty="0" smtClean="0"/>
          </a:p>
          <a:p>
            <a:pPr lvl="1"/>
            <a:r>
              <a:rPr lang="en-US" dirty="0"/>
              <a:t> a </a:t>
            </a:r>
            <a:r>
              <a:rPr lang="en-US" dirty="0" err="1"/>
              <a:t>xor</a:t>
            </a:r>
            <a:r>
              <a:rPr lang="en-US" dirty="0"/>
              <a:t> b when "11</a:t>
            </a:r>
            <a:r>
              <a:rPr lang="en-US" dirty="0" smtClean="0"/>
              <a:t>",</a:t>
            </a:r>
          </a:p>
          <a:p>
            <a:r>
              <a:rPr lang="en-US" dirty="0" err="1" smtClean="0"/>
              <a:t>Cont</a:t>
            </a:r>
            <a:r>
              <a:rPr lang="en-US" dirty="0" smtClean="0"/>
              <a:t>: controller(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pcsrc</a:t>
            </a:r>
            <a:r>
              <a:rPr lang="en-US" dirty="0"/>
              <a:t> &lt;= branch and not zero when op = "000101" else branch and zero;</a:t>
            </a:r>
          </a:p>
        </p:txBody>
      </p:sp>
    </p:spTree>
    <p:extLst>
      <p:ext uri="{BB962C8B-B14F-4D97-AF65-F5344CB8AC3E}">
        <p14:creationId xmlns:p14="http://schemas.microsoft.com/office/powerpoint/2010/main" val="16263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Paired Programming</a:t>
            </a:r>
          </a:p>
          <a:p>
            <a:r>
              <a:rPr lang="en-US" dirty="0" smtClean="0"/>
              <a:t>Assembler encryption and decryption</a:t>
            </a:r>
          </a:p>
          <a:p>
            <a:r>
              <a:rPr lang="en-US" dirty="0" smtClean="0"/>
              <a:t>Turns out, your controller needs opcodes for the new instructions. Who knew?</a:t>
            </a:r>
          </a:p>
          <a:p>
            <a:r>
              <a:rPr lang="en-US" dirty="0" smtClean="0"/>
              <a:t>Simulation periodically failed to acknowledge altered instruction set. </a:t>
            </a:r>
          </a:p>
          <a:p>
            <a:pPr lvl="1"/>
            <a:r>
              <a:rPr lang="en-US" dirty="0" smtClean="0"/>
              <a:t>Yes, we tried that.</a:t>
            </a:r>
            <a:endParaRPr lang="en-US" dirty="0"/>
          </a:p>
          <a:p>
            <a:r>
              <a:rPr lang="en-US" dirty="0" smtClean="0"/>
              <a:t>Simulation and FPGA results in agreement.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Yay?</a:t>
            </a:r>
          </a:p>
          <a:p>
            <a:r>
              <a:rPr lang="en-US" dirty="0" smtClean="0"/>
              <a:t>We considered adding additional features.</a:t>
            </a:r>
          </a:p>
          <a:p>
            <a:r>
              <a:rPr lang="en-US" dirty="0" smtClean="0"/>
              <a:t>We did not add additional features.</a:t>
            </a:r>
          </a:p>
          <a:p>
            <a:pPr lvl="1"/>
            <a:r>
              <a:rPr lang="en-US" dirty="0"/>
              <a:t>the current boss was tough enough </a:t>
            </a:r>
            <a:r>
              <a:rPr lang="en-US" dirty="0" smtClean="0"/>
              <a:t>without </a:t>
            </a:r>
            <a:r>
              <a:rPr lang="en-US" dirty="0"/>
              <a:t>giving it </a:t>
            </a:r>
            <a:r>
              <a:rPr lang="en-US"/>
              <a:t>power-ups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938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</TotalTime>
  <Words>170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MIPS 3 </vt:lpstr>
      <vt:lpstr>Changes made</vt:lpstr>
      <vt:lpstr>Mips test program</vt:lpstr>
      <vt:lpstr>PowerPoint Presentation</vt:lpstr>
      <vt:lpstr>Vhdl chagnes</vt:lpstr>
      <vt:lpstr>process</vt:lpstr>
      <vt:lpstr>result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3 </dc:title>
  <dc:creator>Administrator</dc:creator>
  <cp:lastModifiedBy>Administrator</cp:lastModifiedBy>
  <cp:revision>11</cp:revision>
  <dcterms:created xsi:type="dcterms:W3CDTF">2019-03-05T20:03:26Z</dcterms:created>
  <dcterms:modified xsi:type="dcterms:W3CDTF">2019-03-05T20:53:37Z</dcterms:modified>
</cp:coreProperties>
</file>