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AF3B6EEA-003F-4897-A303-0EC27AD0C4E8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9A4AC845-CDCA-41B1-AC65-1E11584D8D3D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College: The RPG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566160" y="3600000"/>
            <a:ext cx="550548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latin typeface="Arial"/>
              </a:rPr>
              <a:t>Schedule, Complete, Succeed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452360" y="1330560"/>
            <a:ext cx="2437920" cy="324756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Choose your avatar and level up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Fully customizable alter-ego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Earn upgrades by meeting milestones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Your avatar’s success mirrors your own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Employ proven Agile techniques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Scrum process used to manage billion dollar projects adapted and customized to ensure your academic success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Customizable for individual and team goals.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Positive reinforcement has proven to be the most successful motivator.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Pursue academic and life goals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Choose your tasks and projects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Schedule completion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Track your progress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Earn rewards!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494320" y="2431440"/>
            <a:ext cx="3762000" cy="24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Your privacy, guaranteed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will never store personally identifiable information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Instead, we rely on anonymized, aggregate information to provide a baseline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Only you have access to the individual data used to personalize results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976720" y="2050560"/>
            <a:ext cx="3937320" cy="269064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Customized scheduling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We provide estimated task completion times based on task, project, and class data.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Baselines are fully customizable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Schedule tasks to fit your needs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2019-04-28T07:23:16Z</dcterms:created>
  <dc:creator/>
  <dc:description/>
  <dc:language>en-US</dc:language>
  <cp:lastModifiedBy/>
  <dcterms:modified xsi:type="dcterms:W3CDTF">2019-04-28T07:52:41Z</dcterms:modified>
  <cp:revision>9</cp:revision>
  <dc:subject/>
  <dc:title>Classy Red</dc:title>
</cp:coreProperties>
</file>