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0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15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15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5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Comparator ALU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</a:t>
            </a:r>
            <a:r>
              <a:rPr lang="en-US" dirty="0" err="1" smtClean="0"/>
              <a:t>Maxa</a:t>
            </a:r>
            <a:r>
              <a:rPr lang="en-US" dirty="0" smtClean="0"/>
              <a:t> and Jude Battista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668981"/>
          </a:xfrm>
        </p:spPr>
        <p:txBody>
          <a:bodyPr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xor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reater than</a:t>
            </a:r>
          </a:p>
          <a:p>
            <a:r>
              <a:rPr lang="en-US" dirty="0"/>
              <a:t>l</a:t>
            </a:r>
            <a:r>
              <a:rPr lang="en-US" dirty="0" smtClean="0"/>
              <a:t>ess than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5" y="0"/>
            <a:ext cx="1081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20466"/>
            <a:ext cx="12192000" cy="663389"/>
          </a:xfrm>
        </p:spPr>
        <p:txBody>
          <a:bodyPr/>
          <a:lstStyle/>
          <a:p>
            <a:pPr algn="ctr"/>
            <a:r>
              <a:rPr lang="en-US" dirty="0" smtClean="0"/>
              <a:t>Opcodes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788" y="1725872"/>
            <a:ext cx="530490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XX000: and</a:t>
            </a:r>
          </a:p>
          <a:p>
            <a:r>
              <a:rPr lang="en-US" dirty="0" smtClean="0"/>
              <a:t>XX001: or</a:t>
            </a:r>
          </a:p>
          <a:p>
            <a:r>
              <a:rPr lang="en-US" dirty="0" smtClean="0"/>
              <a:t>XX010: sum</a:t>
            </a:r>
          </a:p>
          <a:p>
            <a:r>
              <a:rPr lang="en-US" dirty="0" smtClean="0"/>
              <a:t>XX011: less than</a:t>
            </a:r>
          </a:p>
          <a:p>
            <a:r>
              <a:rPr lang="en-US" dirty="0" smtClean="0"/>
              <a:t>XX100: less than or equal to</a:t>
            </a:r>
          </a:p>
          <a:p>
            <a:r>
              <a:rPr lang="en-US" dirty="0" smtClean="0"/>
              <a:t>XX101: equality</a:t>
            </a:r>
          </a:p>
          <a:p>
            <a:r>
              <a:rPr lang="en-US" dirty="0" smtClean="0"/>
              <a:t>XX110: not equal</a:t>
            </a:r>
          </a:p>
          <a:p>
            <a:r>
              <a:rPr lang="en-US" dirty="0" smtClean="0"/>
              <a:t>XX111: </a:t>
            </a:r>
            <a:r>
              <a:rPr lang="en-US" dirty="0" err="1" smtClean="0"/>
              <a:t>xor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6883" y="1725872"/>
            <a:ext cx="530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XXX: A,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XXX: A, not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XXX: not A,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XXX: not A, not B</a:t>
            </a:r>
          </a:p>
        </p:txBody>
      </p:sp>
    </p:spTree>
    <p:extLst>
      <p:ext uri="{BB962C8B-B14F-4D97-AF65-F5344CB8AC3E}">
        <p14:creationId xmlns:p14="http://schemas.microsoft.com/office/powerpoint/2010/main" val="16696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0403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72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Comparator ALU</vt:lpstr>
      <vt:lpstr>Instructions</vt:lpstr>
      <vt:lpstr>PowerPoint Presentation</vt:lpstr>
      <vt:lpstr>Opcodes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Comparator ALU</dc:title>
  <dc:creator>Administrator</dc:creator>
  <cp:lastModifiedBy>Administrator</cp:lastModifiedBy>
  <cp:revision>5</cp:revision>
  <dcterms:created xsi:type="dcterms:W3CDTF">2019-02-11T05:25:06Z</dcterms:created>
  <dcterms:modified xsi:type="dcterms:W3CDTF">2019-02-11T07:00:48Z</dcterms:modified>
</cp:coreProperties>
</file>