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0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1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6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Comparator ALU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</a:t>
            </a:r>
            <a:r>
              <a:rPr lang="en-US" dirty="0" err="1" smtClean="0"/>
              <a:t>Maxa</a:t>
            </a:r>
            <a:r>
              <a:rPr lang="en-US" dirty="0" smtClean="0"/>
              <a:t> and Jude Battista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</a:p>
          <a:p>
            <a:r>
              <a:rPr lang="en-US" dirty="0" smtClean="0"/>
              <a:t>or</a:t>
            </a:r>
          </a:p>
          <a:p>
            <a:r>
              <a:rPr lang="en-US" dirty="0" err="1" smtClean="0"/>
              <a:t>xor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reater than</a:t>
            </a:r>
          </a:p>
          <a:p>
            <a:r>
              <a:rPr lang="en-US" dirty="0"/>
              <a:t>l</a:t>
            </a:r>
            <a:r>
              <a:rPr lang="en-US" dirty="0" smtClean="0"/>
              <a:t>ess than</a:t>
            </a:r>
          </a:p>
          <a:p>
            <a:r>
              <a:rPr lang="en-US" dirty="0" smtClean="0"/>
              <a:t>equality</a:t>
            </a:r>
          </a:p>
          <a:p>
            <a:r>
              <a:rPr lang="en-US" dirty="0" smtClean="0"/>
              <a:t>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0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5" y="0"/>
            <a:ext cx="10818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1788" y="1725872"/>
            <a:ext cx="5304905" cy="4351338"/>
          </a:xfrm>
        </p:spPr>
        <p:txBody>
          <a:bodyPr/>
          <a:lstStyle/>
          <a:p>
            <a:r>
              <a:rPr lang="en-US" dirty="0" smtClean="0"/>
              <a:t>XX000: and</a:t>
            </a:r>
          </a:p>
          <a:p>
            <a:r>
              <a:rPr lang="en-US" dirty="0" smtClean="0"/>
              <a:t>XX001: or</a:t>
            </a:r>
          </a:p>
          <a:p>
            <a:r>
              <a:rPr lang="en-US" dirty="0" smtClean="0"/>
              <a:t>XX010: sum</a:t>
            </a:r>
          </a:p>
          <a:p>
            <a:r>
              <a:rPr lang="en-US" dirty="0" smtClean="0"/>
              <a:t>XX011: less than</a:t>
            </a:r>
          </a:p>
          <a:p>
            <a:r>
              <a:rPr lang="en-US" dirty="0" smtClean="0"/>
              <a:t>XX100: less than or equal to</a:t>
            </a:r>
          </a:p>
          <a:p>
            <a:r>
              <a:rPr lang="en-US" dirty="0" smtClean="0"/>
              <a:t>XX101: equality</a:t>
            </a:r>
          </a:p>
          <a:p>
            <a:r>
              <a:rPr lang="en-US" dirty="0" smtClean="0"/>
              <a:t>XX110: not equal</a:t>
            </a:r>
          </a:p>
          <a:p>
            <a:r>
              <a:rPr lang="en-US" dirty="0" smtClean="0"/>
              <a:t>XX111: </a:t>
            </a:r>
            <a:r>
              <a:rPr lang="en-US" dirty="0" err="1" smtClean="0"/>
              <a:t>xor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6883" y="1725872"/>
            <a:ext cx="5304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XXX: A, 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XXX: A, not 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XXX: not A, 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XXX: not A, not B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0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04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Comparator ALU</vt:lpstr>
      <vt:lpstr>Instructions</vt:lpstr>
      <vt:lpstr>PowerPoint Presentation</vt:lpstr>
      <vt:lpstr>Instructions</vt:lpstr>
      <vt:lpstr>PowerPoint Presentation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Comparator ALU</dc:title>
  <dc:creator>Administrator</dc:creator>
  <cp:lastModifiedBy>Administrator</cp:lastModifiedBy>
  <cp:revision>4</cp:revision>
  <dcterms:created xsi:type="dcterms:W3CDTF">2019-02-11T05:25:06Z</dcterms:created>
  <dcterms:modified xsi:type="dcterms:W3CDTF">2019-02-11T06:54:56Z</dcterms:modified>
</cp:coreProperties>
</file>