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80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9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0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6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1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Jude Battista, </a:t>
            </a:r>
            <a:r>
              <a:rPr lang="en-US" dirty="0" err="1" smtClean="0"/>
              <a:t>Katherinne</a:t>
            </a:r>
            <a:r>
              <a:rPr lang="en-US" dirty="0" smtClean="0"/>
              <a:t> 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92" y="2330473"/>
            <a:ext cx="7729728" cy="36463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 = load address</a:t>
            </a:r>
          </a:p>
          <a:p>
            <a:r>
              <a:rPr lang="en-US" dirty="0" err="1" smtClean="0"/>
              <a:t>lb</a:t>
            </a:r>
            <a:r>
              <a:rPr lang="en-US" dirty="0" smtClean="0"/>
              <a:t> = load byte</a:t>
            </a:r>
          </a:p>
          <a:p>
            <a:r>
              <a:rPr lang="en-US" dirty="0" err="1" smtClean="0"/>
              <a:t>sb</a:t>
            </a:r>
            <a:r>
              <a:rPr lang="en-US" dirty="0" smtClean="0"/>
              <a:t> = store byte</a:t>
            </a:r>
          </a:p>
          <a:p>
            <a:r>
              <a:rPr lang="en-US" dirty="0"/>
              <a:t>a</a:t>
            </a:r>
            <a:r>
              <a:rPr lang="en-US" dirty="0" smtClean="0"/>
              <a:t>dd</a:t>
            </a: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ddi</a:t>
            </a:r>
            <a:r>
              <a:rPr lang="en-US" dirty="0" smtClean="0"/>
              <a:t> = add </a:t>
            </a:r>
            <a:r>
              <a:rPr lang="en-US" dirty="0" err="1" smtClean="0"/>
              <a:t>imm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lt</a:t>
            </a:r>
            <a:r>
              <a:rPr lang="en-US" dirty="0" smtClean="0"/>
              <a:t> =branch less than</a:t>
            </a:r>
          </a:p>
          <a:p>
            <a:r>
              <a:rPr lang="en-US" dirty="0"/>
              <a:t>j</a:t>
            </a:r>
            <a:r>
              <a:rPr lang="en-US" dirty="0" smtClean="0"/>
              <a:t> =unconditional jump</a:t>
            </a:r>
          </a:p>
          <a:p>
            <a:r>
              <a:rPr lang="en-US" dirty="0" err="1" smtClean="0"/>
              <a:t>jal</a:t>
            </a:r>
            <a:r>
              <a:rPr lang="en-US" dirty="0" smtClean="0"/>
              <a:t> = jump and link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64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ssembly language listing of your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15" y="2668801"/>
            <a:ext cx="7729728" cy="11887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 of your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2302626"/>
            <a:ext cx="8339882" cy="40399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did you like / dislike about the MIPS instructions you used?</a:t>
            </a:r>
          </a:p>
          <a:p>
            <a:pPr lvl="1"/>
            <a:r>
              <a:rPr lang="en-US" dirty="0" err="1" smtClean="0"/>
              <a:t>addi</a:t>
            </a:r>
            <a:r>
              <a:rPr lang="en-US" dirty="0" smtClean="0"/>
              <a:t> helped us a lot </a:t>
            </a:r>
          </a:p>
          <a:p>
            <a:pPr lvl="1"/>
            <a:r>
              <a:rPr lang="en-US" dirty="0" err="1" smtClean="0"/>
              <a:t>sb</a:t>
            </a:r>
            <a:r>
              <a:rPr lang="en-US" dirty="0" smtClean="0"/>
              <a:t> helped us load values</a:t>
            </a:r>
          </a:p>
          <a:p>
            <a:pPr lvl="1"/>
            <a:r>
              <a:rPr lang="en-US" dirty="0" err="1" smtClean="0"/>
              <a:t>jal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 How efficient was your algorithm? </a:t>
            </a:r>
          </a:p>
          <a:p>
            <a:pPr lvl="1"/>
            <a:r>
              <a:rPr lang="en-US" dirty="0" smtClean="0"/>
              <a:t>Memory access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you think you might use this algorithm for your final project demonstration or will something like it be used for testing?</a:t>
            </a:r>
          </a:p>
          <a:p>
            <a:pPr lvl="1"/>
            <a:r>
              <a:rPr lang="en-US" dirty="0" smtClean="0"/>
              <a:t>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3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</TotalTime>
  <Words>111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MIPS 2</vt:lpstr>
      <vt:lpstr>MIPS instructions</vt:lpstr>
      <vt:lpstr>Assembly language listing of your program</vt:lpstr>
      <vt:lpstr>Demo</vt:lpstr>
      <vt:lpstr>Analysis of your algorithm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2</dc:title>
  <dc:creator>Administrator</dc:creator>
  <cp:lastModifiedBy>Administrator</cp:lastModifiedBy>
  <cp:revision>3</cp:revision>
  <dcterms:created xsi:type="dcterms:W3CDTF">2019-02-16T21:01:29Z</dcterms:created>
  <dcterms:modified xsi:type="dcterms:W3CDTF">2019-02-16T21:24:47Z</dcterms:modified>
</cp:coreProperties>
</file>