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7F"/>
    <a:srgbClr val="363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20" y="5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137D1-CE14-4EF9-8655-FF41C675D78C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0D9-3A09-4308-A962-A38966A4C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1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0D9-3A09-4308-A962-A38966A4CC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29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00C8-A77A-D986-7898-C00A28AB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2786D7-13BD-92B4-18A2-49B57F8B8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4942C75-B1FC-F05A-C495-E99692B0D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5E6AF-6482-B651-35C7-D784999FB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0D9-3A09-4308-A962-A38966A4CCE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6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A703E-4F20-C23F-7238-9257A55C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4506F8-7FCE-97D8-96CA-B9C34F4C1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E84D68-BB3A-5005-9AD0-8E31877B8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DE0026-C5B7-8AAF-EE07-46DB4E02B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0D9-3A09-4308-A962-A38966A4CCE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5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49878-5A01-A119-6F21-C545AA405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F95407-899A-7955-6F32-D973333A7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A8A3FC-867C-4A31-1188-DC91F6DD4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CFEF76-C271-BC43-C6FD-F78D0A15B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0D9-3A09-4308-A962-A38966A4CCE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5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8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36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11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65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7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379C-79FB-40B3-A506-0E68415E8C23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4B90-0CBA-4A21-9E21-2285321A1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D39CCBD-1544-583A-87FE-5AEBAB4C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601200" cy="96012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AA83D54-078C-764A-08E5-062AE000C68C}"/>
              </a:ext>
            </a:extLst>
          </p:cNvPr>
          <p:cNvSpPr/>
          <p:nvPr/>
        </p:nvSpPr>
        <p:spPr>
          <a:xfrm>
            <a:off x="0" y="0"/>
            <a:ext cx="9601200" cy="3200400"/>
          </a:xfrm>
          <a:prstGeom prst="rect">
            <a:avLst/>
          </a:prstGeom>
          <a:solidFill>
            <a:srgbClr val="3438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3C249E-D854-8754-4C97-72EE7ADA48B9}"/>
              </a:ext>
            </a:extLst>
          </p:cNvPr>
          <p:cNvSpPr txBox="1"/>
          <p:nvPr/>
        </p:nvSpPr>
        <p:spPr>
          <a:xfrm>
            <a:off x="714375" y="36576"/>
            <a:ext cx="4825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0" b="1" dirty="0">
                <a:solidFill>
                  <a:schemeClr val="bg1"/>
                </a:solidFill>
                <a:latin typeface="Harry P" panose="00000400000000000000" pitchFamily="2" charset="0"/>
              </a:rPr>
              <a:t>ROBLOX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571DF4-F12B-4682-FEAF-A42BED62C229}"/>
              </a:ext>
            </a:extLst>
          </p:cNvPr>
          <p:cNvSpPr txBox="1"/>
          <p:nvPr/>
        </p:nvSpPr>
        <p:spPr>
          <a:xfrm>
            <a:off x="3127248" y="1647718"/>
            <a:ext cx="66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Harry P" panose="00000400000000000000" pitchFamily="2" charset="0"/>
              </a:rPr>
              <a:t>e o Script Secreto</a:t>
            </a:r>
          </a:p>
        </p:txBody>
      </p:sp>
    </p:spTree>
    <p:extLst>
      <p:ext uri="{BB962C8B-B14F-4D97-AF65-F5344CB8AC3E}">
        <p14:creationId xmlns:p14="http://schemas.microsoft.com/office/powerpoint/2010/main" val="151313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4DFCB-0456-9BAB-4506-76680EFC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767E77-D7A2-AFB4-ADA9-929BFF6904C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D0ED7D-813D-E87B-22E6-0C61029A60EC}"/>
              </a:ext>
            </a:extLst>
          </p:cNvPr>
          <p:cNvSpPr txBox="1"/>
          <p:nvPr/>
        </p:nvSpPr>
        <p:spPr>
          <a:xfrm>
            <a:off x="356616" y="0"/>
            <a:ext cx="921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Harry P" panose="00000400000000000000" pitchFamily="2" charset="0"/>
              </a:rPr>
              <a:t>Te vejo na Próxima Jornada...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CB59C4-FA48-7525-CC4E-59FDA508DC85}"/>
              </a:ext>
            </a:extLst>
          </p:cNvPr>
          <p:cNvSpPr txBox="1"/>
          <p:nvPr/>
        </p:nvSpPr>
        <p:spPr>
          <a:xfrm>
            <a:off x="192024" y="9454896"/>
            <a:ext cx="9217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Harry P" panose="00000400000000000000" pitchFamily="2" charset="0"/>
              </a:rPr>
              <a:t>Agora que você deu seus primeiros passos no universo mágico da programação para </a:t>
            </a:r>
            <a:r>
              <a:rPr lang="pt-BR" sz="3600" dirty="0" err="1">
                <a:solidFill>
                  <a:schemeClr val="bg1"/>
                </a:solidFill>
                <a:latin typeface="Harry P" panose="00000400000000000000" pitchFamily="2" charset="0"/>
              </a:rPr>
              <a:t>Roblox</a:t>
            </a:r>
            <a:r>
              <a:rPr lang="pt-BR" sz="3600" dirty="0">
                <a:solidFill>
                  <a:schemeClr val="bg1"/>
                </a:solidFill>
                <a:latin typeface="Harry P" panose="00000400000000000000" pitchFamily="2" charset="0"/>
              </a:rPr>
              <a:t>, está pronto para criar seus próprios feitiços. Assim como Harry precisou praticar para derrotar Voldemort, você precisa continuar explorando e testando seus scripts para se tornar um verdadeiro Mestre Jedi... opa, quer dizer, Feiticeiro </a:t>
            </a:r>
            <a:r>
              <a:rPr lang="pt-BR" sz="3600" dirty="0" err="1">
                <a:solidFill>
                  <a:schemeClr val="bg1"/>
                </a:solidFill>
                <a:latin typeface="Harry P" panose="00000400000000000000" pitchFamily="2" charset="0"/>
              </a:rPr>
              <a:t>Robloxiano</a:t>
            </a:r>
            <a:r>
              <a:rPr lang="pt-BR" sz="3600" dirty="0">
                <a:solidFill>
                  <a:schemeClr val="bg1"/>
                </a:solidFill>
                <a:latin typeface="Harry P" panose="00000400000000000000" pitchFamily="2" charset="0"/>
              </a:rPr>
              <a:t>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5BCF2-C815-A5CE-232C-3172DEC4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5" b="3965"/>
          <a:stretch/>
        </p:blipFill>
        <p:spPr>
          <a:xfrm>
            <a:off x="0" y="1323439"/>
            <a:ext cx="9601200" cy="81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94D486A-66B5-F914-9E6D-DAF7AC95CFF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rie a imagem dos personagens do Harry potter estilo animado com a logo do roblox na ponta da vara como se fosse uma magia">
            <a:extLst>
              <a:ext uri="{FF2B5EF4-FFF2-40B4-BE49-F238E27FC236}">
                <a16:creationId xmlns:a16="http://schemas.microsoft.com/office/drawing/2014/main" id="{507442C1-B6EC-0570-2A1F-28995FC93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b="22334"/>
          <a:stretch/>
        </p:blipFill>
        <p:spPr bwMode="auto">
          <a:xfrm>
            <a:off x="0" y="3950208"/>
            <a:ext cx="9601200" cy="39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D588F0-612B-7210-CC3A-757ED56D1050}"/>
              </a:ext>
            </a:extLst>
          </p:cNvPr>
          <p:cNvSpPr txBox="1"/>
          <p:nvPr/>
        </p:nvSpPr>
        <p:spPr>
          <a:xfrm>
            <a:off x="530352" y="182880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CBE4FE-0098-E9DC-6786-6B17EC482E7D}"/>
              </a:ext>
            </a:extLst>
          </p:cNvPr>
          <p:cNvSpPr txBox="1"/>
          <p:nvPr/>
        </p:nvSpPr>
        <p:spPr>
          <a:xfrm>
            <a:off x="502920" y="2347567"/>
            <a:ext cx="859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A Varinha do Desenvolvedor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5AB0F1-AC63-68B7-5D3C-9C8FA1FEA0A3}"/>
              </a:ext>
            </a:extLst>
          </p:cNvPr>
          <p:cNvSpPr txBox="1"/>
          <p:nvPr/>
        </p:nvSpPr>
        <p:spPr>
          <a:xfrm>
            <a:off x="1353312" y="8197906"/>
            <a:ext cx="7744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Começando com Scripts</a:t>
            </a:r>
          </a:p>
        </p:txBody>
      </p:sp>
    </p:spTree>
    <p:extLst>
      <p:ext uri="{BB962C8B-B14F-4D97-AF65-F5344CB8AC3E}">
        <p14:creationId xmlns:p14="http://schemas.microsoft.com/office/powerpoint/2010/main" val="180384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ADAEB-D6E6-E4AE-7912-78FD43045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F9F9318-5878-9906-3F2A-FC6E4D31168A}"/>
              </a:ext>
            </a:extLst>
          </p:cNvPr>
          <p:cNvSpPr txBox="1"/>
          <p:nvPr/>
        </p:nvSpPr>
        <p:spPr>
          <a:xfrm>
            <a:off x="530352" y="161848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36F90C-4861-D721-CE07-90F0FBAB1F9A}"/>
              </a:ext>
            </a:extLst>
          </p:cNvPr>
          <p:cNvSpPr txBox="1"/>
          <p:nvPr/>
        </p:nvSpPr>
        <p:spPr>
          <a:xfrm>
            <a:off x="502920" y="2347567"/>
            <a:ext cx="859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A Varinha do Desenvolvedor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1A3A27-8021-1C50-7850-44E8B8DAFEF9}"/>
              </a:ext>
            </a:extLst>
          </p:cNvPr>
          <p:cNvSpPr txBox="1"/>
          <p:nvPr/>
        </p:nvSpPr>
        <p:spPr>
          <a:xfrm>
            <a:off x="530352" y="569708"/>
            <a:ext cx="724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A Varinha do Desenvolvedor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91C8CC-3D3E-2400-5493-72E009452946}"/>
              </a:ext>
            </a:extLst>
          </p:cNvPr>
          <p:cNvSpPr txBox="1"/>
          <p:nvPr/>
        </p:nvSpPr>
        <p:spPr>
          <a:xfrm>
            <a:off x="530352" y="1615666"/>
            <a:ext cx="434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Começando com Scripts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4875163-0363-29B6-988D-E386336E77FF}"/>
              </a:ext>
            </a:extLst>
          </p:cNvPr>
          <p:cNvSpPr/>
          <p:nvPr/>
        </p:nvSpPr>
        <p:spPr>
          <a:xfrm>
            <a:off x="419100" y="0"/>
            <a:ext cx="111252" cy="1139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5CFA83-595C-C152-581C-1F2B83757E60}"/>
              </a:ext>
            </a:extLst>
          </p:cNvPr>
          <p:cNvSpPr txBox="1"/>
          <p:nvPr/>
        </p:nvSpPr>
        <p:spPr>
          <a:xfrm>
            <a:off x="530351" y="2401050"/>
            <a:ext cx="8089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No mundo de </a:t>
            </a:r>
            <a:r>
              <a:rPr lang="pt-BR" sz="2400" dirty="0" err="1"/>
              <a:t>Roblox</a:t>
            </a:r>
            <a:r>
              <a:rPr lang="pt-BR" sz="2400" dirty="0"/>
              <a:t>, os scripts funcionam como varinhas mágicas que dão vida aos seus jogos. Assim como Harry precisou de sua varinha em Hogwarts, você precisa do Lua, a linguagem de programação do </a:t>
            </a:r>
            <a:r>
              <a:rPr lang="pt-BR" sz="2400" dirty="0" err="1"/>
              <a:t>Roblox</a:t>
            </a:r>
            <a:r>
              <a:rPr lang="pt-BR" sz="2400" dirty="0"/>
              <a:t> Studio, para criar feitiços incríveis (ou melhor, funcionalidades).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O comando mais básico é o </a:t>
            </a:r>
            <a:r>
              <a:rPr lang="pt-BR" sz="2400" b="1" dirty="0"/>
              <a:t>print</a:t>
            </a:r>
            <a:r>
              <a:rPr lang="pt-BR" sz="2400" dirty="0"/>
              <a:t>. Ele funciona como o feitiço “Lumos” — acende a luz para entender o que está acontecendo. Veja como usar: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185D68C-B54E-9C61-D44C-F130F7055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0" y="6110151"/>
            <a:ext cx="5479760" cy="193899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1E1607-429B-56D2-7534-170A01770D79}"/>
              </a:ext>
            </a:extLst>
          </p:cNvPr>
          <p:cNvSpPr txBox="1"/>
          <p:nvPr/>
        </p:nvSpPr>
        <p:spPr>
          <a:xfrm>
            <a:off x="755713" y="8414903"/>
            <a:ext cx="808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Quando você executar isso no </a:t>
            </a:r>
            <a:r>
              <a:rPr lang="pt-BR" sz="2400" dirty="0" err="1"/>
              <a:t>Roblox</a:t>
            </a:r>
            <a:r>
              <a:rPr lang="pt-BR" sz="2400" dirty="0"/>
              <a:t> Studio, uma mensagem aparecerá no console. Teste! Essa é a sua primeira magia!</a:t>
            </a:r>
          </a:p>
        </p:txBody>
      </p:sp>
    </p:spTree>
    <p:extLst>
      <p:ext uri="{BB962C8B-B14F-4D97-AF65-F5344CB8AC3E}">
        <p14:creationId xmlns:p14="http://schemas.microsoft.com/office/powerpoint/2010/main" val="17918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011C-0ABC-BB37-98B7-8D25DBA5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7470C7-3055-0058-F77A-E6ADB50DEA9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6BBF41-84D8-FCC3-74D0-36FF968332B2}"/>
              </a:ext>
            </a:extLst>
          </p:cNvPr>
          <p:cNvSpPr txBox="1"/>
          <p:nvPr/>
        </p:nvSpPr>
        <p:spPr>
          <a:xfrm>
            <a:off x="530352" y="182880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7C9E24-1E59-73DA-1CB5-ADA5294664EB}"/>
              </a:ext>
            </a:extLst>
          </p:cNvPr>
          <p:cNvSpPr txBox="1"/>
          <p:nvPr/>
        </p:nvSpPr>
        <p:spPr>
          <a:xfrm>
            <a:off x="2520696" y="1981807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Movendo objetos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3E9358-DE4B-116E-9F97-F8F06BE497D8}"/>
              </a:ext>
            </a:extLst>
          </p:cNvPr>
          <p:cNvSpPr txBox="1"/>
          <p:nvPr/>
        </p:nvSpPr>
        <p:spPr>
          <a:xfrm>
            <a:off x="1801368" y="8514594"/>
            <a:ext cx="7744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err="1">
                <a:solidFill>
                  <a:schemeClr val="bg1"/>
                </a:solidFill>
                <a:latin typeface="Harry P" panose="00000400000000000000" pitchFamily="2" charset="0"/>
              </a:rPr>
              <a:t>Wingardium</a:t>
            </a:r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 </a:t>
            </a:r>
            <a:r>
              <a:rPr lang="pt-BR" sz="8000" dirty="0" err="1">
                <a:solidFill>
                  <a:schemeClr val="bg1"/>
                </a:solidFill>
                <a:latin typeface="Harry P" panose="00000400000000000000" pitchFamily="2" charset="0"/>
              </a:rPr>
              <a:t>Leviosa</a:t>
            </a:r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06A255-AD54-B3B3-ED65-3B36AA17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601200" cy="45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CF54A-18C2-C9BE-BDA9-26F7C4E08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FED174E-1B26-3CB9-8821-A525884F74C0}"/>
              </a:ext>
            </a:extLst>
          </p:cNvPr>
          <p:cNvSpPr txBox="1"/>
          <p:nvPr/>
        </p:nvSpPr>
        <p:spPr>
          <a:xfrm>
            <a:off x="530352" y="161848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67FD24-9BE1-746B-1855-4085C7BE28C7}"/>
              </a:ext>
            </a:extLst>
          </p:cNvPr>
          <p:cNvSpPr txBox="1"/>
          <p:nvPr/>
        </p:nvSpPr>
        <p:spPr>
          <a:xfrm>
            <a:off x="502920" y="2347567"/>
            <a:ext cx="859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A Varinha do Desenvolvedor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E9D72E-F7EA-FB4C-BFA1-12F628CDEC66}"/>
              </a:ext>
            </a:extLst>
          </p:cNvPr>
          <p:cNvSpPr txBox="1"/>
          <p:nvPr/>
        </p:nvSpPr>
        <p:spPr>
          <a:xfrm>
            <a:off x="530352" y="569708"/>
            <a:ext cx="724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Movendo Objetos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9F461C-C535-1289-73B1-027EBDB6567E}"/>
              </a:ext>
            </a:extLst>
          </p:cNvPr>
          <p:cNvSpPr txBox="1"/>
          <p:nvPr/>
        </p:nvSpPr>
        <p:spPr>
          <a:xfrm>
            <a:off x="530352" y="1615666"/>
            <a:ext cx="434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Wingardium</a:t>
            </a:r>
            <a:r>
              <a:rPr lang="pt-BR" sz="3200" dirty="0"/>
              <a:t> </a:t>
            </a:r>
            <a:r>
              <a:rPr lang="pt-BR" sz="3200" dirty="0" err="1"/>
              <a:t>Leviosa</a:t>
            </a:r>
            <a:r>
              <a:rPr lang="pt-BR" sz="3200" dirty="0"/>
              <a:t>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FBE7CB-9318-199C-2DDE-55AB5C5AACB0}"/>
              </a:ext>
            </a:extLst>
          </p:cNvPr>
          <p:cNvSpPr/>
          <p:nvPr/>
        </p:nvSpPr>
        <p:spPr>
          <a:xfrm>
            <a:off x="419100" y="0"/>
            <a:ext cx="111252" cy="1139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83CCED-5CFA-30C4-0166-DA13D5D0B465}"/>
              </a:ext>
            </a:extLst>
          </p:cNvPr>
          <p:cNvSpPr txBox="1"/>
          <p:nvPr/>
        </p:nvSpPr>
        <p:spPr>
          <a:xfrm>
            <a:off x="530351" y="2401050"/>
            <a:ext cx="8089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Agora que você sabe acender a luz, que tal mover objetos? Em </a:t>
            </a:r>
            <a:r>
              <a:rPr lang="pt-BR" sz="2400" dirty="0" err="1"/>
              <a:t>Roblox</a:t>
            </a:r>
            <a:r>
              <a:rPr lang="pt-BR" sz="2400" dirty="0"/>
              <a:t>, podemos usar scripts para isso. Vamos criar um feitiço que faz um bloco se mover quando o jogo é iniciado.</a:t>
            </a:r>
          </a:p>
          <a:p>
            <a:endParaRPr lang="pt-BR" sz="2400" dirty="0"/>
          </a:p>
          <a:p>
            <a:pPr algn="just"/>
            <a:r>
              <a:rPr lang="pt-BR" sz="2400" dirty="0"/>
              <a:t>	Feitiço em Ação</a:t>
            </a:r>
          </a:p>
          <a:p>
            <a:pPr algn="just"/>
            <a:r>
              <a:rPr lang="pt-BR" sz="2400" dirty="0"/>
              <a:t>1.	No </a:t>
            </a:r>
            <a:r>
              <a:rPr lang="pt-BR" sz="2400" dirty="0" err="1"/>
              <a:t>Roblox</a:t>
            </a:r>
            <a:r>
              <a:rPr lang="pt-BR" sz="2400" dirty="0"/>
              <a:t> Studio, insira uma Part (um bloco).</a:t>
            </a:r>
          </a:p>
          <a:p>
            <a:pPr algn="just"/>
            <a:r>
              <a:rPr lang="pt-BR" sz="2400" dirty="0"/>
              <a:t>2.	Clique com o botão direito nela e escolha "</a:t>
            </a:r>
            <a:r>
              <a:rPr lang="pt-BR" sz="2400" dirty="0" err="1"/>
              <a:t>Insert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 &gt; Script".</a:t>
            </a:r>
          </a:p>
          <a:p>
            <a:pPr algn="just"/>
            <a:r>
              <a:rPr lang="pt-BR" sz="2400" dirty="0"/>
              <a:t>3.	Cole o código abaixo:</a:t>
            </a:r>
          </a:p>
          <a:p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5FF1A2-0513-5A53-5873-9A1DB4330901}"/>
              </a:ext>
            </a:extLst>
          </p:cNvPr>
          <p:cNvSpPr txBox="1"/>
          <p:nvPr/>
        </p:nvSpPr>
        <p:spPr>
          <a:xfrm>
            <a:off x="755713" y="9487573"/>
            <a:ext cx="808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Este feitiço faz o bloco flutuar como se estivesse sob o efeito de "</a:t>
            </a:r>
            <a:r>
              <a:rPr lang="pt-BR" sz="2400" dirty="0" err="1"/>
              <a:t>Wingardium</a:t>
            </a:r>
            <a:r>
              <a:rPr lang="pt-BR" sz="2400" dirty="0"/>
              <a:t> </a:t>
            </a:r>
            <a:r>
              <a:rPr lang="pt-BR" sz="2400" dirty="0" err="1"/>
              <a:t>Leviosa</a:t>
            </a:r>
            <a:r>
              <a:rPr lang="pt-BR" sz="2400" dirty="0"/>
              <a:t>". Experimente!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F78B9D-ABAC-42FE-31AF-9A02226CA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1312"/>
            <a:ext cx="9601200" cy="39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6701B-1FBC-7392-E698-E93B5910C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24356D8-339C-D917-7A85-F1D59EA3CCC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F39DDC-78B7-3704-B577-A81D053EBF7D}"/>
              </a:ext>
            </a:extLst>
          </p:cNvPr>
          <p:cNvSpPr txBox="1"/>
          <p:nvPr/>
        </p:nvSpPr>
        <p:spPr>
          <a:xfrm>
            <a:off x="530352" y="182880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F95897-6177-1EDF-6A01-7EA4ADA89B08}"/>
              </a:ext>
            </a:extLst>
          </p:cNvPr>
          <p:cNvSpPr txBox="1"/>
          <p:nvPr/>
        </p:nvSpPr>
        <p:spPr>
          <a:xfrm>
            <a:off x="612648" y="1980897"/>
            <a:ext cx="8375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Criando um Botão Mágico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EE736D-3F9D-3A3B-FDE6-173D2CF49100}"/>
              </a:ext>
            </a:extLst>
          </p:cNvPr>
          <p:cNvSpPr txBox="1"/>
          <p:nvPr/>
        </p:nvSpPr>
        <p:spPr>
          <a:xfrm>
            <a:off x="3086100" y="8514594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Alohomora!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E48F16-C626-8913-DF7E-5C482F70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601200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A7F8E-C5FB-D068-2DD5-D9F944DE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3DF343EA-4AA2-F110-0A66-B2344ED81489}"/>
              </a:ext>
            </a:extLst>
          </p:cNvPr>
          <p:cNvSpPr txBox="1"/>
          <p:nvPr/>
        </p:nvSpPr>
        <p:spPr>
          <a:xfrm>
            <a:off x="530352" y="161848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532C7A-1816-E99E-B220-1F86634123B4}"/>
              </a:ext>
            </a:extLst>
          </p:cNvPr>
          <p:cNvSpPr txBox="1"/>
          <p:nvPr/>
        </p:nvSpPr>
        <p:spPr>
          <a:xfrm>
            <a:off x="502920" y="2347567"/>
            <a:ext cx="859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A Varinha do Desenvolvedor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6A6F1-2867-161C-C8E2-F1155E38DF6F}"/>
              </a:ext>
            </a:extLst>
          </p:cNvPr>
          <p:cNvSpPr txBox="1"/>
          <p:nvPr/>
        </p:nvSpPr>
        <p:spPr>
          <a:xfrm>
            <a:off x="530352" y="569708"/>
            <a:ext cx="724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Criando um Botão Mágico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3BF94-53A2-9ABB-44CA-F8D0E3E611BC}"/>
              </a:ext>
            </a:extLst>
          </p:cNvPr>
          <p:cNvSpPr txBox="1"/>
          <p:nvPr/>
        </p:nvSpPr>
        <p:spPr>
          <a:xfrm>
            <a:off x="530352" y="1615666"/>
            <a:ext cx="434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Alohomora!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3519F6-2F16-8AC7-E0B9-88093192051A}"/>
              </a:ext>
            </a:extLst>
          </p:cNvPr>
          <p:cNvSpPr/>
          <p:nvPr/>
        </p:nvSpPr>
        <p:spPr>
          <a:xfrm>
            <a:off x="419100" y="0"/>
            <a:ext cx="111252" cy="1139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7DBAEA-7613-3DAD-AB1A-CF2FFA29BD17}"/>
              </a:ext>
            </a:extLst>
          </p:cNvPr>
          <p:cNvSpPr txBox="1"/>
          <p:nvPr/>
        </p:nvSpPr>
        <p:spPr>
          <a:xfrm>
            <a:off x="530351" y="2401050"/>
            <a:ext cx="8089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Assim como o feitiço "Alohomora" abre portas, podemos criar um botão que faz algo acontecer no jogo. Vamos abrir o caminho para a criatividade!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Fazendo o Botão Funcionar</a:t>
            </a:r>
          </a:p>
          <a:p>
            <a:pPr algn="just"/>
            <a:r>
              <a:rPr lang="pt-BR" sz="2400" dirty="0"/>
              <a:t>1.	Crie uma "Part" e </a:t>
            </a:r>
            <a:r>
              <a:rPr lang="pt-BR" sz="2400" dirty="0" err="1"/>
              <a:t>renomeie-a</a:t>
            </a:r>
            <a:r>
              <a:rPr lang="pt-BR" sz="2400" dirty="0"/>
              <a:t> como "</a:t>
            </a:r>
            <a:r>
              <a:rPr lang="pt-BR" sz="2400" dirty="0" err="1"/>
              <a:t>Botao</a:t>
            </a:r>
            <a:r>
              <a:rPr lang="pt-BR" sz="2400" dirty="0"/>
              <a:t>".</a:t>
            </a:r>
          </a:p>
          <a:p>
            <a:pPr algn="just"/>
            <a:r>
              <a:rPr lang="pt-BR" sz="2400" dirty="0"/>
              <a:t>2.	Adicione um Script ao botão com o seguinte código:</a:t>
            </a:r>
          </a:p>
          <a:p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606865-F78D-C06A-691F-9473B3DF5C7F}"/>
              </a:ext>
            </a:extLst>
          </p:cNvPr>
          <p:cNvSpPr txBox="1"/>
          <p:nvPr/>
        </p:nvSpPr>
        <p:spPr>
          <a:xfrm>
            <a:off x="755713" y="9487573"/>
            <a:ext cx="808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Quando algo tocar o botão, ele registrará no console o nome do objeto que o ativou. Teste com um personagem ou outro objeto.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194A84-BC6C-8A72-2D26-46BF92014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147" y="4584014"/>
            <a:ext cx="10413492" cy="53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53155-2634-D2DB-1469-6A57F79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91F65C6-5A45-566C-3FF0-863C86ED5A1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6D39D8-02B8-2D23-D8FB-8EBDAD1C547D}"/>
              </a:ext>
            </a:extLst>
          </p:cNvPr>
          <p:cNvSpPr txBox="1"/>
          <p:nvPr/>
        </p:nvSpPr>
        <p:spPr>
          <a:xfrm>
            <a:off x="530352" y="182880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D8E817-4590-1637-3559-812222221C70}"/>
              </a:ext>
            </a:extLst>
          </p:cNvPr>
          <p:cNvSpPr txBox="1"/>
          <p:nvPr/>
        </p:nvSpPr>
        <p:spPr>
          <a:xfrm>
            <a:off x="612648" y="1980897"/>
            <a:ext cx="8375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Criando um Jogo de Luzes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7AB19B-3E94-D493-546F-E13BD79C7BA4}"/>
              </a:ext>
            </a:extLst>
          </p:cNvPr>
          <p:cNvSpPr txBox="1"/>
          <p:nvPr/>
        </p:nvSpPr>
        <p:spPr>
          <a:xfrm>
            <a:off x="2647188" y="8603593"/>
            <a:ext cx="4722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Lumos e Nox!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ED4E73-9101-9B6A-186C-D6935444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601200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1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05852-3D68-FDB0-55C9-AB5B41822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06727AB-5257-3434-A1B3-850F9E7902C9}"/>
              </a:ext>
            </a:extLst>
          </p:cNvPr>
          <p:cNvSpPr txBox="1"/>
          <p:nvPr/>
        </p:nvSpPr>
        <p:spPr>
          <a:xfrm>
            <a:off x="530352" y="161848"/>
            <a:ext cx="254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Cap:1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8D7543-98C3-E487-B68D-847C70775E47}"/>
              </a:ext>
            </a:extLst>
          </p:cNvPr>
          <p:cNvSpPr txBox="1"/>
          <p:nvPr/>
        </p:nvSpPr>
        <p:spPr>
          <a:xfrm>
            <a:off x="502920" y="2347567"/>
            <a:ext cx="859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Harry P" panose="00000400000000000000" pitchFamily="2" charset="0"/>
              </a:rPr>
              <a:t>A Varinha do Desenvolvedor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E2EE3E-993E-2886-7B2D-025724E0D3F6}"/>
              </a:ext>
            </a:extLst>
          </p:cNvPr>
          <p:cNvSpPr txBox="1"/>
          <p:nvPr/>
        </p:nvSpPr>
        <p:spPr>
          <a:xfrm>
            <a:off x="530352" y="569708"/>
            <a:ext cx="724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Criando um Jogo de Luzes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9AA111-38F6-38D4-0AEC-46B2942D2ACF}"/>
              </a:ext>
            </a:extLst>
          </p:cNvPr>
          <p:cNvSpPr txBox="1"/>
          <p:nvPr/>
        </p:nvSpPr>
        <p:spPr>
          <a:xfrm>
            <a:off x="530352" y="1615666"/>
            <a:ext cx="434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Lumos e Nox!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A7CBDC-32E2-A4A0-54B1-AF8DFBCA147C}"/>
              </a:ext>
            </a:extLst>
          </p:cNvPr>
          <p:cNvSpPr/>
          <p:nvPr/>
        </p:nvSpPr>
        <p:spPr>
          <a:xfrm>
            <a:off x="419100" y="0"/>
            <a:ext cx="111252" cy="1139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109A6-FE33-0960-88BE-15CFABFB6B4F}"/>
              </a:ext>
            </a:extLst>
          </p:cNvPr>
          <p:cNvSpPr txBox="1"/>
          <p:nvPr/>
        </p:nvSpPr>
        <p:spPr>
          <a:xfrm>
            <a:off x="530351" y="2401050"/>
            <a:ext cx="8089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Vamos criar um feitiço que liga e desliga uma luz em resposta a um comando.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Passo a Passo</a:t>
            </a:r>
          </a:p>
          <a:p>
            <a:pPr algn="just"/>
            <a:r>
              <a:rPr lang="pt-BR" sz="2400" dirty="0"/>
              <a:t>1.	Adicione uma "Part" e insira um </a:t>
            </a:r>
            <a:r>
              <a:rPr lang="pt-BR" sz="2400" dirty="0" err="1"/>
              <a:t>PointLight</a:t>
            </a:r>
            <a:r>
              <a:rPr lang="pt-BR" sz="2400" dirty="0"/>
              <a:t> dentro dela.</a:t>
            </a:r>
          </a:p>
          <a:p>
            <a:pPr algn="just"/>
            <a:r>
              <a:rPr lang="pt-BR" sz="2400" dirty="0"/>
              <a:t>2.	Anexe o seguinte script na "Part":</a:t>
            </a:r>
          </a:p>
          <a:p>
            <a:pPr algn="just"/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6A667A-18A2-8581-451B-60448030E453}"/>
              </a:ext>
            </a:extLst>
          </p:cNvPr>
          <p:cNvSpPr txBox="1"/>
          <p:nvPr/>
        </p:nvSpPr>
        <p:spPr>
          <a:xfrm>
            <a:off x="755713" y="9487573"/>
            <a:ext cx="808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Com isso, a luz vai piscar continuamente, como um feitiço "Lumos" seguido de "Nox". Imagine quantos efeitos legais você pode criar com isso!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5B6495-9550-F743-B39B-D11FB9367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6904"/>
            <a:ext cx="9601200" cy="53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2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542</Words>
  <Application>Microsoft Office PowerPoint</Application>
  <PresentationFormat>Papel A3 (297 x 420 mm)</PresentationFormat>
  <Paragraphs>59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Harry P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Judemberg Donizete</dc:creator>
  <cp:lastModifiedBy>Judemberg Donizete</cp:lastModifiedBy>
  <cp:revision>8</cp:revision>
  <dcterms:created xsi:type="dcterms:W3CDTF">2025-01-14T02:38:29Z</dcterms:created>
  <dcterms:modified xsi:type="dcterms:W3CDTF">2025-01-14T13:50:43Z</dcterms:modified>
</cp:coreProperties>
</file>