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74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3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F0A22E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4" autoAdjust="0"/>
    <p:restoredTop sz="94533" autoAdjust="0"/>
  </p:normalViewPr>
  <p:slideViewPr>
    <p:cSldViewPr>
      <p:cViewPr varScale="1">
        <p:scale>
          <a:sx n="92" d="100"/>
          <a:sy n="92" d="100"/>
        </p:scale>
        <p:origin x="30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031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8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0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8602-F7AA-4913-B475-8BC38A57DFCF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B3E0-B01E-4381-AA71-6C0C11959D92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212/C-Programming-October-2015" TargetMode="External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" TargetMode="External"/><Relationship Id="rId5" Type="http://schemas.openxmlformats.org/officeDocument/2006/relationships/hyperlink" Target="https://softuni.bg/courses/programming-basics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391935" y="881476"/>
            <a:ext cx="5069202" cy="1087372"/>
          </a:xfrm>
        </p:spPr>
        <p:txBody>
          <a:bodyPr>
            <a:normAutofit fontScale="90000"/>
          </a:bodyPr>
          <a:lstStyle/>
          <a:p>
            <a:r>
              <a:rPr lang="en-US" noProof="1" smtClean="0"/>
              <a:t>Bitwise Operators </a:t>
            </a:r>
            <a:br>
              <a:rPr lang="en-US" noProof="1" smtClean="0"/>
            </a:br>
            <a:r>
              <a:rPr lang="en-US" noProof="1" smtClean="0"/>
              <a:t>and Expressions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Bit Manipulation Operators, Extracting and Changing Bits 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7926" y="403168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4813256" y="3910247"/>
            <a:ext cx="205126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 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with 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softuni.bg</a:t>
            </a:r>
            <a:endParaRPr lang="en-US" sz="1800" dirty="0"/>
          </a:p>
        </p:txBody>
      </p:sp>
      <p:pic>
        <p:nvPicPr>
          <p:cNvPr id="29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screen"/>
          <a:srcRect t="37100" b="37100"/>
          <a:stretch>
            <a:fillRect/>
          </a:stretch>
        </p:blipFill>
        <p:spPr bwMode="auto">
          <a:xfrm>
            <a:off x="6929920" y="4164083"/>
            <a:ext cx="4774848" cy="1915779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21427875">
            <a:off x="7338911" y="4522571"/>
            <a:ext cx="40110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2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2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2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4" descr="http://www.unixstickers.com/image/cache/data/stickers/C/C.sh-600x6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708" y="3124312"/>
            <a:ext cx="1564906" cy="1564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02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 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 long</a:t>
            </a:r>
            <a:r>
              <a:rPr lang="en-US" noProof="1" smtClean="0">
                <a:latin typeface="+mj-lt"/>
                <a:cs typeface="Consolas" pitchFamily="49" charset="0"/>
              </a:rPr>
              <a:t>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3656012" y="3352800"/>
            <a:ext cx="7620000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unsigned short a = 3;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unsigned short b = 5;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30158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printf("%d", bit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printf("%d", result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259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printf("%d", result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307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5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32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 – </a:t>
            </a:r>
            <a:r>
              <a:rPr lang="en-US" dirty="0" smtClean="0"/>
              <a:t>Characters and Strings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https://softuni.bg/trainings/1212/C-Programming-October-2015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1931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012" y="4724400"/>
            <a:ext cx="10958400" cy="1997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Programming Basics</a:t>
            </a:r>
            <a:r>
              <a:rPr lang="en-US" sz="2000" dirty="0" smtClean="0"/>
              <a:t>" course by </a:t>
            </a:r>
            <a:r>
              <a:rPr lang="en-US" sz="2000" dirty="0" smtClean="0">
                <a:hlinkClick r:id="rId6"/>
              </a:rPr>
              <a:t>Software University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84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691</Words>
  <Application>Microsoft Office PowerPoint</Application>
  <PresentationFormat>Custom</PresentationFormat>
  <Paragraphs>147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Bitwise Operators  and Expressions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 Programming – Characters and Strings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Bitwise Operators</dc:title>
  <dc:subject>Software Development Course</dc:subject>
  <dc:creator/>
  <cp:keywords>C,bitwise, operators, xor, and, or, tilda,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2015-11-02T07:33:57Z</dcterms:modified>
  <cp:category>C,bitwise, operators, xor, and, or, tilda,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