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7" r:id="rId21"/>
    <p:sldId id="418" r:id="rId22"/>
    <p:sldId id="412" r:id="rId23"/>
    <p:sldId id="413" r:id="rId24"/>
    <p:sldId id="414" r:id="rId25"/>
    <p:sldId id="415" r:id="rId26"/>
    <p:sldId id="416" r:id="rId27"/>
    <p:sldId id="349" r:id="rId28"/>
    <p:sldId id="351" r:id="rId29"/>
    <p:sldId id="352" r:id="rId30"/>
    <p:sldId id="419" r:id="rId31"/>
    <p:sldId id="39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DAC5-894E-4AD6-9718-6AF6201639D5}" type="datetimeFigureOut">
              <a:rPr lang="en-US" smtClean="0"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47A405E-856C-4B6E-A09F-54B3BE5C8E17}" type="datetimeFigureOut">
              <a:rPr lang="en-US" smtClean="0"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9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1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8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20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responsive-menu-concepts/" TargetMode="External"/><Relationship Id="rId2" Type="http://schemas.openxmlformats.org/officeDocument/2006/relationships/hyperlink" Target="http://css-tricks.com/responsive-data-table-round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85800"/>
            <a:ext cx="7382341" cy="1171552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05000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Design that Adapts to</a:t>
            </a:r>
            <a:br>
              <a:rPr lang="en-US" dirty="0" smtClean="0"/>
            </a:br>
            <a:r>
              <a:rPr lang="en-US" dirty="0" smtClean="0"/>
              <a:t>Different Devices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526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6257" y="3818288"/>
            <a:ext cx="4259452" cy="227771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2" y="3818287"/>
            <a:ext cx="2856036" cy="227771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2012" y="1076781"/>
            <a:ext cx="7924800" cy="8206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2012" y="193786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579812" y="2895600"/>
            <a:ext cx="5029200" cy="3352802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5462" y="2935793"/>
            <a:ext cx="3117850" cy="1568497"/>
          </a:xfrm>
        </p:spPr>
        <p:txBody>
          <a:bodyPr/>
          <a:lstStyle/>
          <a:p>
            <a:r>
              <a:rPr lang="en-US" dirty="0" smtClean="0"/>
              <a:t>Flexible </a:t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687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Fluid design gets broken when using elements with fixed size</a:t>
            </a:r>
          </a:p>
          <a:p>
            <a:pPr lvl="1"/>
            <a:r>
              <a:rPr lang="en-US" dirty="0"/>
              <a:t>By concept images are always with fixed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Resolution: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/>
              <a:t>, container with width: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(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614.4px</a:t>
            </a:r>
            <a:r>
              <a:rPr lang="en-US" dirty="0"/>
              <a:t>) and an image with width: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 image gets the entire container's width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2812" y="2578230"/>
            <a:ext cx="10287000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147901"/>
            <a:ext cx="7924800" cy="8206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0089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3048000"/>
            <a:ext cx="5486400" cy="308926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8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465401"/>
            <a:ext cx="7924800" cy="820600"/>
          </a:xfrm>
        </p:spPr>
        <p:txBody>
          <a:bodyPr/>
          <a:lstStyle/>
          <a:p>
            <a:r>
              <a:rPr lang="en-US" dirty="0"/>
              <a:t>Flexible </a:t>
            </a:r>
            <a:r>
              <a:rPr lang="en-US" dirty="0" smtClean="0"/>
              <a:t>Fonts</a:t>
            </a:r>
            <a:endParaRPr lang="en-US" dirty="0"/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5412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3512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Flexible fonts </a:t>
            </a:r>
            <a:r>
              <a:rPr lang="en-US" dirty="0" smtClean="0"/>
              <a:t>means proportional font size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23px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Fonts (2)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614" y="3365232"/>
            <a:ext cx="1051559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16px; 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 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23px; }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23 / 16 = 1.4375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6614" y="5188002"/>
            <a:ext cx="1051559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16px; 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 { font-size: 1.4375em; 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4197" y="4509448"/>
            <a:ext cx="0" cy="5334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217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87601"/>
            <a:ext cx="7924800" cy="820600"/>
          </a:xfrm>
        </p:spPr>
        <p:txBody>
          <a:bodyPr/>
          <a:lstStyle/>
          <a:p>
            <a:r>
              <a:rPr lang="en-US" dirty="0"/>
              <a:t>Flexible </a:t>
            </a: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1486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2226" y="3162299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838200"/>
            <a:ext cx="12188824" cy="820600"/>
          </a:xfrm>
        </p:spPr>
        <p:txBody>
          <a:bodyPr/>
          <a:lstStyle/>
          <a:p>
            <a:r>
              <a:rPr lang="en-US" dirty="0"/>
              <a:t>Flexible </a:t>
            </a:r>
            <a:r>
              <a:rPr lang="en-US" dirty="0" smtClean="0"/>
              <a:t>Tables and Menus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3244033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3" y="1953297"/>
            <a:ext cx="4324034" cy="4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Images and </a:t>
            </a:r>
            <a:r>
              <a:rPr lang="en-US" dirty="0" smtClean="0"/>
              <a:t>Fonts</a:t>
            </a:r>
          </a:p>
          <a:p>
            <a:pPr lvl="1"/>
            <a:r>
              <a:rPr lang="en-US" smtClean="0"/>
              <a:t>Flexible Tables and Menus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227782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tables</a:t>
            </a:r>
          </a:p>
          <a:p>
            <a:pPr lvl="1"/>
            <a:r>
              <a:rPr lang="en-US" dirty="0" smtClean="0"/>
              <a:t>Tables are ugly and not scalable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://css-tricks.com/responsive-data-table-roundup/</a:t>
            </a:r>
            <a:endParaRPr lang="en-US" dirty="0" smtClean="0"/>
          </a:p>
          <a:p>
            <a:r>
              <a:rPr lang="en-US" dirty="0" smtClean="0"/>
              <a:t>Responsive menus</a:t>
            </a:r>
          </a:p>
          <a:p>
            <a:pPr lvl="1"/>
            <a:r>
              <a:rPr lang="en-US" dirty="0" smtClean="0"/>
              <a:t>Menus take to much space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://css-tricks.com/responsive-menu-concepts/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Tables and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43601"/>
            <a:ext cx="7924800" cy="8206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9487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 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Media queries </a:t>
            </a:r>
            <a:r>
              <a:rPr lang="en-US" sz="3200" dirty="0" smtClean="0"/>
              <a:t>apply CSS styles on certain conditions 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media type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sz="32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21518" y="2438400"/>
            <a:ext cx="10742612" cy="398204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 {width: 250px; height: 250px; display: inline-block}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only screen and (max-width: 1024px) {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300px; height: 300px; 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only screen and (max-width: 960px) { 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310px; height: 310px;}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only screen and (max-width: 480px) {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{ display: block; width: 95%;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95%;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4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945201"/>
            <a:ext cx="7924800" cy="8206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8062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5869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and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Responsive Design with </a:t>
            </a:r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23" y="809625"/>
            <a:ext cx="7943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Responsive design involves</a:t>
            </a:r>
            <a:endParaRPr lang="en-US" dirty="0"/>
          </a:p>
          <a:p>
            <a:pPr lvl="1"/>
            <a:r>
              <a:rPr lang="en-US" dirty="0"/>
              <a:t>Fluid </a:t>
            </a:r>
            <a:r>
              <a:rPr lang="en-US" dirty="0" smtClean="0"/>
              <a:t>layouts</a:t>
            </a:r>
            <a:endParaRPr lang="en-US" dirty="0"/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Flexible fonts</a:t>
            </a:r>
            <a:endParaRPr lang="en-US" dirty="0"/>
          </a:p>
          <a:p>
            <a:pPr lvl="1"/>
            <a:r>
              <a:rPr lang="en-US" dirty="0"/>
              <a:t>Media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Media queries syntax: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12" y="1600200"/>
            <a:ext cx="3033600" cy="3033600"/>
          </a:xfrm>
          <a:prstGeom prst="rect">
            <a:avLst/>
          </a:prstGeom>
          <a:noFill/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73918" y="5181600"/>
            <a:ext cx="10402094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 anchor="ctr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screen and (max-width: 480px) {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Apply styles for small devices (phones) */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5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08120"/>
            <a:ext cx="8938472" cy="820600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64684" y="1143000"/>
            <a:ext cx="6301528" cy="3369698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Responsive design </a:t>
            </a:r>
            <a:r>
              <a:rPr lang="en-US" dirty="0"/>
              <a:t>(adaptive design) is </a:t>
            </a:r>
            <a:r>
              <a:rPr lang="en-US" dirty="0" smtClean="0"/>
              <a:t>an approach to optimize the viewing experience on range of devices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Better user experience on mobile, desktop, TV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UI depends on the device and device specifics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Screen size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Screen resolution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DPI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Color range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://localwebvalue.com/wp-content/uploads/2013/03/Responsive-Website-Desig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3936298"/>
            <a:ext cx="4762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587" y="1447800"/>
            <a:ext cx="7924800" cy="8206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60587" y="23088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8352" y="3300409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93951"/>
            <a:ext cx="7924800" cy="8206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155030"/>
            <a:ext cx="7924800" cy="719034"/>
          </a:xfrm>
        </p:spPr>
        <p:txBody>
          <a:bodyPr/>
          <a:lstStyle/>
          <a:p>
            <a:r>
              <a:rPr lang="en-US" dirty="0" smtClean="0"/>
              <a:t>Ways to Implement a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537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Responsive design involves one or more of the following: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Fluid layout</a:t>
            </a:r>
          </a:p>
          <a:p>
            <a:pPr lvl="2"/>
            <a:r>
              <a:rPr lang="en-US" dirty="0" smtClean="0"/>
              <a:t>Use proportional values for widths, margins, etc…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Flexible fonts</a:t>
            </a:r>
          </a:p>
          <a:p>
            <a:pPr lvl="2"/>
            <a:r>
              <a:rPr lang="en-US" dirty="0" smtClean="0"/>
              <a:t>Fonts based on the root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Flexible images</a:t>
            </a:r>
          </a:p>
          <a:p>
            <a:pPr lvl="2"/>
            <a:r>
              <a:rPr lang="en-US" dirty="0" smtClean="0"/>
              <a:t>Images cannot go beyond their container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 queries</a:t>
            </a:r>
          </a:p>
          <a:p>
            <a:pPr lvl="2"/>
            <a:r>
              <a:rPr lang="en-US" dirty="0" smtClean="0"/>
              <a:t>Apply styles based on the client screen 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5471" y="1808301"/>
            <a:ext cx="8157882" cy="8206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2709966"/>
            <a:ext cx="10668000" cy="719034"/>
          </a:xfrm>
        </p:spPr>
        <p:txBody>
          <a:bodyPr/>
          <a:lstStyle/>
          <a:p>
            <a:r>
              <a:rPr lang="en-US" dirty="0" smtClean="0"/>
              <a:t>Make the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6213" y="3943349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2412" y="3943349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36812" y="1905000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06916" y="1994750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50272" y="1994750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49704" y="1993226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916" y="3114890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08809" y="3114890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9256" y="3107128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06916" y="3417217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2506916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3369500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3450272" y="3417216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3450272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7967916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8048688" y="3422738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8048687" y="3070788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9614852" y="3061644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5277294" y="3566568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981</Words>
  <Application>Microsoft Office PowerPoint</Application>
  <PresentationFormat>Custom</PresentationFormat>
  <Paragraphs>196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Responsive Design</vt:lpstr>
      <vt:lpstr>Table of Contents 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Making Images Flexible</vt:lpstr>
      <vt:lpstr>Flexible Images</vt:lpstr>
      <vt:lpstr>Flexible Fonts</vt:lpstr>
      <vt:lpstr>Flexible Fonts</vt:lpstr>
      <vt:lpstr>Flexible Fonts (2)</vt:lpstr>
      <vt:lpstr>Flexible Fonts</vt:lpstr>
      <vt:lpstr>Flexible Tables and Menus</vt:lpstr>
      <vt:lpstr>Responsive Tables and Menus</vt:lpstr>
      <vt:lpstr>Media Queries</vt:lpstr>
      <vt:lpstr>Media Queries</vt:lpstr>
      <vt:lpstr>Media Queries (2)</vt:lpstr>
      <vt:lpstr>Media Queries</vt:lpstr>
      <vt:lpstr>Media Queries and Flexbox</vt:lpstr>
      <vt:lpstr>Summary</vt:lpstr>
      <vt:lpstr>Responsive Design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subject>Software Development Course</dc:subject>
  <dc:creator/>
  <cp:keywords>Responsive Design, CSS, HTML,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2014-09-19T11:49:14Z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