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4" r:id="rId32"/>
    <p:sldId id="465" r:id="rId33"/>
    <p:sldId id="419" r:id="rId34"/>
    <p:sldId id="43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80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53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40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18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727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2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364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658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27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2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12/C-Programming-October-2015" TargetMode="External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" TargetMode="External"/><Relationship Id="rId5" Type="http://schemas.openxmlformats.org/officeDocument/2006/relationships/hyperlink" Target="https://softuni.bg/courses/programming-basics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905000"/>
            <a:ext cx="7480387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 Conditional Statements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71825" y="2979283"/>
            <a:ext cx="7547528" cy="653986"/>
          </a:xfrm>
        </p:spPr>
        <p:txBody>
          <a:bodyPr>
            <a:normAutofit/>
          </a:bodyPr>
          <a:lstStyle/>
          <a:p>
            <a:r>
              <a:rPr lang="en-US" dirty="0" smtClean="0"/>
              <a:t>Using Control-Flow Logic in C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7926" y="403168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13256" y="3910247"/>
            <a:ext cx="205126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with 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79" y="42418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http://www.unixstickers.com/image/cache/data/stickers/C/C.sh-600x6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3532945"/>
            <a:ext cx="2176647" cy="21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990600"/>
            <a:ext cx="11034600" cy="5657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biggerNum, smallerNum;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printf("Enter two numbers:\n");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scanf("%d", &amp;biggerNum);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scanf("%d", &amp;smallerNum);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(smallerNum &gt; biggerNum)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 = smallerNum;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printf("The greater number is %d.", biggerNum);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399212" y="2438400"/>
            <a:ext cx="3657600" cy="1012172"/>
          </a:xfrm>
          <a:prstGeom prst="wedgeRoundRectCallout">
            <a:avLst>
              <a:gd name="adj1" fmla="val -87107"/>
              <a:gd name="adj2" fmla="val -1745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 the address of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biggerNum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4037362"/>
            <a:ext cx="3657600" cy="586523"/>
          </a:xfrm>
          <a:prstGeom prst="wedgeRoundRectCallout">
            <a:avLst>
              <a:gd name="adj1" fmla="val -87675"/>
              <a:gd name="adj2" fmla="val -59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Evaluates to 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or 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3083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some_statement;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another_statement;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1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7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1981200"/>
            <a:ext cx="10668000" cy="41980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scanf("%d", 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printf("This number is even.");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printf("This number is odd.");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902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861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third_statement;</a:t>
            </a:r>
          </a:p>
        </p:txBody>
      </p:sp>
    </p:spTree>
    <p:extLst>
      <p:ext uri="{BB962C8B-B14F-4D97-AF65-F5344CB8AC3E}">
        <p14:creationId xmlns:p14="http://schemas.microsoft.com/office/powerpoint/2010/main" val="16087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93610" y="1009146"/>
            <a:ext cx="10972802" cy="5678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printf("These two numbers are equal.");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&gt; second)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printf("These first number is bigger.");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printf("These second number is bigger.");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7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371600"/>
            <a:ext cx="3197121" cy="41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14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4196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Vowel [ei]");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Vowel [i:]");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37160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062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70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422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2: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3: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4: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5: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6: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7: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9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95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77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dirty="0" smtClean="0"/>
              <a:t>integral </a:t>
            </a:r>
            <a:r>
              <a:rPr lang="en-US" dirty="0"/>
              <a:t>types </a:t>
            </a:r>
            <a:r>
              <a:rPr lang="en-US" noProof="1" smtClean="0"/>
              <a:t>and enums </a:t>
            </a:r>
            <a:r>
              <a:rPr lang="en-US" dirty="0" smtClean="0"/>
              <a:t>can </a:t>
            </a:r>
            <a:r>
              <a:rPr lang="en-US" dirty="0"/>
              <a:t>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careful with "falling-through" multiple cases!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</a:t>
            </a:r>
            <a:r>
              <a:rPr lang="en-US" dirty="0" smtClean="0"/>
              <a:t>case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</a:t>
            </a:r>
            <a:r>
              <a:rPr lang="en-US" dirty="0" smtClean="0"/>
              <a:t>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17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36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44" y="2057400"/>
            <a:ext cx="2743200" cy="20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– </a:t>
            </a:r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https://softuni.bg/trainings/1212/C-Programming-October-2015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848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8012" y="4724400"/>
            <a:ext cx="10958400" cy="1997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Programming Basics</a:t>
            </a:r>
            <a:r>
              <a:rPr lang="en-US" sz="2000" dirty="0" smtClean="0"/>
              <a:t>" course by </a:t>
            </a:r>
            <a:r>
              <a:rPr lang="en-US" sz="2000" dirty="0" smtClean="0">
                <a:hlinkClick r:id="rId6"/>
              </a:rPr>
              <a:t>Software University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printf("%d", 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2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/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92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77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simplest </a:t>
            </a:r>
            <a:r>
              <a:rPr lang="en-US" dirty="0"/>
              <a:t>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8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Integer variable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for false,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for true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Boolean logical expression (evaluates to 0 or 1)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Comparison </a:t>
            </a:r>
            <a:r>
              <a:rPr lang="en-US" dirty="0" smtClean="0"/>
              <a:t>expression (evaluates to 0 or 1)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other type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evaluate to 0)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826572" y="1371600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303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9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1559</Words>
  <Application>Microsoft Office PowerPoint</Application>
  <PresentationFormat>Custom</PresentationFormat>
  <Paragraphs>321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 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in a switch-case</vt:lpstr>
      <vt:lpstr>Using switch – Good Practices </vt:lpstr>
      <vt:lpstr>Summary</vt:lpstr>
      <vt:lpstr>C Programming – Conditional Statements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- Conditional Statements</dc:title>
  <dc:subject>Software Development Course</dc:subject>
  <dc:creator/>
  <cp:keywords>C, if, else, switch, case,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2015-10-16T06:56:27Z</dcterms:modified>
  <cp:category>C, if, else, switch, case,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