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53" r:id="rId5"/>
    <p:sldId id="394" r:id="rId6"/>
    <p:sldId id="396" r:id="rId7"/>
    <p:sldId id="397" r:id="rId8"/>
    <p:sldId id="399" r:id="rId9"/>
    <p:sldId id="413" r:id="rId10"/>
    <p:sldId id="412" r:id="rId11"/>
    <p:sldId id="414" r:id="rId12"/>
    <p:sldId id="415" r:id="rId13"/>
    <p:sldId id="403" r:id="rId14"/>
    <p:sldId id="404" r:id="rId15"/>
    <p:sldId id="416" r:id="rId16"/>
    <p:sldId id="417" r:id="rId17"/>
    <p:sldId id="418" r:id="rId18"/>
    <p:sldId id="349" r:id="rId19"/>
    <p:sldId id="419" r:id="rId20"/>
    <p:sldId id="352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76" d="100"/>
          <a:sy n="76" d="100"/>
        </p:scale>
        <p:origin x="-64" y="-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4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hyperlink" Target="https://softuni.bg/courses/web-development-basics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3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Relationship Id="rId22" Type="http://schemas.openxmlformats.org/officeDocument/2006/relationships/hyperlink" Target="http://www.milestonesys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APIs and Wrappers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MySQL, </a:t>
            </a:r>
            <a:r>
              <a:rPr lang="en-US" dirty="0" err="1" smtClean="0"/>
              <a:t>MySQLi</a:t>
            </a:r>
            <a:r>
              <a:rPr lang="en-US" dirty="0" smtClean="0"/>
              <a:t>, PDO, PG, OCI, SQLSRV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Yonkov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/>
              <a:t>http://github.com/RoYaLBG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531255" y="3807577"/>
            <a:ext cx="266553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Development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Basics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s://s3.amazonaws.com/nettuts/693_pdo/pdo-to-d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4693712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MySQLi</a:t>
            </a:r>
            <a:r>
              <a:rPr lang="en-US" dirty="0" smtClean="0"/>
              <a:t> Extension (2) [Procedural]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417529"/>
            <a:ext cx="114284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 = mysqli_connect(“localhost”, “root”, “”, “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2421622"/>
            <a:ext cx="114284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$result = mysqli_query($link, “SELECT * FROM topics”);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3810000"/>
            <a:ext cx="1142841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($row = mysqli_fetch_assoc($result)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$row[‘body’] . “&lt;br/&gt;”;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MySQLi</a:t>
            </a:r>
            <a:r>
              <a:rPr lang="en-US" dirty="0" smtClean="0"/>
              <a:t> Extension (3) [OOP]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417529"/>
            <a:ext cx="114284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$mysqli = new mysqli(“localhost”, “root”, “”, “forum”);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2438400"/>
            <a:ext cx="114284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$result = $mysqli-&gt;query(“SELECT * FROM topics”);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3810000"/>
            <a:ext cx="1142841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($row = $result-&gt;fetch_assoc())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$row[‘body’] . “&lt;br/&gt;”;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PDO</a:t>
            </a:r>
            <a:endParaRPr lang="en-US" dirty="0"/>
          </a:p>
        </p:txBody>
      </p:sp>
      <p:pic>
        <p:nvPicPr>
          <p:cNvPr id="5122" name="Picture 2" descr="http://file.mrbool.com/mrbool/articles/RicardoArrigoni/WorkingPDO/pdo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751556"/>
            <a:ext cx="487679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209333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PDO (PHP Data Objects) like Java Data Objects, provides consistent interface for accessing different databases through db drivers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Has full OOP support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Supports prepared statements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Good method naming and consistent objects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Can reuse code after driver changes if the SQL dialect is the same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One can use the same methods no matter the driver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Does not rewrite SQL or missing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417529"/>
            <a:ext cx="114284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$dbh = new PDO($dsn, $user, $pass);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67407" y="2514600"/>
            <a:ext cx="11804822" cy="3810000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The DSN is a connection string providing the driver, host and database name if present.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MySQL dsn: “mysql:host=localhost;dbname=forum”</a:t>
            </a:r>
          </a:p>
          <a:p>
            <a:pPr lvl="2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SQLite dsn</a:t>
            </a:r>
          </a:p>
          <a:p>
            <a:pPr lvl="3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File: “sqlite:/home/royal/databases/sqlite/mysqlitedb.sq3”</a:t>
            </a:r>
          </a:p>
          <a:p>
            <a:pPr lvl="3">
              <a:lnSpc>
                <a:spcPts val="3600"/>
              </a:lnSpc>
            </a:pPr>
            <a:r>
              <a:rPr lang="en-US" noProof="1" smtClean="0">
                <a:cs typeface="Consolas" pitchFamily="49" charset="0"/>
                <a:sym typeface="Wingdings" pitchFamily="2" charset="2"/>
              </a:rPr>
              <a:t>Memory: “sqlite::memory:”</a:t>
            </a:r>
          </a:p>
        </p:txBody>
      </p:sp>
    </p:spTree>
    <p:extLst>
      <p:ext uri="{BB962C8B-B14F-4D97-AF65-F5344CB8AC3E}">
        <p14:creationId xmlns:p14="http://schemas.microsoft.com/office/powerpoint/2010/main" val="9306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743200"/>
            <a:ext cx="1142841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$dbh = new PDO(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“mysql:host=localhost;dbname=forum”,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“root”,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“”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600200"/>
            <a:ext cx="114284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 @var \PDOStatement $sth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$id = $_GET[‘id’];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$sth = $db-&gt;prepare(“SELECT * FROM topics WHERE id = ?”);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$sth-&gt;bindParam(1, $id, PDO::PARAM_INT);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$sth-&gt;execute();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$topic = $sth-&gt;fetch();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$topic[‘body’];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a DB API?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Various DB Extensions in PHP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mysql</a:t>
            </a:r>
            <a:r>
              <a:rPr lang="en-US" dirty="0" smtClean="0"/>
              <a:t>_* extension (don’t)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mysqli</a:t>
            </a:r>
            <a:r>
              <a:rPr lang="en-US" dirty="0" smtClean="0"/>
              <a:t>_* extension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Using PDO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APIs and Wrappers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7"/>
              </a:rPr>
              <a:t>https://softuni.bg/courses/web-development-basics/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4401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a DB API?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Various DB Extensions in PHP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deprecated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Mysqli</a:t>
            </a:r>
            <a:endParaRPr lang="en-US" dirty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Pg</a:t>
            </a:r>
            <a:r>
              <a:rPr lang="en-US" dirty="0" smtClean="0"/>
              <a:t> – </a:t>
            </a:r>
            <a:r>
              <a:rPr lang="en-US" dirty="0" err="1" smtClean="0"/>
              <a:t>Postgre</a:t>
            </a:r>
            <a:r>
              <a:rPr lang="en-US" dirty="0" smtClean="0"/>
              <a:t> SQL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Oci</a:t>
            </a:r>
            <a:r>
              <a:rPr lang="en-US" dirty="0" smtClean="0"/>
              <a:t> – Oracle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PDO – Various DB access interface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Using PDO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Database API</a:t>
            </a:r>
            <a:endParaRPr lang="en-US" dirty="0"/>
          </a:p>
        </p:txBody>
      </p:sp>
      <p:pic>
        <p:nvPicPr>
          <p:cNvPr id="2050" name="Picture 2" descr="http://torquebox.org/documentation/3.0.0/images/database-traditio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492685"/>
            <a:ext cx="621635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Database API?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447800"/>
            <a:ext cx="8763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API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public interface provided to communicate with certain database. It could be a set of functions, classes and methods which perform actions against the database through a desired language.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Various Database Extensions</a:t>
            </a:r>
            <a:endParaRPr lang="en-US" dirty="0"/>
          </a:p>
        </p:txBody>
      </p:sp>
      <p:pic>
        <p:nvPicPr>
          <p:cNvPr id="3" name="Picture 2" descr="https://netbeans.org/images_www/articles/73/ide/oracle-db/oci-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944666"/>
            <a:ext cx="728647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Database API’s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PHP can natively communicate to a lot of databases through its standard library (yet some extensions are required)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MySQL database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Oracle database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Postgre database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SQLite database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MS SQL Server database</a:t>
            </a:r>
          </a:p>
          <a:p>
            <a:pPr lvl="1">
              <a:lnSpc>
                <a:spcPts val="3600"/>
              </a:lnSpc>
            </a:pPr>
            <a:r>
              <a:rPr lang="en-US" sz="2800" noProof="1" smtClean="0"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Etc…</a:t>
            </a:r>
          </a:p>
          <a:p>
            <a:pPr lvl="1">
              <a:lnSpc>
                <a:spcPts val="3600"/>
              </a:lnSpc>
            </a:pPr>
            <a:endParaRPr lang="en-US" b="1" noProof="1" smtClean="0"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dignityit.com/images/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2590800"/>
            <a:ext cx="48006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Extension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The MySQL Extension is the oldest API for communicating to MySQL Server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It’s been there for more than 15 years (PHP 4.0), marked as deprecated and removed as of PHP 7.0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Uses standard php global functions prefixed with mysql_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Communicates natively with MySQL and sends plain queries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Very vulnerable and error prone</a:t>
            </a:r>
          </a:p>
          <a:p>
            <a:pPr marL="377887" lvl="1" indent="0">
              <a:lnSpc>
                <a:spcPts val="3600"/>
              </a:lnSpc>
              <a:buNone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Extension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447800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mysql_connect(“localhost”, “root”, “”, “forum”);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8051" y="2743200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$result = mysql_query(“SELECT * FROM topics”);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409" y="4038600"/>
            <a:ext cx="1013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($row = mysql_fetch_assoc($result))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$row[‘body’] . “&lt;br /&gt;”;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7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MySQLi</a:t>
            </a:r>
            <a:r>
              <a:rPr lang="en-US" dirty="0" smtClean="0"/>
              <a:t> Extension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The MySQLi Extension is the de facto PHP’s standard succeedor of the MySQL extension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Provides both Object oriented and Procedural style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OOP way – the mysqli class.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Procedural – the mysql_ prefix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Still uses old PHP style method naming (under_scored)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ym typeface="Wingdings" pitchFamily="2" charset="2"/>
              </a:rPr>
              <a:t>Supports a way of parameter binding</a:t>
            </a:r>
          </a:p>
          <a:p>
            <a:pPr marL="0" indent="0">
              <a:lnSpc>
                <a:spcPts val="3600"/>
              </a:lnSpc>
              <a:buNone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ts val="36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1118</Words>
  <Application>Microsoft Office PowerPoint</Application>
  <PresentationFormat>Custom</PresentationFormat>
  <Paragraphs>186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Database APIs and Wrappers</vt:lpstr>
      <vt:lpstr>Table of Contents</vt:lpstr>
      <vt:lpstr>Database API</vt:lpstr>
      <vt:lpstr>What is Database API?</vt:lpstr>
      <vt:lpstr>Various Database Extensions</vt:lpstr>
      <vt:lpstr>Various Database API’s</vt:lpstr>
      <vt:lpstr>MySQL Extension</vt:lpstr>
      <vt:lpstr>MySQL Extension (2)</vt:lpstr>
      <vt:lpstr>MySQLi Extension</vt:lpstr>
      <vt:lpstr>MySQLi Extension (2) [Procedural]</vt:lpstr>
      <vt:lpstr>MySQLi Extension (3) [OOP]</vt:lpstr>
      <vt:lpstr>PDO</vt:lpstr>
      <vt:lpstr>PDO</vt:lpstr>
      <vt:lpstr>PDO (2)</vt:lpstr>
      <vt:lpstr>PDO (3)</vt:lpstr>
      <vt:lpstr>PDO (4)</vt:lpstr>
      <vt:lpstr>Summary</vt:lpstr>
      <vt:lpstr>Database APIs and Wrappers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Drivers</dc:title>
  <dc:subject>Database Extensions, drivers and APIs</dc:subject>
  <dc:creator/>
  <cp:keywords>SoftUni, Software University, PHP, Databases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2015-09-16T14:24:13Z</dcterms:modified>
  <cp:category>programming; computer programming; software development, testing, quality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