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ensus.gov/programs-surveys/school-finances/data/table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hcup-us.ahrq.gov/db/nation/nrd/nrddbdocumentation.jsp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1734" y="2890478"/>
            <a:ext cx="8825658" cy="1134706"/>
          </a:xfrm>
        </p:spPr>
        <p:txBody>
          <a:bodyPr/>
          <a:lstStyle/>
          <a:p>
            <a:pPr algn="ctr"/>
            <a:r>
              <a:rPr lang="en-US" dirty="0" smtClean="0"/>
              <a:t>Final Project Proposals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520" y="4290646"/>
            <a:ext cx="104522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PREDICTING EFFECTS OF PRENATAL VITAMINS DURING </a:t>
            </a:r>
            <a:r>
              <a:rPr lang="en-US" dirty="0" smtClean="0">
                <a:solidFill>
                  <a:schemeClr val="bg1"/>
                </a:solidFill>
              </a:rPr>
              <a:t>PREGNANCY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PREDICTING INCREASED EMERGENCY ROOM </a:t>
            </a:r>
            <a:r>
              <a:rPr lang="en-US" dirty="0" smtClean="0">
                <a:solidFill>
                  <a:schemeClr val="bg1"/>
                </a:solidFill>
              </a:rPr>
              <a:t>VISITS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IMPACT OF FUNDING IN EARLY EDUCATION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4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PROJECT </a:t>
            </a:r>
            <a:r>
              <a:rPr lang="en-US" sz="2800" dirty="0" smtClean="0"/>
              <a:t>3: </a:t>
            </a:r>
            <a:r>
              <a:rPr lang="en-US" sz="2800" dirty="0"/>
              <a:t>IMPACT OF FUNDING IN EARLY 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PROJECT DATA</a:t>
            </a:r>
          </a:p>
          <a:p>
            <a:r>
              <a:rPr lang="en-US" dirty="0"/>
              <a:t>Data used for this project will be obtained from Annual Survey of School System Finances.  The organization’s URL is provided below:</a:t>
            </a:r>
          </a:p>
          <a:p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www.census.gov/programs-surveys/school-finances/data/tables.html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7164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smtClean="0"/>
              <a:t>PROJECT 1: PREDICTING EFFECTS OF PRENATAL VITAMINS DURING PREGNANCY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OVERVIEW:</a:t>
            </a:r>
          </a:p>
          <a:p>
            <a:r>
              <a:rPr lang="en-US" dirty="0"/>
              <a:t>Pregnancy related health issues are among the top problems confronting the healthcare </a:t>
            </a:r>
            <a:r>
              <a:rPr lang="en-US" dirty="0" smtClean="0"/>
              <a:t>industry.</a:t>
            </a:r>
          </a:p>
          <a:p>
            <a:r>
              <a:rPr lang="en-US" dirty="0"/>
              <a:t>U</a:t>
            </a:r>
            <a:r>
              <a:rPr lang="en-US" dirty="0" smtClean="0"/>
              <a:t>nderstanding </a:t>
            </a:r>
            <a:r>
              <a:rPr lang="en-US" dirty="0"/>
              <a:t>of </a:t>
            </a:r>
            <a:r>
              <a:rPr lang="en-US" dirty="0" smtClean="0"/>
              <a:t>pregnancy-related </a:t>
            </a:r>
            <a:r>
              <a:rPr lang="en-US" dirty="0"/>
              <a:t>issues and the </a:t>
            </a:r>
            <a:r>
              <a:rPr lang="en-US" dirty="0" smtClean="0"/>
              <a:t>impact </a:t>
            </a:r>
            <a:r>
              <a:rPr lang="en-US" dirty="0"/>
              <a:t>of prenatal vitamins in </a:t>
            </a:r>
            <a:r>
              <a:rPr lang="en-US" dirty="0" smtClean="0"/>
              <a:t>minimizing these </a:t>
            </a:r>
            <a:r>
              <a:rPr lang="en-US" dirty="0"/>
              <a:t>problems is essential in controlling the </a:t>
            </a:r>
            <a:r>
              <a:rPr lang="en-US" dirty="0" smtClean="0"/>
              <a:t>costs </a:t>
            </a:r>
            <a:r>
              <a:rPr lang="mr-IN" dirty="0" smtClean="0"/>
              <a:t>–</a:t>
            </a:r>
            <a:r>
              <a:rPr lang="en-US" dirty="0" smtClean="0"/>
              <a:t> to human life and the financial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/>
              <a:t>associated with such ailments.</a:t>
            </a:r>
            <a:endParaRPr lang="en-US" b="1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608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PROJECT 1: PREDICTING EFFECTS OF PRENATAL VITAMINS DURING PREGNANCY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HYPOTHESIS</a:t>
            </a:r>
          </a:p>
          <a:p>
            <a:r>
              <a:rPr lang="en-US" dirty="0" smtClean="0"/>
              <a:t>Taking prenatal </a:t>
            </a:r>
            <a:r>
              <a:rPr lang="en-US" dirty="0"/>
              <a:t>vitamins </a:t>
            </a:r>
            <a:r>
              <a:rPr lang="en-US" dirty="0" smtClean="0"/>
              <a:t>before and during </a:t>
            </a:r>
            <a:r>
              <a:rPr lang="en-US" dirty="0"/>
              <a:t>pregnancy </a:t>
            </a:r>
            <a:r>
              <a:rPr lang="en-US" dirty="0" smtClean="0"/>
              <a:t>greatly minimizes risks of bleeding, miscarriage, and other ailments associated with pregnancy.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4736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PROJECT 1: PREDICTING EFFECTS OF PRENATAL VITAMINS DURING PREGNANCY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PROJECT DATA</a:t>
            </a:r>
          </a:p>
          <a:p>
            <a:r>
              <a:rPr lang="en-US" dirty="0"/>
              <a:t>Data for this project is obtained from the Healthcare Cost and Utilization Project (H.CUP) database.  The organization’s URL for access to the data is provided below:</a:t>
            </a:r>
          </a:p>
          <a:p>
            <a:r>
              <a:rPr lang="en-US" dirty="0"/>
              <a:t>https://</a:t>
            </a:r>
            <a:r>
              <a:rPr lang="en-US" dirty="0" err="1" smtClean="0"/>
              <a:t>catalog.data.gov</a:t>
            </a:r>
            <a:r>
              <a:rPr lang="en-US" dirty="0" smtClean="0"/>
              <a:t>/dataset/cdc-wonder-births-29b2a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56637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PROJECT </a:t>
            </a:r>
            <a:r>
              <a:rPr lang="en-US" sz="2800" dirty="0" smtClean="0"/>
              <a:t>2: </a:t>
            </a:r>
            <a:r>
              <a:rPr lang="en-US" sz="2800" dirty="0"/>
              <a:t>PREDICTING </a:t>
            </a:r>
            <a:r>
              <a:rPr lang="en-US" sz="2800" dirty="0" smtClean="0"/>
              <a:t>INCREASED EMERGENCY ROOM VISITS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OVERVIEW</a:t>
            </a:r>
          </a:p>
          <a:p>
            <a:r>
              <a:rPr lang="en-US" dirty="0"/>
              <a:t>Hospital emergency rooms are a vital component of the healthcare delivery process, and ensuring the seamless running of this important fabric of the care industry plays a key role in assuring a stable and functional society.</a:t>
            </a:r>
            <a:r>
              <a:rPr lang="en-US" dirty="0"/>
              <a:t> </a:t>
            </a:r>
            <a:endParaRPr lang="en-US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40152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PROJECT 2: PREDICTING INCREASED EMERGENCY ROOM VISITS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HYPOTHESIS</a:t>
            </a:r>
          </a:p>
          <a:p>
            <a:r>
              <a:rPr lang="en-US" dirty="0"/>
              <a:t>Proposed changes to the Affordable Care Act will </a:t>
            </a:r>
            <a:r>
              <a:rPr lang="en-US" dirty="0" smtClean="0"/>
              <a:t>dramatically increase patient </a:t>
            </a:r>
            <a:r>
              <a:rPr lang="en-US" dirty="0"/>
              <a:t>E</a:t>
            </a:r>
            <a:r>
              <a:rPr lang="en-US" dirty="0" smtClean="0"/>
              <a:t>mergency </a:t>
            </a:r>
            <a:r>
              <a:rPr lang="en-US" dirty="0"/>
              <a:t>R</a:t>
            </a:r>
            <a:r>
              <a:rPr lang="en-US" dirty="0" smtClean="0"/>
              <a:t>oom (ER) utilization.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13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PROJECT 2: PREDICTING INCREASED EMERGENCY ROOM VISITS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PROJECT DATA</a:t>
            </a:r>
          </a:p>
          <a:p>
            <a:r>
              <a:rPr lang="en-US" dirty="0"/>
              <a:t>Data for this project is obtained from the Healthcare Cost and Utilization Project (H.CUP) database.  The organization’s URL for access to the data is provided below:</a:t>
            </a:r>
          </a:p>
          <a:p>
            <a:r>
              <a:rPr lang="en-US" dirty="0">
                <a:hlinkClick r:id="rId2"/>
              </a:rPr>
              <a:t>https://www.hcup-us.ahrq.gov/db/nation/nrd/nrddbdocumentation.jsp</a:t>
            </a:r>
            <a:r>
              <a:rPr lang="en-US" dirty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44260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PROJECT </a:t>
            </a:r>
            <a:r>
              <a:rPr lang="en-US" sz="2800" dirty="0" smtClean="0"/>
              <a:t>3: IMPACT OF FUNDING IN EARLY EDUCATION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OVERVIEW</a:t>
            </a:r>
          </a:p>
          <a:p>
            <a:r>
              <a:rPr lang="en-US" dirty="0"/>
              <a:t>The role of education in human and societal </a:t>
            </a:r>
            <a:r>
              <a:rPr lang="en-US" dirty="0" smtClean="0"/>
              <a:t>development </a:t>
            </a:r>
            <a:r>
              <a:rPr lang="en-US" dirty="0"/>
              <a:t>cannot be overstated.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Starting from elementary and high schools, young minds are groomed and prepared to assume important roles in the workforce in due time.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a result, the impact associated with underfunding early educational institutions </a:t>
            </a:r>
            <a:r>
              <a:rPr lang="en-US" dirty="0" smtClean="0"/>
              <a:t>leave </a:t>
            </a:r>
            <a:r>
              <a:rPr lang="en-US" dirty="0"/>
              <a:t>many in the society under-educated and at a disadvantage in the contemporary, ultra-competitive world, and this project aims to highlight that.</a:t>
            </a:r>
            <a:r>
              <a:rPr lang="en-US" dirty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84272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PROJECT </a:t>
            </a:r>
            <a:r>
              <a:rPr lang="en-US" sz="2800" dirty="0" smtClean="0"/>
              <a:t>3: </a:t>
            </a:r>
            <a:r>
              <a:rPr lang="en-US" sz="2800" dirty="0"/>
              <a:t>IMPACT OF FUNDING IN EARLY 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HYPOTHESIS</a:t>
            </a:r>
          </a:p>
          <a:p>
            <a:r>
              <a:rPr lang="en-US" dirty="0" smtClean="0"/>
              <a:t>There will be correlation between sustained funding of early </a:t>
            </a:r>
            <a:r>
              <a:rPr lang="en-US" dirty="0"/>
              <a:t>education </a:t>
            </a:r>
            <a:r>
              <a:rPr lang="en-US" dirty="0" smtClean="0"/>
              <a:t>institutions and reduction of crimes in the society</a:t>
            </a:r>
            <a:r>
              <a:rPr lang="en-US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0296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68</TotalTime>
  <Words>425</Words>
  <Application>Microsoft Macintosh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Century Gothic</vt:lpstr>
      <vt:lpstr>Mangal</vt:lpstr>
      <vt:lpstr>Wingdings 3</vt:lpstr>
      <vt:lpstr>Arial</vt:lpstr>
      <vt:lpstr>Ion Boardroom</vt:lpstr>
      <vt:lpstr>Final Project Proposals</vt:lpstr>
      <vt:lpstr>PROJECT 1: PREDICTING EFFECTS OF PRENATAL VITAMINS DURING PREGNANCY</vt:lpstr>
      <vt:lpstr>PROJECT 1: PREDICTING EFFECTS OF PRENATAL VITAMINS DURING PREGNANCY</vt:lpstr>
      <vt:lpstr>PROJECT 1: PREDICTING EFFECTS OF PRENATAL VITAMINS DURING PREGNANCY</vt:lpstr>
      <vt:lpstr>PROJECT 2: PREDICTING INCREASED EMERGENCY ROOM VISITS</vt:lpstr>
      <vt:lpstr>PROJECT 2: PREDICTING INCREASED EMERGENCY ROOM VISITS</vt:lpstr>
      <vt:lpstr>PROJECT 2: PREDICTING INCREASED EMERGENCY ROOM VISITS</vt:lpstr>
      <vt:lpstr>PROJECT 3: IMPACT OF FUNDING IN EARLY EDUCATION</vt:lpstr>
      <vt:lpstr>PROJECT 3: IMPACT OF FUNDING IN EARLY EDUCATION</vt:lpstr>
      <vt:lpstr>PROJECT 3: IMPACT OF FUNDING IN EARLY EDUCATION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Proposal</dc:title>
  <dc:creator>Microsoft Office User</dc:creator>
  <cp:lastModifiedBy>Microsoft Office User</cp:lastModifiedBy>
  <cp:revision>14</cp:revision>
  <dcterms:created xsi:type="dcterms:W3CDTF">2017-11-30T02:57:48Z</dcterms:created>
  <dcterms:modified xsi:type="dcterms:W3CDTF">2017-11-30T04:06:08Z</dcterms:modified>
</cp:coreProperties>
</file>