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LUX%20TECH%20ACADEMY\Excel_jumia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wnloads\LUX%20TECH%20ACADEMY\Excel_jumi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relationship between Discount Percentage and Number of product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v>Series1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pt idx="29">
                <c:v>30</c:v>
              </c:pt>
              <c:pt idx="30">
                <c:v>31</c:v>
              </c:pt>
              <c:pt idx="31">
                <c:v>32</c:v>
              </c:pt>
              <c:pt idx="32">
                <c:v>33</c:v>
              </c:pt>
              <c:pt idx="33">
                <c:v>34</c:v>
              </c:pt>
              <c:pt idx="34">
                <c:v>35</c:v>
              </c:pt>
              <c:pt idx="35">
                <c:v>36</c:v>
              </c:pt>
              <c:pt idx="36">
                <c:v>37</c:v>
              </c:pt>
              <c:pt idx="37">
                <c:v>38</c:v>
              </c:pt>
              <c:pt idx="38">
                <c:v>39</c:v>
              </c:pt>
              <c:pt idx="39">
                <c:v>40</c:v>
              </c:pt>
              <c:pt idx="40">
                <c:v>41</c:v>
              </c:pt>
              <c:pt idx="41">
                <c:v>42</c:v>
              </c:pt>
              <c:pt idx="42">
                <c:v>43</c:v>
              </c:pt>
              <c:pt idx="43">
                <c:v>44</c:v>
              </c:pt>
              <c:pt idx="44">
                <c:v>45</c:v>
              </c:pt>
              <c:pt idx="45">
                <c:v>46</c:v>
              </c:pt>
              <c:pt idx="46">
                <c:v>47</c:v>
              </c:pt>
              <c:pt idx="47">
                <c:v>48</c:v>
              </c:pt>
              <c:pt idx="48">
                <c:v>49</c:v>
              </c:pt>
              <c:pt idx="49">
                <c:v>50</c:v>
              </c:pt>
              <c:pt idx="50">
                <c:v>51</c:v>
              </c:pt>
              <c:pt idx="51">
                <c:v>52</c:v>
              </c:pt>
              <c:pt idx="52">
                <c:v>53</c:v>
              </c:pt>
              <c:pt idx="53">
                <c:v>54</c:v>
              </c:pt>
              <c:pt idx="54">
                <c:v>55</c:v>
              </c:pt>
              <c:pt idx="55">
                <c:v>56</c:v>
              </c:pt>
              <c:pt idx="56">
                <c:v>57</c:v>
              </c:pt>
            </c:numLit>
          </c:cat>
          <c:val>
            <c:numLit>
              <c:formatCode>General</c:formatCode>
              <c:ptCount val="57"/>
              <c:pt idx="0">
                <c:v>0.38</c:v>
              </c:pt>
              <c:pt idx="1">
                <c:v>0.47</c:v>
              </c:pt>
              <c:pt idx="2">
                <c:v>0.25</c:v>
              </c:pt>
              <c:pt idx="3">
                <c:v>0.37</c:v>
              </c:pt>
              <c:pt idx="4">
                <c:v>0.26</c:v>
              </c:pt>
              <c:pt idx="5">
                <c:v>0.09</c:v>
              </c:pt>
              <c:pt idx="6">
                <c:v>0.24</c:v>
              </c:pt>
              <c:pt idx="7">
                <c:v>0.37</c:v>
              </c:pt>
              <c:pt idx="8">
                <c:v>0.55000000000000004</c:v>
              </c:pt>
              <c:pt idx="9">
                <c:v>0.45</c:v>
              </c:pt>
              <c:pt idx="10">
                <c:v>0.2</c:v>
              </c:pt>
              <c:pt idx="11">
                <c:v>0.34</c:v>
              </c:pt>
              <c:pt idx="12">
                <c:v>0.47</c:v>
              </c:pt>
              <c:pt idx="13">
                <c:v>0.42</c:v>
              </c:pt>
              <c:pt idx="14">
                <c:v>0.33</c:v>
              </c:pt>
              <c:pt idx="15">
                <c:v>0.51</c:v>
              </c:pt>
              <c:pt idx="16">
                <c:v>0.46</c:v>
              </c:pt>
              <c:pt idx="17">
                <c:v>0.49</c:v>
              </c:pt>
              <c:pt idx="18">
                <c:v>0.19</c:v>
              </c:pt>
              <c:pt idx="19">
                <c:v>0.49</c:v>
              </c:pt>
              <c:pt idx="20">
                <c:v>0.53</c:v>
              </c:pt>
              <c:pt idx="21">
                <c:v>0.35</c:v>
              </c:pt>
              <c:pt idx="22">
                <c:v>0.23</c:v>
              </c:pt>
              <c:pt idx="23">
                <c:v>0.54</c:v>
              </c:pt>
              <c:pt idx="24">
                <c:v>0.35</c:v>
              </c:pt>
              <c:pt idx="25">
                <c:v>0.18</c:v>
              </c:pt>
              <c:pt idx="26">
                <c:v>0.32</c:v>
              </c:pt>
              <c:pt idx="27">
                <c:v>0.3</c:v>
              </c:pt>
              <c:pt idx="28">
                <c:v>0.52</c:v>
              </c:pt>
              <c:pt idx="29">
                <c:v>0.34</c:v>
              </c:pt>
              <c:pt idx="30">
                <c:v>0.48</c:v>
              </c:pt>
              <c:pt idx="31">
                <c:v>0.27</c:v>
              </c:pt>
              <c:pt idx="32">
                <c:v>0.27</c:v>
              </c:pt>
              <c:pt idx="33">
                <c:v>0.4</c:v>
              </c:pt>
              <c:pt idx="34">
                <c:v>0.53</c:v>
              </c:pt>
              <c:pt idx="35">
                <c:v>0.41</c:v>
              </c:pt>
              <c:pt idx="36">
                <c:v>0.38</c:v>
              </c:pt>
              <c:pt idx="37">
                <c:v>0.13</c:v>
              </c:pt>
              <c:pt idx="38">
                <c:v>0.54</c:v>
              </c:pt>
              <c:pt idx="39">
                <c:v>0.55000000000000004</c:v>
              </c:pt>
              <c:pt idx="40">
                <c:v>0.49</c:v>
              </c:pt>
              <c:pt idx="41">
                <c:v>0.52</c:v>
              </c:pt>
              <c:pt idx="42">
                <c:v>0.22</c:v>
              </c:pt>
              <c:pt idx="43">
                <c:v>0.45</c:v>
              </c:pt>
              <c:pt idx="44">
                <c:v>0.5</c:v>
              </c:pt>
              <c:pt idx="45">
                <c:v>0.39</c:v>
              </c:pt>
              <c:pt idx="46">
                <c:v>0.45</c:v>
              </c:pt>
              <c:pt idx="47">
                <c:v>0.28999999999999998</c:v>
              </c:pt>
              <c:pt idx="48">
                <c:v>0.43</c:v>
              </c:pt>
              <c:pt idx="49">
                <c:v>0.43</c:v>
              </c:pt>
              <c:pt idx="50">
                <c:v>0.47</c:v>
              </c:pt>
              <c:pt idx="51">
                <c:v>0.47</c:v>
              </c:pt>
              <c:pt idx="52">
                <c:v>0.46</c:v>
              </c:pt>
              <c:pt idx="53">
                <c:v>0.49</c:v>
              </c:pt>
              <c:pt idx="54">
                <c:v>0.49</c:v>
              </c:pt>
              <c:pt idx="55">
                <c:v>0.21</c:v>
              </c:pt>
              <c:pt idx="56">
                <c:v>0.5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5788-4071-9292-FEC07BC852B6}"/>
            </c:ext>
          </c:extLst>
        </c:ser>
        <c:ser>
          <c:idx val="1"/>
          <c:order val="1"/>
          <c:tx>
            <c:v>Series2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Lit>
              <c:formatCode>General</c:formatCode>
              <c:ptCount val="57"/>
              <c:pt idx="0">
                <c:v>1</c:v>
              </c:pt>
              <c:pt idx="1">
                <c:v>2</c:v>
              </c:pt>
              <c:pt idx="2">
                <c:v>3</c:v>
              </c:pt>
              <c:pt idx="3">
                <c:v>4</c:v>
              </c:pt>
              <c:pt idx="4">
                <c:v>5</c:v>
              </c:pt>
              <c:pt idx="5">
                <c:v>6</c:v>
              </c:pt>
              <c:pt idx="6">
                <c:v>7</c:v>
              </c:pt>
              <c:pt idx="7">
                <c:v>8</c:v>
              </c:pt>
              <c:pt idx="8">
                <c:v>9</c:v>
              </c:pt>
              <c:pt idx="9">
                <c:v>10</c:v>
              </c:pt>
              <c:pt idx="10">
                <c:v>11</c:v>
              </c:pt>
              <c:pt idx="11">
                <c:v>12</c:v>
              </c:pt>
              <c:pt idx="12">
                <c:v>13</c:v>
              </c:pt>
              <c:pt idx="13">
                <c:v>14</c:v>
              </c:pt>
              <c:pt idx="14">
                <c:v>15</c:v>
              </c:pt>
              <c:pt idx="15">
                <c:v>16</c:v>
              </c:pt>
              <c:pt idx="16">
                <c:v>17</c:v>
              </c:pt>
              <c:pt idx="17">
                <c:v>18</c:v>
              </c:pt>
              <c:pt idx="18">
                <c:v>19</c:v>
              </c:pt>
              <c:pt idx="19">
                <c:v>20</c:v>
              </c:pt>
              <c:pt idx="20">
                <c:v>21</c:v>
              </c:pt>
              <c:pt idx="21">
                <c:v>22</c:v>
              </c:pt>
              <c:pt idx="22">
                <c:v>23</c:v>
              </c:pt>
              <c:pt idx="23">
                <c:v>24</c:v>
              </c:pt>
              <c:pt idx="24">
                <c:v>25</c:v>
              </c:pt>
              <c:pt idx="25">
                <c:v>26</c:v>
              </c:pt>
              <c:pt idx="26">
                <c:v>27</c:v>
              </c:pt>
              <c:pt idx="27">
                <c:v>28</c:v>
              </c:pt>
              <c:pt idx="28">
                <c:v>29</c:v>
              </c:pt>
              <c:pt idx="29">
                <c:v>30</c:v>
              </c:pt>
              <c:pt idx="30">
                <c:v>31</c:v>
              </c:pt>
              <c:pt idx="31">
                <c:v>32</c:v>
              </c:pt>
              <c:pt idx="32">
                <c:v>33</c:v>
              </c:pt>
              <c:pt idx="33">
                <c:v>34</c:v>
              </c:pt>
              <c:pt idx="34">
                <c:v>35</c:v>
              </c:pt>
              <c:pt idx="35">
                <c:v>36</c:v>
              </c:pt>
              <c:pt idx="36">
                <c:v>37</c:v>
              </c:pt>
              <c:pt idx="37">
                <c:v>38</c:v>
              </c:pt>
              <c:pt idx="38">
                <c:v>39</c:v>
              </c:pt>
              <c:pt idx="39">
                <c:v>40</c:v>
              </c:pt>
              <c:pt idx="40">
                <c:v>41</c:v>
              </c:pt>
              <c:pt idx="41">
                <c:v>42</c:v>
              </c:pt>
              <c:pt idx="42">
                <c:v>43</c:v>
              </c:pt>
              <c:pt idx="43">
                <c:v>44</c:v>
              </c:pt>
              <c:pt idx="44">
                <c:v>45</c:v>
              </c:pt>
              <c:pt idx="45">
                <c:v>46</c:v>
              </c:pt>
              <c:pt idx="46">
                <c:v>47</c:v>
              </c:pt>
              <c:pt idx="47">
                <c:v>48</c:v>
              </c:pt>
              <c:pt idx="48">
                <c:v>49</c:v>
              </c:pt>
              <c:pt idx="49">
                <c:v>50</c:v>
              </c:pt>
              <c:pt idx="50">
                <c:v>51</c:v>
              </c:pt>
              <c:pt idx="51">
                <c:v>52</c:v>
              </c:pt>
              <c:pt idx="52">
                <c:v>53</c:v>
              </c:pt>
              <c:pt idx="53">
                <c:v>54</c:v>
              </c:pt>
              <c:pt idx="54">
                <c:v>55</c:v>
              </c:pt>
              <c:pt idx="55">
                <c:v>56</c:v>
              </c:pt>
              <c:pt idx="56">
                <c:v>57</c:v>
              </c:pt>
            </c:numLit>
          </c:cat>
          <c:val>
            <c:numLit>
              <c:formatCode>General</c:formatCode>
              <c:ptCount val="57"/>
              <c:pt idx="0">
                <c:v>2</c:v>
              </c:pt>
              <c:pt idx="1">
                <c:v>14</c:v>
              </c:pt>
              <c:pt idx="2">
                <c:v>24</c:v>
              </c:pt>
              <c:pt idx="3">
                <c:v>7</c:v>
              </c:pt>
              <c:pt idx="4">
                <c:v>5</c:v>
              </c:pt>
              <c:pt idx="5">
                <c:v>15</c:v>
              </c:pt>
              <c:pt idx="6">
                <c:v>55</c:v>
              </c:pt>
              <c:pt idx="7">
                <c:v>2</c:v>
              </c:pt>
              <c:pt idx="8">
                <c:v>5</c:v>
              </c:pt>
              <c:pt idx="9">
                <c:v>5</c:v>
              </c:pt>
              <c:pt idx="10">
                <c:v>12</c:v>
              </c:pt>
              <c:pt idx="11">
                <c:v>39</c:v>
              </c:pt>
              <c:pt idx="12">
                <c:v>12</c:v>
              </c:pt>
              <c:pt idx="13">
                <c:v>6</c:v>
              </c:pt>
              <c:pt idx="14">
                <c:v>9</c:v>
              </c:pt>
              <c:pt idx="15">
                <c:v>2</c:v>
              </c:pt>
              <c:pt idx="16">
                <c:v>2</c:v>
              </c:pt>
              <c:pt idx="17">
                <c:v>3</c:v>
              </c:pt>
              <c:pt idx="18">
                <c:v>5</c:v>
              </c:pt>
              <c:pt idx="19">
                <c:v>44</c:v>
              </c:pt>
              <c:pt idx="20">
                <c:v>13</c:v>
              </c:pt>
              <c:pt idx="21">
                <c:v>6</c:v>
              </c:pt>
              <c:pt idx="22">
                <c:v>14</c:v>
              </c:pt>
              <c:pt idx="23">
                <c:v>7</c:v>
              </c:pt>
              <c:pt idx="24">
                <c:v>49</c:v>
              </c:pt>
              <c:pt idx="25">
                <c:v>12</c:v>
              </c:pt>
              <c:pt idx="26">
                <c:v>13</c:v>
              </c:pt>
              <c:pt idx="27">
                <c:v>20</c:v>
              </c:pt>
              <c:pt idx="28">
                <c:v>9</c:v>
              </c:pt>
              <c:pt idx="29">
                <c:v>12</c:v>
              </c:pt>
              <c:pt idx="30">
                <c:v>9</c:v>
              </c:pt>
              <c:pt idx="31">
                <c:v>20</c:v>
              </c:pt>
              <c:pt idx="32">
                <c:v>32</c:v>
              </c:pt>
              <c:pt idx="33">
                <c:v>1</c:v>
              </c:pt>
              <c:pt idx="34">
                <c:v>2</c:v>
              </c:pt>
              <c:pt idx="35">
                <c:v>36</c:v>
              </c:pt>
              <c:pt idx="36">
                <c:v>2</c:v>
              </c:pt>
              <c:pt idx="37">
                <c:v>6</c:v>
              </c:pt>
              <c:pt idx="38">
                <c:v>10</c:v>
              </c:pt>
              <c:pt idx="39">
                <c:v>13</c:v>
              </c:pt>
              <c:pt idx="40">
                <c:v>69</c:v>
              </c:pt>
              <c:pt idx="41">
                <c:v>15</c:v>
              </c:pt>
              <c:pt idx="42">
                <c:v>16</c:v>
              </c:pt>
              <c:pt idx="43">
                <c:v>6</c:v>
              </c:pt>
              <c:pt idx="44">
                <c:v>7</c:v>
              </c:pt>
              <c:pt idx="45">
                <c:v>5</c:v>
              </c:pt>
              <c:pt idx="46">
                <c:v>17</c:v>
              </c:pt>
              <c:pt idx="47">
                <c:v>5</c:v>
              </c:pt>
              <c:pt idx="48">
                <c:v>6</c:v>
              </c:pt>
              <c:pt idx="49">
                <c:v>5</c:v>
              </c:pt>
              <c:pt idx="50">
                <c:v>6</c:v>
              </c:pt>
              <c:pt idx="51">
                <c:v>7</c:v>
              </c:pt>
              <c:pt idx="52">
                <c:v>1</c:v>
              </c:pt>
              <c:pt idx="53">
                <c:v>1</c:v>
              </c:pt>
              <c:pt idx="54">
                <c:v>1</c:v>
              </c:pt>
              <c:pt idx="55">
                <c:v>1</c:v>
              </c:pt>
              <c:pt idx="56">
                <c:v>1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1-5788-4071-9292-FEC07BC852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359216"/>
        <c:axId val="1703347696"/>
      </c:lineChart>
      <c:catAx>
        <c:axId val="1703359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47696"/>
        <c:crosses val="autoZero"/>
        <c:auto val="1"/>
        <c:lblAlgn val="ctr"/>
        <c:lblOffset val="100"/>
        <c:noMultiLvlLbl val="0"/>
      </c:catAx>
      <c:valAx>
        <c:axId val="1703347696"/>
        <c:scaling>
          <c:orientation val="minMax"/>
          <c:max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59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The</a:t>
            </a:r>
            <a:r>
              <a:rPr lang="en-US" baseline="0"/>
              <a:t> relationship between Rating and the number of Prodduct reviews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1"/>
          <c:order val="0"/>
          <c:tx>
            <c:strRef>
              <c:f>Excel_Jumia!$L$1</c:f>
              <c:strCache>
                <c:ptCount val="1"/>
                <c:pt idx="0">
                  <c:v>Rating Star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Excel_Jumia!$L$2:$L$58</c:f>
              <c:numCache>
                <c:formatCode>General</c:formatCode>
                <c:ptCount val="57"/>
                <c:pt idx="0">
                  <c:v>4.5</c:v>
                </c:pt>
                <c:pt idx="1">
                  <c:v>4.0999999999999996</c:v>
                </c:pt>
                <c:pt idx="2">
                  <c:v>4.5999999999999996</c:v>
                </c:pt>
                <c:pt idx="3">
                  <c:v>4.7</c:v>
                </c:pt>
                <c:pt idx="4">
                  <c:v>4.8</c:v>
                </c:pt>
                <c:pt idx="5">
                  <c:v>4</c:v>
                </c:pt>
                <c:pt idx="6">
                  <c:v>4.5999999999999996</c:v>
                </c:pt>
                <c:pt idx="7">
                  <c:v>4</c:v>
                </c:pt>
                <c:pt idx="8">
                  <c:v>4.8</c:v>
                </c:pt>
                <c:pt idx="9">
                  <c:v>3.8</c:v>
                </c:pt>
                <c:pt idx="10">
                  <c:v>4.0999999999999996</c:v>
                </c:pt>
                <c:pt idx="11">
                  <c:v>4.7</c:v>
                </c:pt>
                <c:pt idx="12">
                  <c:v>4.8</c:v>
                </c:pt>
                <c:pt idx="13">
                  <c:v>4.5</c:v>
                </c:pt>
                <c:pt idx="14">
                  <c:v>4.2</c:v>
                </c:pt>
                <c:pt idx="15">
                  <c:v>5</c:v>
                </c:pt>
                <c:pt idx="16">
                  <c:v>5</c:v>
                </c:pt>
                <c:pt idx="17">
                  <c:v>5</c:v>
                </c:pt>
                <c:pt idx="18">
                  <c:v>4.5999999999999996</c:v>
                </c:pt>
                <c:pt idx="19">
                  <c:v>4.5999999999999996</c:v>
                </c:pt>
                <c:pt idx="20">
                  <c:v>3.3</c:v>
                </c:pt>
                <c:pt idx="21">
                  <c:v>4</c:v>
                </c:pt>
                <c:pt idx="22">
                  <c:v>4.4000000000000004</c:v>
                </c:pt>
                <c:pt idx="23">
                  <c:v>4.3</c:v>
                </c:pt>
                <c:pt idx="24">
                  <c:v>4.5999999999999996</c:v>
                </c:pt>
                <c:pt idx="25">
                  <c:v>3.8</c:v>
                </c:pt>
                <c:pt idx="26">
                  <c:v>3.8</c:v>
                </c:pt>
                <c:pt idx="27">
                  <c:v>4.0999999999999996</c:v>
                </c:pt>
                <c:pt idx="28">
                  <c:v>4.3</c:v>
                </c:pt>
                <c:pt idx="29">
                  <c:v>4.7</c:v>
                </c:pt>
                <c:pt idx="30">
                  <c:v>4.3</c:v>
                </c:pt>
                <c:pt idx="31">
                  <c:v>4.7</c:v>
                </c:pt>
                <c:pt idx="32">
                  <c:v>4.5</c:v>
                </c:pt>
                <c:pt idx="33">
                  <c:v>5</c:v>
                </c:pt>
                <c:pt idx="34">
                  <c:v>5</c:v>
                </c:pt>
                <c:pt idx="35">
                  <c:v>4.3</c:v>
                </c:pt>
                <c:pt idx="36">
                  <c:v>4.5</c:v>
                </c:pt>
                <c:pt idx="37">
                  <c:v>2.5</c:v>
                </c:pt>
                <c:pt idx="38">
                  <c:v>3</c:v>
                </c:pt>
                <c:pt idx="39">
                  <c:v>2.1</c:v>
                </c:pt>
                <c:pt idx="40">
                  <c:v>2.8</c:v>
                </c:pt>
                <c:pt idx="41">
                  <c:v>2.7</c:v>
                </c:pt>
                <c:pt idx="42">
                  <c:v>2.9</c:v>
                </c:pt>
                <c:pt idx="43">
                  <c:v>2.2000000000000002</c:v>
                </c:pt>
                <c:pt idx="44">
                  <c:v>2.2999999999999998</c:v>
                </c:pt>
                <c:pt idx="45">
                  <c:v>3</c:v>
                </c:pt>
                <c:pt idx="46">
                  <c:v>2.6</c:v>
                </c:pt>
                <c:pt idx="47">
                  <c:v>3</c:v>
                </c:pt>
                <c:pt idx="48">
                  <c:v>2.2999999999999998</c:v>
                </c:pt>
                <c:pt idx="49">
                  <c:v>3</c:v>
                </c:pt>
                <c:pt idx="50">
                  <c:v>2.2000000000000002</c:v>
                </c:pt>
                <c:pt idx="51">
                  <c:v>2.1</c:v>
                </c:pt>
                <c:pt idx="52">
                  <c:v>3</c:v>
                </c:pt>
                <c:pt idx="53">
                  <c:v>5</c:v>
                </c:pt>
                <c:pt idx="54">
                  <c:v>4</c:v>
                </c:pt>
                <c:pt idx="55">
                  <c:v>5</c:v>
                </c:pt>
                <c:pt idx="56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8A5-48DA-A04C-2829FD0896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03387536"/>
        <c:axId val="1703376496"/>
      </c:lineChart>
      <c:catAx>
        <c:axId val="170338753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76496"/>
        <c:crossesAt val="0"/>
        <c:auto val="1"/>
        <c:lblAlgn val="ctr"/>
        <c:lblOffset val="100"/>
        <c:noMultiLvlLbl val="0"/>
      </c:catAx>
      <c:valAx>
        <c:axId val="1703376496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033875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63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21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8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0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49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53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46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68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1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0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956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C1F3BA00-9B20-470C-A600-AD6C87D8E5C0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BF5B5AE-4A71-4D23-A027-28BA1A1D95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3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A4C83-8B16-CA1B-1429-32CB6B561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0314" y="1122362"/>
            <a:ext cx="8697686" cy="4200752"/>
          </a:xfrm>
        </p:spPr>
        <p:txBody>
          <a:bodyPr>
            <a:normAutofit/>
          </a:bodyPr>
          <a:lstStyle/>
          <a:p>
            <a:r>
              <a:rPr lang="en-US" sz="5300" dirty="0"/>
              <a:t>JUMIA SALES ANALYSIS</a:t>
            </a:r>
            <a:br>
              <a:rPr lang="en-US" sz="5300" dirty="0"/>
            </a:br>
            <a:br>
              <a:rPr lang="en-US" sz="5300" dirty="0"/>
            </a:br>
            <a:r>
              <a:rPr lang="en-US" sz="5300" dirty="0"/>
              <a:t>PRESENTER: JUDETADEUS MASIKA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36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7E4BE-6376-C289-8263-C84A1989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81BED-C88E-0BE3-27D3-563817BA2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current price of products is 1303.</a:t>
            </a:r>
          </a:p>
          <a:p>
            <a:r>
              <a:rPr lang="en-US" dirty="0"/>
              <a:t>The average old price of products is 2055</a:t>
            </a:r>
          </a:p>
          <a:p>
            <a:r>
              <a:rPr lang="en-US" dirty="0"/>
              <a:t>The average percentage discount is 39%</a:t>
            </a:r>
          </a:p>
          <a:p>
            <a:r>
              <a:rPr lang="en-US" dirty="0"/>
              <a:t>The average rating star for the products is 3.889</a:t>
            </a:r>
          </a:p>
        </p:txBody>
      </p:sp>
    </p:spTree>
    <p:extLst>
      <p:ext uri="{BB962C8B-B14F-4D97-AF65-F5344CB8AC3E}">
        <p14:creationId xmlns:p14="http://schemas.microsoft.com/office/powerpoint/2010/main" val="2054764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33B12-003B-94E6-603E-26D5988B2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04BB705-1776-BD1B-6ED5-EAC365F448D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5763" y="804863"/>
          <a:ext cx="4816475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3934D-8F29-7C6B-740A-AB23FFAFB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relationship between discount percentage and number of reviews has no trend, it’s only prone to relationship.</a:t>
            </a:r>
          </a:p>
        </p:txBody>
      </p:sp>
    </p:spTree>
    <p:extLst>
      <p:ext uri="{BB962C8B-B14F-4D97-AF65-F5344CB8AC3E}">
        <p14:creationId xmlns:p14="http://schemas.microsoft.com/office/powerpoint/2010/main" val="1172571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6453B-973A-3882-D65C-3F0D24919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34DDD-EC83-D34E-9E48-C3F0D9BB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Trend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75F4FA48-B92E-FD32-24A8-18DC6CA0902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35763" y="804863"/>
          <a:ext cx="4816475" cy="524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9F887-FC61-E404-C318-039855F4590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relationship between rating and number of reviews has no trend, it’s only prone to relationship.</a:t>
            </a:r>
          </a:p>
        </p:txBody>
      </p:sp>
    </p:spTree>
    <p:extLst>
      <p:ext uri="{BB962C8B-B14F-4D97-AF65-F5344CB8AC3E}">
        <p14:creationId xmlns:p14="http://schemas.microsoft.com/office/powerpoint/2010/main" val="2732398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4AE34-EF47-4F8A-728B-ACA0A64A8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40E524-89BB-BA7C-7F0E-C001FB17AC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545" y="1714412"/>
            <a:ext cx="4076910" cy="342917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8B0679-82BB-F547-5128-A10F4B4DB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The dashboard is interactive. The relation between product categories and rating, discount percentage etc. is unclear for this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21695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19</TotalTime>
  <Words>131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Parcel</vt:lpstr>
      <vt:lpstr>JUMIA SALES ANALYSIS  PRESENTER: JUDETADEUS MASIKA </vt:lpstr>
      <vt:lpstr>Descriptive Statistics</vt:lpstr>
      <vt:lpstr>Trend Analysis</vt:lpstr>
      <vt:lpstr>Trend Analysis</vt:lpstr>
      <vt:lpstr>Sales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JUDETADEUS MASIKA</dc:creator>
  <cp:lastModifiedBy>JUDETADEUS MASIKA</cp:lastModifiedBy>
  <cp:revision>16</cp:revision>
  <dcterms:created xsi:type="dcterms:W3CDTF">2025-06-12T12:46:19Z</dcterms:created>
  <dcterms:modified xsi:type="dcterms:W3CDTF">2025-06-12T17:50:13Z</dcterms:modified>
</cp:coreProperties>
</file>