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1T13:31:52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2,'140'-1,"66"0,165 22,-153 9,-2 9,-1 10,29 19,-90-22,207 66,-228-65,84 45,-107-33,-2 5,48 41,51 31,-18-18,222 128,-252-165,-59-31,75 49,56 38,-83-53,285 152,-351-194,85 52,128 97,-195-114,-3 5,-4 4,9 17,125 116,-28-53,73 68,-144-123,60 36,-70-59,-5 6,18 26,-94-86,1-1,1-2,2-2,20 11,177 89,-119-67,-1-5,3-6,57 13,-44-16,111 58,-124-50,3-6,1-5,2-5,25 0,162 26,48-7,270 18,-580-71,160 9,36-9,-53-3,110 20,134 41,229 73,-87 31,-183-60,-154-45,0 11,-147-39,79 41,-127-51,-1 2,-1 3,-1 1,12 14,-9-5,1-2,3-3,0-1,2-3,2-3,14 4,-5-6,0-1,-1 3,55 33,16 18,2-5,111 40,-193-91,45 25,-77-35,0 2,-1 1,0 1,-1 0,0 4,-18-18,113 102,-95-88,0-1,2-1,0-1,17 7,10 4,-15-7,0-2,15 3,-40-15,1-1,0 0,0-1,0 0,0-1,0 0,0-1,0 0,11-3,-23 3,0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1T13:32:01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20,'389'-13,"-213"7,21 7,-42 1,-48 2,31 8,-29-1,17-5,-115-6,46 0,32 6,-70-4,0 2,1 0,-1 1,0 1,-1 0,8 5,85 41,2-5,2-4,75 14,-103-33,-1 4,-1 3,-1 4,17 13,154 68,-139-67,-2 5,-3 5,25 22,-71-43,2-2,1-3,63 20,14 7,-46-14,-41-17,2-2,46 12,292 70,-308-80,-1 4,11 9,-43-18,234 106,-228-98,-1 3,-2 3,25 23,-48-34,1-1,1-2,1-2,1-2,9 3,124 54,73 51,-190-94,-3 3,28 25,36 26,-17-15,-2 5,14 20,174 182,-51-64,-17-18,-114-89,57 55,-127-132,2-1,1-2,32 18,-20-22,1-1,0-3,2-2,11 1,0 0,-1 3,43 24,-15-6,2-4,78 20,-46-16,22 15,-37-8,36 16,3-7,185 44,11-13,-144-38,61 27,-30-7,-141-46,74 20,45 23,-183-58,0-2,0 0,0-2,19 1,111 3,-109-8,33 1,-37-2,1 1,-1 3,0 1,0 3,15 5,478 144,-463-137,3-3,-19-5,0 3,20 9,-15 3,5 5,-15-6,40 12,-73-32,-1 0,1-1,0-1,0-1,0-1,19 0,-19-3,-2 1,0 0,0 1,4 1,-15 0,0-1,0 1,1 1,-2-1,1 1,0 0,0 1,-1 0,4 3,65 41,1-2,3-4,1-3,59 18,-43-18,-1 5,-3 4,9 9,-57-34,2-2,0-1,1-3,4-1,31 12,1 1,-2-2,41 23,-100-39,-1 2,11 8,-17-11,1 0,0 0,0-2,1 0,4 1,-2-1,0 1,-1 1,-1 0,0 2,0 0,-1 0,0 2,8 6,0-2,22 12,29 10,-17-10,-2 3,4 6,310 238,-206-170,-29-20,-84-46,-2 1,-2 3,32 39,1 1,-60-66,1-2,0 0,7 2,-10-6,18 13,-17-10,1-2,1 0,0-1,1-1,0-1,1-1,0-1,1 0,1-4,0-1,1-1,-1-1,17-1,21 1,8 5,-31-2,30-1,285 7,-262-7,6-4,-98 1,0-1,0 1,-1 0,1 0,0 0,0 0,-1 0,1 0,-1 0,1 0,-1 0,1 0,-1 0,1 0,-1 0,0 0,0 0,1 0,-1 0,0 1,0-1,0 3,6 19,-1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1T13:31:36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0,'45'243,"5"157,-37-276,28 333,-16 215,-63 1047,18-210,26-316,-3-219,37-209,-26-582,0 62,14 163,-7-247,9 9,-8-52,-5 1,0 82,-17-183,-1-16,1 1,0-1,0 1,0 0,0-1,0 1,1-1,-1 1,1-1,-1 1,1-1,1 2,1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1T13:31:37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161 138,'31'30,"2"-1,16 9,20 18,13 18,-3 4,-4 4,-4 2,54 83,-71-90,51 54,-70-92,2-2,2-1,42 30,-84-67,1 0,-1 1,1-1,-1 1,0-1,1 1,-1 0,0-1,1 2,-1-1,0 0,1 0,-3 1,-45 9,30-6,-65 8,-1-5,-39-3,16 0,-381 2,420-6,58-23,4 2,2 0,0 0,1 0,1 0,0-16,-1-34,3-4,3-31,5 0,4 1,5 0,4 1,11-21,-22 96,1 0,2 0,7-12,-11 28,0-1,1 1,1 0,0 1,1 0,0 0,8-6,-8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1T13:31:40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1550,'315'-12,"127"-28,-201 15,880-46,101-15,-457 25,4 28,-696 32,1222-39,-650-10,361-23,-90 59,6 39,-594-14,621 1,-31-1,191 33,-9 0,2-31,1568 43,-825 4,-1751-57,1250-13,-285-4,-284 38,107 1,-846-25,246-7,-212 2,0-3,69-18,-83 12,10-3,6 3,-51 11,0 0,0 2,0 0,0 2,12 1,-38 0,1 0,-1 0,0 0,1 1,0-1,-1 1,-1 2,-13 8,-171 111,0 12,-8 6,115-87,-2-4,-3-3,-2-5,-1-4,-2-3,-78 17,158-49,8-2,0 0,0 0,0-1,0 0,0 0,0 0,-1 0,1-1,0 0,0 0,-1-1,-3 0,28-6,56-14,0-4,63-30,141-80,-95 43,-43 30,94-27,150-31,-259 82,-101 31,3-1,0-1,-1-1,0-1,0-2,2-2,-28 14,-1 1,1 0,-1 0,1-1,-1 1,0 0,1-1,-1 1,1 0,-1-1,0 1,1-1,-1 1,0 0,1-1,-1 1,0-1,0 1,1-1,-1 1,0-1,0 1,0-1,0 0,0 1,0-1,0 1,0-1,0 1,0-1,0 1,0-1,0 1,0-1,0 1,-1-1,1 0,-16-17,14 16,-95-81,-3 5,-31-15,84 60,-1134-740,1168 766,-66-41,-2 4,-2 3,-39-11,114 50,0-2,1 2,-1-1,0 1,0 0,0 1,0 0,0 0,0 0,0 1,-1 1,8-1,0 0,0 0,0 1,0-1,1 0,-1 1,0-1,0 1,0-1,0 1,0-1,1 1,-1 0,0-1,1 1,-1 0,0 0,1 0,-1-1,1 1,-1 0,1 0,-1 0,1 0,0 0,0 0,-1 0,-2 29,3-27,2 36,0 0,3-1,1 1,7 19,48 150,-52-180,91 258,-45-139,-6 3,13 83,-55-201,-2 0,0 1,-3 0,0 0,-3 0,0 0,-2 0,-2-1,0 1,-3-1,0 0,-6 10,6-23,1-1,0 2,2-1,0 1,1 0,1 0,1 0,1 0,1 20,1-34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11T13:32:0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2,'190'-1,"198"3,-363 1,0 1,0 1,-1 2,0 0,0 1,2 3,36 11,160 44,7-10,-176-41,0 3,-2 2,2 3,70 26,-37-19,-1 4,77 43,-104-45,-21-13,-1 1,-1 2,0 1,-2 2,24 24,-41-34,1-1,0 0,1-2,0 0,1-1,0 0,20 6,28 9,55 12,-17-6,-83-25,60 21,3-4,-55-17,-1-2,1 0,0-3,26 0,47-4,-33-2,-1 4,1 3,-1 2,3 5,-35-1,0 2,-1 1,4 4,60 20,127 25,-101-29,-2 6,45 22,104 45,-61-26,-183-66,0 1,-1 1,0 2,-2 1,14 12,3 5,-2 3,28 33,-28-23,13 23,-25-30,2-3,34 34,-13-26,50 33,-39-30,9 11,12 23,-3 4,0 9,50 55,-96-114,3-2,1-1,5 1,128 85,-105-75,-9-8,2-2,1-3,25 7,34 9,42 8,14-8,-66-19,4 7,28 12,146 56,-234-81,0 3,-2 2,-2 2,8 8,-23-12,-9-7,-1-1,2-1,1-1,0-1,1-2,51 16,2-3,0-4,36 2,-38-4,68 26,-34-10,-65-21,45 12,84 38,-148-52,-1 1,-1 1,-1 2,0 1,-1 1,-1 1,21 22,-17-13,-8-5,0-2,2-1,1 0,1-2,0-1,8 3,82 36,57 17,-12-7,-99-44,1-2,1-3,50 6,-83-17,27 3,0-2,1-3,5-2,178-4,-87-2,-64 7,45 9,-48-4,59-2,-96-4,0 1,0 3,0 2,-1 2,0 2,5-1,0-3,0-2,41-1,168-7,-99-2,-99 1,7-4,61-2,1122 8,-1244 1,1 1,-1 0,0 1,0 0,0 1,0 0,-1 1,1 0,0 1,34 14,133 41,-104-38,-1 3,56 29,-34-7,1-5,83 24,-157-60,40 11,-1 4,0 2,45 26,-65-29,1-1,5-1,-19-10,-22-7,1 0,0 0,-1 0,1 1,3 3,98 40,128 77,-175-93,-51-25,107 49,-78-36,0 1,-1 2,4 5,53 29,-34-26,18 4,47 21,-117-49,28 14,1-1,0-2,1-2,39 10,-73-24,0 1,0 0,-1 1,1 0,0-1,0 1,-1 1,0-1,1 1,-1-1,0 1,0 1,0-1,-1 0,1 1,-1 0,1 1,9 18,-1-1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4B91-95BC-4F1A-8A73-D5FB034D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002A-D3DD-47C9-9C47-68A3190F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C04E-670A-4EDD-98E6-145E40D2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E345-E81D-4765-A70A-8CEA5677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F42C-BE74-4043-9FAA-99C5E474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FA7-405E-40BA-9862-08C193A6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DCA3C-1339-43F2-A15E-7BE6806E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EF30-0EB2-416D-9E9D-811F782C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0EB43-2F3D-45E4-BB7E-5599C7C4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ED71-4E3A-4ECD-87E1-926CA9D4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D3986-248F-4E07-99D1-E9F52EC7F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4806F-1002-4349-84E1-06DD924E3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E35F-2C4C-4CD6-84F7-765EE101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B578-4489-4958-A530-F0363363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D3AD-AB4D-417E-AC6C-0D3785DF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5DF4-CBE2-4BC9-AB88-2B747146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D641-5399-4171-B1B6-52732C2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A2F65-7BAB-4AFE-B5E6-0A97023B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9644-EDCA-4FF8-91EA-6E9CB43B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CE0E-97C4-4297-AEA8-97D82466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3266-467B-4EC0-A00A-53B65089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71AD-3281-49A6-8442-F01D0A8B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F700-9D0A-4619-AE1F-33C8D84A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3B35-A754-4F89-9BBE-F05F4A33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9440-43F9-4025-B979-533901BA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4A3F-D389-47A6-BB67-D215C07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817C-0931-4760-96D7-D0C71B9A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46305-AB04-4CAE-A90E-EDEE5340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21F5-A0A6-4A94-9455-DD464DF4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0B7F-2443-45F3-928D-7CFC3C35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4D13F-08A7-48BC-9ADC-454C28AE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5EFE-E742-4E54-8FCC-E3AB2D9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93CF-7201-4B39-8D91-DBDE918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9145-2F48-4538-8A6D-CBFEE2F5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D8C88-0B71-4E44-A08C-29C06FD8E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55CD-27FD-4CB3-A24B-3C99F832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41A85-C12B-4F84-9F85-566A96FB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10868-3C96-4D39-8A0A-B7CA263B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A666A-28FC-4881-9751-F6A9D8AA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608-CC67-4C8B-95A9-C86608E6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F5857-E0F7-468F-B4F0-84EF397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9FE25-2D32-4D8E-9021-BF14F230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F4802-9C7F-43C4-B589-2B3C46D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36D63-9395-40EE-B7E4-C0817E0F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D2EB-8118-49E0-8D7C-0898A637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4D35-7B94-48B0-B3CF-DD3599FD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7956-9069-4EF7-8292-6F25263A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F374-A38F-489E-8D35-CA7C4B23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EE7A5-BD0F-4C83-80FD-0C79A927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42EC-5587-42A2-8A6D-EAC7A336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BA6F-C7C5-4445-AD02-AF64FEFF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A7FD-3886-446B-9A11-796F9272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2AD3-AEF4-4E46-A1F5-4F836A06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35161-307E-4636-8B8E-A28AB10CF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75F6-B917-4D15-989D-9DC63B81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425A-E864-4293-A3B7-FF438397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A111-2DD5-4020-8C69-4D8C132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8C692-DCB6-4BA6-893F-BFA1F00B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6C8C0-FA54-408A-9C4E-BFCCDDAD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7D41-7834-4505-AD91-C0E12041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9956-8726-4DDD-A303-508C3CB9D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56A3-A4FD-4EE9-98D3-AB4F21933CF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41E8-8AAB-4BB3-A88D-D7FBAB8AE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683C8-6BDB-444C-90DE-3BAC46C9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687-8B78-4C54-956E-3AB6CDE82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AB0D-291B-4093-86C2-907E4235A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6E532-982E-4AA2-989F-DE6095CE2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5CC40C9-F18E-4E3E-AE3F-87BB077690F2}"/>
              </a:ext>
            </a:extLst>
          </p:cNvPr>
          <p:cNvSpPr/>
          <p:nvPr/>
        </p:nvSpPr>
        <p:spPr>
          <a:xfrm>
            <a:off x="4906108" y="439623"/>
            <a:ext cx="2593730" cy="6447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 Setup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CFBCC66-4087-43A7-B0D9-9E8EAC763C6B}"/>
              </a:ext>
            </a:extLst>
          </p:cNvPr>
          <p:cNvSpPr/>
          <p:nvPr/>
        </p:nvSpPr>
        <p:spPr>
          <a:xfrm>
            <a:off x="4906108" y="1462461"/>
            <a:ext cx="2593730" cy="6447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optimizer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F2B418D-EB99-40D2-B2D8-B22EDEDB1CAC}"/>
              </a:ext>
            </a:extLst>
          </p:cNvPr>
          <p:cNvSpPr/>
          <p:nvPr/>
        </p:nvSpPr>
        <p:spPr>
          <a:xfrm>
            <a:off x="4906108" y="2485299"/>
            <a:ext cx="2593730" cy="64477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optimum from optimizer step.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F03AF2B-2AFE-4C21-AE0D-EBB18B865C95}"/>
              </a:ext>
            </a:extLst>
          </p:cNvPr>
          <p:cNvSpPr/>
          <p:nvPr/>
        </p:nvSpPr>
        <p:spPr>
          <a:xfrm>
            <a:off x="4211515" y="3508137"/>
            <a:ext cx="3982915" cy="13891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 optimization converged within toll?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8BD50BF-5371-4153-9B02-C02CE8194CD3}"/>
              </a:ext>
            </a:extLst>
          </p:cNvPr>
          <p:cNvSpPr/>
          <p:nvPr/>
        </p:nvSpPr>
        <p:spPr>
          <a:xfrm>
            <a:off x="4211515" y="5237289"/>
            <a:ext cx="3982915" cy="13891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number of iterations reached?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0F39F1-22E4-4403-BFB9-D9416B37CD0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202973" y="1084393"/>
            <a:ext cx="0" cy="378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322C3B-FACD-40B5-814F-822AE48A448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02973" y="2107231"/>
            <a:ext cx="0" cy="378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6521AD-466C-4FFD-93AD-1B1BD70EE78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202973" y="3130069"/>
            <a:ext cx="0" cy="378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52D7E0-9271-4173-A68E-F1129B9F3C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202973" y="4897321"/>
            <a:ext cx="0" cy="33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B6F468-DE25-4171-843A-F7869595C8E8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rot="10800000" flipH="1">
            <a:off x="4211514" y="1784847"/>
            <a:ext cx="694593" cy="4147035"/>
          </a:xfrm>
          <a:prstGeom prst="bentConnector3">
            <a:avLst>
              <a:gd name="adj1" fmla="val -1828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89D4D227-BF60-4FDC-A604-BECF4F530396}"/>
              </a:ext>
            </a:extLst>
          </p:cNvPr>
          <p:cNvSpPr/>
          <p:nvPr/>
        </p:nvSpPr>
        <p:spPr>
          <a:xfrm>
            <a:off x="8634769" y="4635017"/>
            <a:ext cx="1713053" cy="68531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616D3-6E60-4E40-A026-CD86A25DA5C1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194430" y="4202729"/>
            <a:ext cx="1296866" cy="432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B0F9BF-A560-4725-9DAE-CB849C7FB294}"/>
              </a:ext>
            </a:extLst>
          </p:cNvPr>
          <p:cNvCxnSpPr>
            <a:cxnSpLocks/>
            <a:stCxn id="8" idx="3"/>
            <a:endCxn id="26" idx="2"/>
          </p:cNvCxnSpPr>
          <p:nvPr/>
        </p:nvCxnSpPr>
        <p:spPr>
          <a:xfrm flipV="1">
            <a:off x="8194430" y="5320330"/>
            <a:ext cx="1296866" cy="611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4AE5762F-9CFD-4AE6-99E5-F59590783923}"/>
              </a:ext>
            </a:extLst>
          </p:cNvPr>
          <p:cNvSpPr/>
          <p:nvPr/>
        </p:nvSpPr>
        <p:spPr>
          <a:xfrm>
            <a:off x="2073852" y="435034"/>
            <a:ext cx="1713053" cy="685313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B8CAD7-0F90-41FF-B8DC-A8E11DC8F1ED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3786905" y="762008"/>
            <a:ext cx="1119203" cy="15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8AC9-0D22-46C1-B301-22A509B8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Curves.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4C100E-0054-4BDD-AF71-5405D6BCD13A}"/>
                  </a:ext>
                </a:extLst>
              </p14:cNvPr>
              <p14:cNvContentPartPr/>
              <p14:nvPr/>
            </p14:nvContentPartPr>
            <p14:xfrm>
              <a:off x="2249446" y="3003660"/>
              <a:ext cx="6022440" cy="2493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4C100E-0054-4BDD-AF71-5405D6BCD1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446" y="2994660"/>
                <a:ext cx="6040080" cy="25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945B51-37E7-4C24-8288-28BB7CF05F61}"/>
                  </a:ext>
                </a:extLst>
              </p14:cNvPr>
              <p14:cNvContentPartPr/>
              <p14:nvPr/>
            </p14:nvContentPartPr>
            <p14:xfrm>
              <a:off x="2065126" y="2624940"/>
              <a:ext cx="6448680" cy="2665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945B51-37E7-4C24-8288-28BB7CF05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6126" y="2616300"/>
                <a:ext cx="6466320" cy="268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EFD54C3-F7A8-4635-A118-E4BBC8619B19}"/>
              </a:ext>
            </a:extLst>
          </p:cNvPr>
          <p:cNvGrpSpPr/>
          <p:nvPr/>
        </p:nvGrpSpPr>
        <p:grpSpPr>
          <a:xfrm>
            <a:off x="1376806" y="2378700"/>
            <a:ext cx="9300600" cy="3707280"/>
            <a:chOff x="1376806" y="2378700"/>
            <a:chExt cx="9300600" cy="37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8C5A64-73BD-4F5B-8E27-434CD11EE882}"/>
                    </a:ext>
                  </a:extLst>
                </p14:cNvPr>
                <p14:cNvContentPartPr/>
                <p14:nvPr/>
              </p14:nvContentPartPr>
              <p14:xfrm>
                <a:off x="1601806" y="2428380"/>
                <a:ext cx="120960" cy="349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8C5A64-73BD-4F5B-8E27-434CD11EE8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2806" y="2419380"/>
                  <a:ext cx="138600" cy="35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626226-E6A4-4BB1-9EEA-9239513DED92}"/>
                    </a:ext>
                  </a:extLst>
                </p14:cNvPr>
                <p14:cNvContentPartPr/>
                <p14:nvPr/>
              </p14:nvContentPartPr>
              <p14:xfrm>
                <a:off x="1376806" y="2378700"/>
                <a:ext cx="405360" cy="43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626226-E6A4-4BB1-9EEA-9239513DED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7806" y="2369700"/>
                  <a:ext cx="4230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FC1F7D-8444-49EA-B94D-583A5C404A81}"/>
                    </a:ext>
                  </a:extLst>
                </p14:cNvPr>
                <p14:cNvContentPartPr/>
                <p14:nvPr/>
              </p14:nvContentPartPr>
              <p14:xfrm>
                <a:off x="1579126" y="5355540"/>
                <a:ext cx="9098280" cy="73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FC1F7D-8444-49EA-B94D-583A5C404A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0486" y="5346540"/>
                  <a:ext cx="911592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247CEB-9EF2-482D-8EE2-1F1190C50324}"/>
                    </a:ext>
                  </a:extLst>
                </p14:cNvPr>
                <p14:cNvContentPartPr/>
                <p14:nvPr/>
              </p14:nvContentPartPr>
              <p14:xfrm>
                <a:off x="1914646" y="3365100"/>
                <a:ext cx="6138720" cy="215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247CEB-9EF2-482D-8EE2-1F1190C503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5646" y="3356460"/>
                  <a:ext cx="6156360" cy="217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F2A9DF-B80D-4F3A-8907-6065060E4FFA}"/>
              </a:ext>
            </a:extLst>
          </p:cNvPr>
          <p:cNvSpPr txBox="1"/>
          <p:nvPr/>
        </p:nvSpPr>
        <p:spPr>
          <a:xfrm>
            <a:off x="4984006" y="5855677"/>
            <a:ext cx="22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iterations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365CD-DF87-4BF3-A52A-D9AFBE1BFD34}"/>
              </a:ext>
            </a:extLst>
          </p:cNvPr>
          <p:cNvSpPr txBox="1"/>
          <p:nvPr/>
        </p:nvSpPr>
        <p:spPr>
          <a:xfrm rot="16200000">
            <a:off x="-543533" y="3514679"/>
            <a:ext cx="302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Optimum value discovered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B140AD-8A4B-4C7A-B24A-0ABCC5E1C083}"/>
              </a:ext>
            </a:extLst>
          </p:cNvPr>
          <p:cNvSpPr txBox="1"/>
          <p:nvPr/>
        </p:nvSpPr>
        <p:spPr>
          <a:xfrm>
            <a:off x="4345019" y="4149540"/>
            <a:ext cx="22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CB0296-4F4F-4E6A-BF2E-7F0294976F1A}"/>
              </a:ext>
            </a:extLst>
          </p:cNvPr>
          <p:cNvSpPr txBox="1"/>
          <p:nvPr/>
        </p:nvSpPr>
        <p:spPr>
          <a:xfrm>
            <a:off x="2007166" y="2254735"/>
            <a:ext cx="22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Curve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9BDAD-C100-4CEB-9AB1-1346CDED4203}"/>
              </a:ext>
            </a:extLst>
          </p:cNvPr>
          <p:cNvSpPr txBox="1"/>
          <p:nvPr/>
        </p:nvSpPr>
        <p:spPr>
          <a:xfrm>
            <a:off x="2276795" y="3715048"/>
            <a:ext cx="22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Curve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9025F-F4FB-45C6-83AE-78BD1E6EE9D1}"/>
              </a:ext>
            </a:extLst>
          </p:cNvPr>
          <p:cNvSpPr txBox="1"/>
          <p:nvPr/>
        </p:nvSpPr>
        <p:spPr>
          <a:xfrm>
            <a:off x="6279327" y="2078545"/>
            <a:ext cx="507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algorithms have various parameters and evaluating the performance of an algorithm on a single set of parameters for a problem space is not an accurate indicator of the algorithms performance. Instead its </a:t>
            </a:r>
            <a:r>
              <a:rPr lang="en-US" dirty="0" err="1"/>
              <a:t>nessisary</a:t>
            </a:r>
            <a:r>
              <a:rPr lang="en-US" dirty="0"/>
              <a:t> to sample a number of parameter sets and compare Max, Min, average Convergence curves to determine the </a:t>
            </a:r>
            <a:r>
              <a:rPr lang="en-US" dirty="0" err="1"/>
              <a:t>algorithums</a:t>
            </a:r>
            <a:r>
              <a:rPr lang="en-US" dirty="0"/>
              <a:t> performance. </a:t>
            </a:r>
          </a:p>
        </p:txBody>
      </p:sp>
    </p:spTree>
    <p:extLst>
      <p:ext uri="{BB962C8B-B14F-4D97-AF65-F5344CB8AC3E}">
        <p14:creationId xmlns:p14="http://schemas.microsoft.com/office/powerpoint/2010/main" val="96387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Convergence Curves.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Deterding</dc:creator>
  <cp:lastModifiedBy>Justin Deterding</cp:lastModifiedBy>
  <cp:revision>3</cp:revision>
  <dcterms:created xsi:type="dcterms:W3CDTF">2020-08-31T13:05:56Z</dcterms:created>
  <dcterms:modified xsi:type="dcterms:W3CDTF">2020-09-11T13:37:49Z</dcterms:modified>
</cp:coreProperties>
</file>