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4B91-95BC-4F1A-8A73-D5FB034D5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C002A-D3DD-47C9-9C47-68A3190F4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0C04E-670A-4EDD-98E6-145E40D2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2E345-E81D-4765-A70A-8CEA5677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9F42C-BE74-4043-9FAA-99C5E474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6FA7-405E-40BA-9862-08C193A6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DCA3C-1339-43F2-A15E-7BE6806E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EF30-0EB2-416D-9E9D-811F782C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0EB43-2F3D-45E4-BB7E-5599C7C4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1ED71-4E3A-4ECD-87E1-926CA9D4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D3986-248F-4E07-99D1-E9F52EC7F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4806F-1002-4349-84E1-06DD924E3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E35F-2C4C-4CD6-84F7-765EE101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B578-4489-4958-A530-F0363363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D3AD-AB4D-417E-AC6C-0D3785DF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7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5DF4-CBE2-4BC9-AB88-2B747146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D641-5399-4171-B1B6-52732C2B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A2F65-7BAB-4AFE-B5E6-0A97023B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69644-EDCA-4FF8-91EA-6E9CB43B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8CE0E-97C4-4297-AEA8-97D82466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3266-467B-4EC0-A00A-53B65089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671AD-3281-49A6-8442-F01D0A8B5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F700-9D0A-4619-AE1F-33C8D84A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3B35-A754-4F89-9BBE-F05F4A33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19440-43F9-4025-B979-533901BA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4A3F-D389-47A6-BB67-D215C079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817C-0931-4760-96D7-D0C71B9A9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46305-AB04-4CAE-A90E-EDEE5340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921F5-A0A6-4A94-9455-DD464DF4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A0B7F-2443-45F3-928D-7CFC3C35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4D13F-08A7-48BC-9ADC-454C28AE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5EFE-E742-4E54-8FCC-E3AB2D9C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493CF-7201-4B39-8D91-DBDE918F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9145-2F48-4538-8A6D-CBFEE2F59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D8C88-0B71-4E44-A08C-29C06FD8E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55CD-27FD-4CB3-A24B-3C99F832B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41A85-C12B-4F84-9F85-566A96FB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10868-3C96-4D39-8A0A-B7CA263B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A666A-28FC-4881-9751-F6A9D8AA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C608-CC67-4C8B-95A9-C86608E6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F5857-E0F7-468F-B4F0-84EF397D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9FE25-2D32-4D8E-9021-BF14F230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F4802-9C7F-43C4-B589-2B3C46D2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36D63-9395-40EE-B7E4-C0817E0F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8D2EB-8118-49E0-8D7C-0898A637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54D35-7B94-48B0-B3CF-DD3599FD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7956-9069-4EF7-8292-6F25263A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F374-A38F-489E-8D35-CA7C4B23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EE7A5-BD0F-4C83-80FD-0C79A9277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F42EC-5587-42A2-8A6D-EAC7A336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CBA6F-C7C5-4445-AD02-AF64FEFF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BA7FD-3886-446B-9A11-796F9272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AD3-AEF4-4E46-A1F5-4F836A06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35161-307E-4636-8B8E-A28AB10CF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A75F6-B917-4D15-989D-9DC63B81B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9425A-E864-4293-A3B7-FF438397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A111-2DD5-4020-8C69-4D8C132B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8C692-DCB6-4BA6-893F-BFA1F00B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6C8C0-FA54-408A-9C4E-BFCCDDAD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E7D41-7834-4505-AD91-C0E120414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9956-8726-4DDD-A303-508C3CB9D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56A3-A4FD-4EE9-98D3-AB4F21933CF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941E8-8AAB-4BB3-A88D-D7FBAB8AE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83C8-6BDB-444C-90DE-3BAC46C9C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AB0D-291B-4093-86C2-907E4235A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6E532-982E-4AA2-989F-DE6095CE2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5CC40C9-F18E-4E3E-AE3F-87BB077690F2}"/>
              </a:ext>
            </a:extLst>
          </p:cNvPr>
          <p:cNvSpPr/>
          <p:nvPr/>
        </p:nvSpPr>
        <p:spPr>
          <a:xfrm>
            <a:off x="4906108" y="439623"/>
            <a:ext cx="2593730" cy="64477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 Setup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CFBCC66-4087-43A7-B0D9-9E8EAC763C6B}"/>
              </a:ext>
            </a:extLst>
          </p:cNvPr>
          <p:cNvSpPr/>
          <p:nvPr/>
        </p:nvSpPr>
        <p:spPr>
          <a:xfrm>
            <a:off x="4906108" y="1462461"/>
            <a:ext cx="2593730" cy="64477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optimizer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F2B418D-EB99-40D2-B2D8-B22EDEDB1CAC}"/>
              </a:ext>
            </a:extLst>
          </p:cNvPr>
          <p:cNvSpPr/>
          <p:nvPr/>
        </p:nvSpPr>
        <p:spPr>
          <a:xfrm>
            <a:off x="4906108" y="2485299"/>
            <a:ext cx="2593730" cy="64477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optimum from optimizer step.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8F03AF2B-2AFE-4C21-AE0D-EBB18B865C95}"/>
              </a:ext>
            </a:extLst>
          </p:cNvPr>
          <p:cNvSpPr/>
          <p:nvPr/>
        </p:nvSpPr>
        <p:spPr>
          <a:xfrm>
            <a:off x="4211515" y="3508137"/>
            <a:ext cx="3982915" cy="13891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 optimization converged within toll?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68BD50BF-5371-4153-9B02-C02CE8194CD3}"/>
              </a:ext>
            </a:extLst>
          </p:cNvPr>
          <p:cNvSpPr/>
          <p:nvPr/>
        </p:nvSpPr>
        <p:spPr>
          <a:xfrm>
            <a:off x="4211515" y="5237289"/>
            <a:ext cx="3982915" cy="13891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 number of iterations reached?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0F39F1-22E4-4403-BFB9-D9416B37CD0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202973" y="1084393"/>
            <a:ext cx="0" cy="378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322C3B-FACD-40B5-814F-822AE48A448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202973" y="2107231"/>
            <a:ext cx="0" cy="378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6521AD-466C-4FFD-93AD-1B1BD70EE78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02973" y="3130069"/>
            <a:ext cx="0" cy="378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52D7E0-9271-4173-A68E-F1129B9F3CA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202973" y="4897321"/>
            <a:ext cx="0" cy="339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B6F468-DE25-4171-843A-F7869595C8E8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 flipH="1">
            <a:off x="4211514" y="1784847"/>
            <a:ext cx="694593" cy="4147035"/>
          </a:xfrm>
          <a:prstGeom prst="bentConnector3">
            <a:avLst>
              <a:gd name="adj1" fmla="val -1828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89D4D227-BF60-4FDC-A604-BECF4F530396}"/>
              </a:ext>
            </a:extLst>
          </p:cNvPr>
          <p:cNvSpPr/>
          <p:nvPr/>
        </p:nvSpPr>
        <p:spPr>
          <a:xfrm>
            <a:off x="8634769" y="4635017"/>
            <a:ext cx="1713053" cy="68531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8616D3-6E60-4E40-A026-CD86A25DA5C1}"/>
              </a:ext>
            </a:extLst>
          </p:cNvPr>
          <p:cNvCxnSpPr>
            <a:cxnSpLocks/>
            <a:stCxn id="7" idx="3"/>
            <a:endCxn id="26" idx="0"/>
          </p:cNvCxnSpPr>
          <p:nvPr/>
        </p:nvCxnSpPr>
        <p:spPr>
          <a:xfrm>
            <a:off x="8194430" y="4202729"/>
            <a:ext cx="1296866" cy="432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B0F9BF-A560-4725-9DAE-CB849C7FB294}"/>
              </a:ext>
            </a:extLst>
          </p:cNvPr>
          <p:cNvCxnSpPr>
            <a:cxnSpLocks/>
            <a:stCxn id="8" idx="3"/>
            <a:endCxn id="26" idx="2"/>
          </p:cNvCxnSpPr>
          <p:nvPr/>
        </p:nvCxnSpPr>
        <p:spPr>
          <a:xfrm flipV="1">
            <a:off x="8194430" y="5320330"/>
            <a:ext cx="1296866" cy="611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4AE5762F-9CFD-4AE6-99E5-F59590783923}"/>
              </a:ext>
            </a:extLst>
          </p:cNvPr>
          <p:cNvSpPr/>
          <p:nvPr/>
        </p:nvSpPr>
        <p:spPr>
          <a:xfrm>
            <a:off x="2073852" y="435034"/>
            <a:ext cx="1713053" cy="68531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B8CAD7-0F90-41FF-B8DC-A8E11DC8F1ED}"/>
              </a:ext>
            </a:extLst>
          </p:cNvPr>
          <p:cNvCxnSpPr>
            <a:cxnSpLocks/>
            <a:stCxn id="36" idx="3"/>
            <a:endCxn id="4" idx="1"/>
          </p:cNvCxnSpPr>
          <p:nvPr/>
        </p:nvCxnSpPr>
        <p:spPr>
          <a:xfrm flipV="1">
            <a:off x="3786905" y="762008"/>
            <a:ext cx="1119203" cy="15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6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Deterding</dc:creator>
  <cp:lastModifiedBy>Justin Deterding</cp:lastModifiedBy>
  <cp:revision>2</cp:revision>
  <dcterms:created xsi:type="dcterms:W3CDTF">2020-08-31T13:05:56Z</dcterms:created>
  <dcterms:modified xsi:type="dcterms:W3CDTF">2020-08-31T13:07:57Z</dcterms:modified>
</cp:coreProperties>
</file>