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04D19-4005-0EEA-4AA2-7B23CBE5A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A6E942-6572-783E-685F-759F98BC0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7FDB2-CC54-46AD-425B-DC92897F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E6416-8347-7E95-0580-82E0F49F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EC143-7E1D-1FD1-E823-D6778206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54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C2104-E6CD-BAF9-244B-DA832E86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34E7D1-5430-8400-9678-C5E7E5FD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10B221-0C26-7354-B0F1-2A0A6E65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42F77-5F7E-EB4B-2825-7B84F3CC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584E3-460D-C728-1939-2840A0DA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53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ECA3B4-618E-63A5-0D89-C3D1C1B96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842D47-C496-F171-FD7E-054D58BBB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88458-64B8-6359-87D1-F352E1F9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CF342-EE0C-746C-406D-8CFB26E4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B1DF4-DF1C-CCEA-F5D6-8F77FDD9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9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3CB3-3AC6-8C43-ED53-635F82D3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5FA5F-2473-E961-EC02-90CFED94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8EB84-1D8C-9311-ADED-089C3CEE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5EA2E-9BA0-74B6-D9D6-99FF9089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89FB5-5950-CE87-3535-C18BF666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693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813B-E74C-B7FC-0ECF-1E260336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B00BB-A482-3DEB-FF15-0171B813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6000EF-8DC8-3EC9-F3BA-92418634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BB9DC-DCC5-2330-7ABB-EBEB2C86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40F05-2E76-B6D0-D592-A3CF70F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63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37EA3-E726-0B2A-E6FC-70303311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DA7A2-2B8C-94F2-6416-2AC5A335A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1249D3-6CFC-423E-86A5-A6B48A6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41B2D-0FA0-47C6-AE97-9174ADF5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B69536-685C-3A11-63E0-477D5A1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7FE1B6-548D-53A5-6DE8-6AE2B84B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9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2E9A1-3591-AAB2-5C23-EEF143F5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5181F-C78A-2611-2D1E-A06BA139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26DE69-B886-3E66-58D2-39D46556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2629EB-6122-2176-9812-DF72CE5B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3CFDC9-BF15-0740-E132-3B18409E4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3D121F-82CE-00C0-92E0-BFA4AB37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A60DAE-C6E9-BE1E-460D-96DA0FBA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126F80-C411-5699-C839-0E6DC1F9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8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9915-4067-B5D4-75F0-2AB76BFF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141139-6767-11C6-0939-A94AE212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8B9FF7-1ACC-42D7-8BC3-997AC5CB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8A45A4-3E19-BF25-FBB0-163C585A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75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5AABF3-AFEB-4D22-3A85-2729DAE0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D1071F-7122-489B-DBFA-52C3E1B7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8D9248-F035-3089-FB96-9FD36436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60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7B34A-D589-1BC8-354E-05D8579D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45D4A-20CA-9FE6-E210-EF96D978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0B4A41-076A-E480-A8FC-EA987C00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11FAFB-49F7-8027-CC0E-023D661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09A4A1-294A-8C68-83CE-A03CE8F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010D14-33BD-6E96-1545-40F91B4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33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72965-10FC-2AB7-6085-9EB98410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25E300-EBE8-0E00-0D3E-29205DE1A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28F28-73B4-77AD-A017-A9E420202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29A04D-D25A-D900-FFCC-D59AB32D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4D88A7-229E-5981-AA77-68A55163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A4CBDB-085A-1333-2234-08533F71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93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DC8189-08D9-48FB-F18A-50F3D050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2413B-C93B-8A4A-C7AC-B3A5DA2A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877C7-6BDC-D65B-2AB7-14485FFC4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8285-9450-49DF-BFCE-E6487CE99122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2E6D9-AC39-677D-6ABC-88D0763AF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C8667-C270-2DF1-739F-50D6962CB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6B92-934C-43FF-B287-95C151388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6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2FA8215-CDBF-BEFB-85AD-D7AB2AB8ADFA}"/>
              </a:ext>
            </a:extLst>
          </p:cNvPr>
          <p:cNvSpPr txBox="1"/>
          <p:nvPr/>
        </p:nvSpPr>
        <p:spPr>
          <a:xfrm>
            <a:off x="3730727" y="184564"/>
            <a:ext cx="473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accent2">
                    <a:lumMod val="75000"/>
                  </a:schemeClr>
                </a:solidFill>
                <a:latin typeface="Edwardian Script ITC" panose="030303020407070D0804" pitchFamily="66" charset="0"/>
              </a:rPr>
              <a:t>Preguntas Frecuentes</a:t>
            </a:r>
            <a:endParaRPr lang="es-CO" sz="5400" dirty="0">
              <a:solidFill>
                <a:schemeClr val="accent2">
                  <a:lumMod val="7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31FC51-2965-B5A7-F84F-B3604938AB62}"/>
              </a:ext>
            </a:extLst>
          </p:cNvPr>
          <p:cNvSpPr/>
          <p:nvPr/>
        </p:nvSpPr>
        <p:spPr>
          <a:xfrm>
            <a:off x="1907458" y="2079521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83803-6AEA-0AD6-0890-4D66F39580F7}"/>
              </a:ext>
            </a:extLst>
          </p:cNvPr>
          <p:cNvSpPr/>
          <p:nvPr/>
        </p:nvSpPr>
        <p:spPr>
          <a:xfrm>
            <a:off x="3554054" y="1204227"/>
            <a:ext cx="5083892" cy="259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2B22E8-FC98-8AC9-C1F5-AEE31FA2073F}"/>
              </a:ext>
            </a:extLst>
          </p:cNvPr>
          <p:cNvSpPr/>
          <p:nvPr/>
        </p:nvSpPr>
        <p:spPr>
          <a:xfrm>
            <a:off x="1907458" y="3250460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15A0D5-638B-7734-6A78-7B4D8B91BAD1}"/>
              </a:ext>
            </a:extLst>
          </p:cNvPr>
          <p:cNvSpPr/>
          <p:nvPr/>
        </p:nvSpPr>
        <p:spPr>
          <a:xfrm>
            <a:off x="1907458" y="4421399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B76764-1E0D-2BAB-DE9A-148A70D2325A}"/>
              </a:ext>
            </a:extLst>
          </p:cNvPr>
          <p:cNvSpPr/>
          <p:nvPr/>
        </p:nvSpPr>
        <p:spPr>
          <a:xfrm>
            <a:off x="1907458" y="5653773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4C5A0B-B1A9-4077-0890-B1CD2EF425A0}"/>
              </a:ext>
            </a:extLst>
          </p:cNvPr>
          <p:cNvSpPr txBox="1"/>
          <p:nvPr/>
        </p:nvSpPr>
        <p:spPr>
          <a:xfrm>
            <a:off x="3554054" y="1128000"/>
            <a:ext cx="473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Adicione pregunta frecuente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FAF7DD-D328-2B96-0AC3-F592E46D8013}"/>
              </a:ext>
            </a:extLst>
          </p:cNvPr>
          <p:cNvSpPr txBox="1"/>
          <p:nvPr/>
        </p:nvSpPr>
        <p:spPr>
          <a:xfrm>
            <a:off x="2017486" y="219165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¿Debo hacerme la prueba COVID para viajar?</a:t>
            </a:r>
            <a:endParaRPr lang="es-CO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73C80C-CE35-BA51-42AC-95C700A2F5E8}"/>
              </a:ext>
            </a:extLst>
          </p:cNvPr>
          <p:cNvSpPr txBox="1"/>
          <p:nvPr/>
        </p:nvSpPr>
        <p:spPr>
          <a:xfrm>
            <a:off x="2017486" y="337333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¿Con cuantos días puedo cancelar mi viaje?</a:t>
            </a:r>
            <a:endParaRPr lang="es-CO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B1F81F-E777-A429-A063-B3AFA2ACAA15}"/>
              </a:ext>
            </a:extLst>
          </p:cNvPr>
          <p:cNvSpPr txBox="1"/>
          <p:nvPr/>
        </p:nvSpPr>
        <p:spPr>
          <a:xfrm>
            <a:off x="2017486" y="454644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¿Cuántas maletas puedo llevar?</a:t>
            </a:r>
            <a:endParaRPr lang="es-CO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89A756-37E5-0C86-3A97-6BA10C70DE89}"/>
              </a:ext>
            </a:extLst>
          </p:cNvPr>
          <p:cNvSpPr txBox="1"/>
          <p:nvPr/>
        </p:nvSpPr>
        <p:spPr>
          <a:xfrm>
            <a:off x="2017486" y="577882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¿Qué hacer si perdí mi maleta?</a:t>
            </a:r>
            <a:endParaRPr lang="es-CO" b="1" dirty="0"/>
          </a:p>
        </p:txBody>
      </p:sp>
      <p:sp>
        <p:nvSpPr>
          <p:cNvPr id="16" name="Signo más 15">
            <a:extLst>
              <a:ext uri="{FF2B5EF4-FFF2-40B4-BE49-F238E27FC236}">
                <a16:creationId xmlns:a16="http://schemas.microsoft.com/office/drawing/2014/main" id="{E92FEA0C-BC26-74B9-D125-5B02AF8EA504}"/>
              </a:ext>
            </a:extLst>
          </p:cNvPr>
          <p:cNvSpPr/>
          <p:nvPr/>
        </p:nvSpPr>
        <p:spPr>
          <a:xfrm>
            <a:off x="9550401" y="2166306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Signo más 16">
            <a:extLst>
              <a:ext uri="{FF2B5EF4-FFF2-40B4-BE49-F238E27FC236}">
                <a16:creationId xmlns:a16="http://schemas.microsoft.com/office/drawing/2014/main" id="{A27CA945-32F1-0331-738D-D0C599C81651}"/>
              </a:ext>
            </a:extLst>
          </p:cNvPr>
          <p:cNvSpPr/>
          <p:nvPr/>
        </p:nvSpPr>
        <p:spPr>
          <a:xfrm>
            <a:off x="9550401" y="3335065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Signo más 17">
            <a:extLst>
              <a:ext uri="{FF2B5EF4-FFF2-40B4-BE49-F238E27FC236}">
                <a16:creationId xmlns:a16="http://schemas.microsoft.com/office/drawing/2014/main" id="{049BDF00-00DE-5CF2-6EFD-C4182C1E5139}"/>
              </a:ext>
            </a:extLst>
          </p:cNvPr>
          <p:cNvSpPr/>
          <p:nvPr/>
        </p:nvSpPr>
        <p:spPr>
          <a:xfrm>
            <a:off x="9550401" y="4508184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Signo más 18">
            <a:extLst>
              <a:ext uri="{FF2B5EF4-FFF2-40B4-BE49-F238E27FC236}">
                <a16:creationId xmlns:a16="http://schemas.microsoft.com/office/drawing/2014/main" id="{8552BA3F-59C2-7CA8-9BCD-99A91EE522D3}"/>
              </a:ext>
            </a:extLst>
          </p:cNvPr>
          <p:cNvSpPr/>
          <p:nvPr/>
        </p:nvSpPr>
        <p:spPr>
          <a:xfrm>
            <a:off x="9550401" y="5740558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D958C78-CCAC-4155-CC52-4C10026BADF3}"/>
              </a:ext>
            </a:extLst>
          </p:cNvPr>
          <p:cNvSpPr/>
          <p:nvPr/>
        </p:nvSpPr>
        <p:spPr>
          <a:xfrm>
            <a:off x="7968343" y="1204227"/>
            <a:ext cx="669603" cy="2596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3DBCFB4-6954-E18F-19A2-B202CE605AC1}"/>
              </a:ext>
            </a:extLst>
          </p:cNvPr>
          <p:cNvSpPr txBox="1"/>
          <p:nvPr/>
        </p:nvSpPr>
        <p:spPr>
          <a:xfrm>
            <a:off x="7941260" y="1149388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Enviar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21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2FA8215-CDBF-BEFB-85AD-D7AB2AB8ADFA}"/>
              </a:ext>
            </a:extLst>
          </p:cNvPr>
          <p:cNvSpPr txBox="1"/>
          <p:nvPr/>
        </p:nvSpPr>
        <p:spPr>
          <a:xfrm>
            <a:off x="3730727" y="184564"/>
            <a:ext cx="473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accent2">
                    <a:lumMod val="75000"/>
                  </a:schemeClr>
                </a:solidFill>
                <a:latin typeface="Edwardian Script ITC" panose="030303020407070D0804" pitchFamily="66" charset="0"/>
              </a:rPr>
              <a:t>Preguntas Frecuentes</a:t>
            </a:r>
            <a:endParaRPr lang="es-CO" sz="5400" dirty="0">
              <a:solidFill>
                <a:schemeClr val="accent2">
                  <a:lumMod val="7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31FC51-2965-B5A7-F84F-B3604938AB62}"/>
              </a:ext>
            </a:extLst>
          </p:cNvPr>
          <p:cNvSpPr/>
          <p:nvPr/>
        </p:nvSpPr>
        <p:spPr>
          <a:xfrm>
            <a:off x="1907458" y="2079521"/>
            <a:ext cx="8377084" cy="2951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83803-6AEA-0AD6-0890-4D66F39580F7}"/>
              </a:ext>
            </a:extLst>
          </p:cNvPr>
          <p:cNvSpPr/>
          <p:nvPr/>
        </p:nvSpPr>
        <p:spPr>
          <a:xfrm>
            <a:off x="3554054" y="1204227"/>
            <a:ext cx="5083892" cy="259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2B22E8-FC98-8AC9-C1F5-AEE31FA2073F}"/>
              </a:ext>
            </a:extLst>
          </p:cNvPr>
          <p:cNvSpPr/>
          <p:nvPr/>
        </p:nvSpPr>
        <p:spPr>
          <a:xfrm>
            <a:off x="1907458" y="5420283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4C5A0B-B1A9-4077-0890-B1CD2EF425A0}"/>
              </a:ext>
            </a:extLst>
          </p:cNvPr>
          <p:cNvSpPr txBox="1"/>
          <p:nvPr/>
        </p:nvSpPr>
        <p:spPr>
          <a:xfrm>
            <a:off x="3554054" y="1128000"/>
            <a:ext cx="473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Adicione pregunta frecuente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FAF7DD-D328-2B96-0AC3-F592E46D8013}"/>
              </a:ext>
            </a:extLst>
          </p:cNvPr>
          <p:cNvSpPr txBox="1"/>
          <p:nvPr/>
        </p:nvSpPr>
        <p:spPr>
          <a:xfrm>
            <a:off x="2017486" y="219165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¿Debo hacerme la prueba COVID para viajar?</a:t>
            </a:r>
            <a:endParaRPr lang="es-CO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73C80C-CE35-BA51-42AC-95C700A2F5E8}"/>
              </a:ext>
            </a:extLst>
          </p:cNvPr>
          <p:cNvSpPr txBox="1"/>
          <p:nvPr/>
        </p:nvSpPr>
        <p:spPr>
          <a:xfrm>
            <a:off x="2017486" y="554315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¿Con cuantos días puedo cancelar mi viaje?</a:t>
            </a:r>
            <a:endParaRPr lang="es-CO" dirty="0"/>
          </a:p>
        </p:txBody>
      </p:sp>
      <p:sp>
        <p:nvSpPr>
          <p:cNvPr id="17" name="Signo más 16">
            <a:extLst>
              <a:ext uri="{FF2B5EF4-FFF2-40B4-BE49-F238E27FC236}">
                <a16:creationId xmlns:a16="http://schemas.microsoft.com/office/drawing/2014/main" id="{A27CA945-32F1-0331-738D-D0C599C81651}"/>
              </a:ext>
            </a:extLst>
          </p:cNvPr>
          <p:cNvSpPr/>
          <p:nvPr/>
        </p:nvSpPr>
        <p:spPr>
          <a:xfrm>
            <a:off x="9550401" y="5504888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Signo menos 3">
            <a:extLst>
              <a:ext uri="{FF2B5EF4-FFF2-40B4-BE49-F238E27FC236}">
                <a16:creationId xmlns:a16="http://schemas.microsoft.com/office/drawing/2014/main" id="{48082603-8B93-7C76-F5DF-A80429CFCEC8}"/>
              </a:ext>
            </a:extLst>
          </p:cNvPr>
          <p:cNvSpPr/>
          <p:nvPr/>
        </p:nvSpPr>
        <p:spPr>
          <a:xfrm>
            <a:off x="9528629" y="2097112"/>
            <a:ext cx="478972" cy="558421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BE454F-C1B0-1885-D0DC-149355176AEA}"/>
              </a:ext>
            </a:extLst>
          </p:cNvPr>
          <p:cNvSpPr txBox="1"/>
          <p:nvPr/>
        </p:nvSpPr>
        <p:spPr>
          <a:xfrm>
            <a:off x="2017486" y="2727359"/>
            <a:ext cx="753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Debe realizar la prueba PCR o de antígeno y no superar las 72 horas después de haberla tomado.</a:t>
            </a:r>
          </a:p>
          <a:p>
            <a:pPr algn="just"/>
            <a:r>
              <a:rPr lang="es-ES" dirty="0"/>
              <a:t>Esta puede ser en físico o digital, solo debe mostrarla al momento de hacer migración. De no realizar la prueba no podrá viajar y el dinero no será reembolsado, si la prueba llega a salir positiva tendrá un reembolso del 40% de su tiquete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AF215F6-FF2D-A441-FAE4-1ED7F062CBF8}"/>
              </a:ext>
            </a:extLst>
          </p:cNvPr>
          <p:cNvSpPr/>
          <p:nvPr/>
        </p:nvSpPr>
        <p:spPr>
          <a:xfrm>
            <a:off x="7968343" y="1204227"/>
            <a:ext cx="669603" cy="2596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7C6FACF-8172-8DBF-C4EA-3A3CF7EA46B5}"/>
              </a:ext>
            </a:extLst>
          </p:cNvPr>
          <p:cNvSpPr txBox="1"/>
          <p:nvPr/>
        </p:nvSpPr>
        <p:spPr>
          <a:xfrm>
            <a:off x="7941260" y="1149388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Enviar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713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2FA8215-CDBF-BEFB-85AD-D7AB2AB8ADFA}"/>
              </a:ext>
            </a:extLst>
          </p:cNvPr>
          <p:cNvSpPr txBox="1"/>
          <p:nvPr/>
        </p:nvSpPr>
        <p:spPr>
          <a:xfrm>
            <a:off x="3730727" y="184564"/>
            <a:ext cx="473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accent2">
                    <a:lumMod val="75000"/>
                  </a:schemeClr>
                </a:solidFill>
                <a:latin typeface="Edwardian Script ITC" panose="030303020407070D0804" pitchFamily="66" charset="0"/>
              </a:rPr>
              <a:t>Preguntas Frecuentes</a:t>
            </a:r>
            <a:endParaRPr lang="es-CO" sz="5400" dirty="0">
              <a:solidFill>
                <a:schemeClr val="accent2">
                  <a:lumMod val="7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31FC51-2965-B5A7-F84F-B3604938AB62}"/>
              </a:ext>
            </a:extLst>
          </p:cNvPr>
          <p:cNvSpPr/>
          <p:nvPr/>
        </p:nvSpPr>
        <p:spPr>
          <a:xfrm>
            <a:off x="1907458" y="2079521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83803-6AEA-0AD6-0890-4D66F39580F7}"/>
              </a:ext>
            </a:extLst>
          </p:cNvPr>
          <p:cNvSpPr/>
          <p:nvPr/>
        </p:nvSpPr>
        <p:spPr>
          <a:xfrm>
            <a:off x="3554054" y="1204227"/>
            <a:ext cx="5083892" cy="259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2B22E8-FC98-8AC9-C1F5-AEE31FA2073F}"/>
              </a:ext>
            </a:extLst>
          </p:cNvPr>
          <p:cNvSpPr/>
          <p:nvPr/>
        </p:nvSpPr>
        <p:spPr>
          <a:xfrm>
            <a:off x="1907458" y="3250460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15A0D5-638B-7734-6A78-7B4D8B91BAD1}"/>
              </a:ext>
            </a:extLst>
          </p:cNvPr>
          <p:cNvSpPr/>
          <p:nvPr/>
        </p:nvSpPr>
        <p:spPr>
          <a:xfrm>
            <a:off x="1907458" y="4421399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B76764-1E0D-2BAB-DE9A-148A70D2325A}"/>
              </a:ext>
            </a:extLst>
          </p:cNvPr>
          <p:cNvSpPr/>
          <p:nvPr/>
        </p:nvSpPr>
        <p:spPr>
          <a:xfrm>
            <a:off x="1907458" y="5653773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4C5A0B-B1A9-4077-0890-B1CD2EF425A0}"/>
              </a:ext>
            </a:extLst>
          </p:cNvPr>
          <p:cNvSpPr txBox="1"/>
          <p:nvPr/>
        </p:nvSpPr>
        <p:spPr>
          <a:xfrm>
            <a:off x="3554054" y="1128000"/>
            <a:ext cx="473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puedo hacer si llevo un coche de bebe?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FAF7DD-D328-2B96-0AC3-F592E46D8013}"/>
              </a:ext>
            </a:extLst>
          </p:cNvPr>
          <p:cNvSpPr txBox="1"/>
          <p:nvPr/>
        </p:nvSpPr>
        <p:spPr>
          <a:xfrm>
            <a:off x="2017486" y="219165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¿Debo hacerme la prueba COVID para viajar?</a:t>
            </a:r>
            <a:endParaRPr lang="es-CO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73C80C-CE35-BA51-42AC-95C700A2F5E8}"/>
              </a:ext>
            </a:extLst>
          </p:cNvPr>
          <p:cNvSpPr txBox="1"/>
          <p:nvPr/>
        </p:nvSpPr>
        <p:spPr>
          <a:xfrm>
            <a:off x="2017486" y="337333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¿Con cuantos días puedo cancelar mi viaje?</a:t>
            </a:r>
            <a:endParaRPr lang="es-CO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B1F81F-E777-A429-A063-B3AFA2ACAA15}"/>
              </a:ext>
            </a:extLst>
          </p:cNvPr>
          <p:cNvSpPr txBox="1"/>
          <p:nvPr/>
        </p:nvSpPr>
        <p:spPr>
          <a:xfrm>
            <a:off x="2017486" y="454644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¿Cuántas maletas puedo llevar?</a:t>
            </a:r>
            <a:endParaRPr lang="es-CO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89A756-37E5-0C86-3A97-6BA10C70DE89}"/>
              </a:ext>
            </a:extLst>
          </p:cNvPr>
          <p:cNvSpPr txBox="1"/>
          <p:nvPr/>
        </p:nvSpPr>
        <p:spPr>
          <a:xfrm>
            <a:off x="2017486" y="577882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¿Qué hacer si perdí mi maleta?</a:t>
            </a:r>
            <a:endParaRPr lang="es-CO" b="1" dirty="0"/>
          </a:p>
        </p:txBody>
      </p:sp>
      <p:sp>
        <p:nvSpPr>
          <p:cNvPr id="16" name="Signo más 15">
            <a:extLst>
              <a:ext uri="{FF2B5EF4-FFF2-40B4-BE49-F238E27FC236}">
                <a16:creationId xmlns:a16="http://schemas.microsoft.com/office/drawing/2014/main" id="{E92FEA0C-BC26-74B9-D125-5B02AF8EA504}"/>
              </a:ext>
            </a:extLst>
          </p:cNvPr>
          <p:cNvSpPr/>
          <p:nvPr/>
        </p:nvSpPr>
        <p:spPr>
          <a:xfrm>
            <a:off x="9550401" y="2166306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Signo más 16">
            <a:extLst>
              <a:ext uri="{FF2B5EF4-FFF2-40B4-BE49-F238E27FC236}">
                <a16:creationId xmlns:a16="http://schemas.microsoft.com/office/drawing/2014/main" id="{A27CA945-32F1-0331-738D-D0C599C81651}"/>
              </a:ext>
            </a:extLst>
          </p:cNvPr>
          <p:cNvSpPr/>
          <p:nvPr/>
        </p:nvSpPr>
        <p:spPr>
          <a:xfrm>
            <a:off x="9550401" y="3335065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Signo más 17">
            <a:extLst>
              <a:ext uri="{FF2B5EF4-FFF2-40B4-BE49-F238E27FC236}">
                <a16:creationId xmlns:a16="http://schemas.microsoft.com/office/drawing/2014/main" id="{049BDF00-00DE-5CF2-6EFD-C4182C1E5139}"/>
              </a:ext>
            </a:extLst>
          </p:cNvPr>
          <p:cNvSpPr/>
          <p:nvPr/>
        </p:nvSpPr>
        <p:spPr>
          <a:xfrm>
            <a:off x="9550401" y="4508184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Signo más 18">
            <a:extLst>
              <a:ext uri="{FF2B5EF4-FFF2-40B4-BE49-F238E27FC236}">
                <a16:creationId xmlns:a16="http://schemas.microsoft.com/office/drawing/2014/main" id="{8552BA3F-59C2-7CA8-9BCD-99A91EE522D3}"/>
              </a:ext>
            </a:extLst>
          </p:cNvPr>
          <p:cNvSpPr/>
          <p:nvPr/>
        </p:nvSpPr>
        <p:spPr>
          <a:xfrm>
            <a:off x="9550401" y="5740558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A20A8B3-9F6C-B18F-A5BB-E1DF4DF639A7}"/>
              </a:ext>
            </a:extLst>
          </p:cNvPr>
          <p:cNvSpPr/>
          <p:nvPr/>
        </p:nvSpPr>
        <p:spPr>
          <a:xfrm>
            <a:off x="7968343" y="1204227"/>
            <a:ext cx="669603" cy="2596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466CC82-E5DF-2133-F389-FFF708011C72}"/>
              </a:ext>
            </a:extLst>
          </p:cNvPr>
          <p:cNvSpPr txBox="1"/>
          <p:nvPr/>
        </p:nvSpPr>
        <p:spPr>
          <a:xfrm>
            <a:off x="7941260" y="1149388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Enviar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743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2FA8215-CDBF-BEFB-85AD-D7AB2AB8ADFA}"/>
              </a:ext>
            </a:extLst>
          </p:cNvPr>
          <p:cNvSpPr txBox="1"/>
          <p:nvPr/>
        </p:nvSpPr>
        <p:spPr>
          <a:xfrm>
            <a:off x="3730727" y="184564"/>
            <a:ext cx="473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accent2">
                    <a:lumMod val="75000"/>
                  </a:schemeClr>
                </a:solidFill>
                <a:latin typeface="Edwardian Script ITC" panose="030303020407070D0804" pitchFamily="66" charset="0"/>
              </a:rPr>
              <a:t>Preguntas Frecuentes</a:t>
            </a:r>
            <a:endParaRPr lang="es-CO" sz="5400" dirty="0">
              <a:solidFill>
                <a:schemeClr val="accent2">
                  <a:lumMod val="7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31FC51-2965-B5A7-F84F-B3604938AB62}"/>
              </a:ext>
            </a:extLst>
          </p:cNvPr>
          <p:cNvSpPr/>
          <p:nvPr/>
        </p:nvSpPr>
        <p:spPr>
          <a:xfrm>
            <a:off x="1907458" y="3110035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83803-6AEA-0AD6-0890-4D66F39580F7}"/>
              </a:ext>
            </a:extLst>
          </p:cNvPr>
          <p:cNvSpPr/>
          <p:nvPr/>
        </p:nvSpPr>
        <p:spPr>
          <a:xfrm>
            <a:off x="3554054" y="1204227"/>
            <a:ext cx="5083892" cy="259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2B22E8-FC98-8AC9-C1F5-AEE31FA2073F}"/>
              </a:ext>
            </a:extLst>
          </p:cNvPr>
          <p:cNvSpPr/>
          <p:nvPr/>
        </p:nvSpPr>
        <p:spPr>
          <a:xfrm>
            <a:off x="1907458" y="4280974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15A0D5-638B-7734-6A78-7B4D8B91BAD1}"/>
              </a:ext>
            </a:extLst>
          </p:cNvPr>
          <p:cNvSpPr/>
          <p:nvPr/>
        </p:nvSpPr>
        <p:spPr>
          <a:xfrm>
            <a:off x="1907458" y="5451913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4C5A0B-B1A9-4077-0890-B1CD2EF425A0}"/>
              </a:ext>
            </a:extLst>
          </p:cNvPr>
          <p:cNvSpPr txBox="1"/>
          <p:nvPr/>
        </p:nvSpPr>
        <p:spPr>
          <a:xfrm>
            <a:off x="3554054" y="1128000"/>
            <a:ext cx="473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Adicione pregunta frecuente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FAF7DD-D328-2B96-0AC3-F592E46D8013}"/>
              </a:ext>
            </a:extLst>
          </p:cNvPr>
          <p:cNvSpPr txBox="1"/>
          <p:nvPr/>
        </p:nvSpPr>
        <p:spPr>
          <a:xfrm>
            <a:off x="2017486" y="322217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¿Debo hacerme la prueba COVID para viajar?</a:t>
            </a:r>
            <a:endParaRPr lang="es-CO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73C80C-CE35-BA51-42AC-95C700A2F5E8}"/>
              </a:ext>
            </a:extLst>
          </p:cNvPr>
          <p:cNvSpPr txBox="1"/>
          <p:nvPr/>
        </p:nvSpPr>
        <p:spPr>
          <a:xfrm>
            <a:off x="2017486" y="44038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¿Con cuantos días puedo cancelar mi viaje?</a:t>
            </a:r>
            <a:endParaRPr lang="es-CO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B1F81F-E777-A429-A063-B3AFA2ACAA15}"/>
              </a:ext>
            </a:extLst>
          </p:cNvPr>
          <p:cNvSpPr txBox="1"/>
          <p:nvPr/>
        </p:nvSpPr>
        <p:spPr>
          <a:xfrm>
            <a:off x="2017486" y="557696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¿Cuántas maletas puedo llevar?</a:t>
            </a:r>
            <a:endParaRPr lang="es-CO" b="1" dirty="0"/>
          </a:p>
        </p:txBody>
      </p:sp>
      <p:sp>
        <p:nvSpPr>
          <p:cNvPr id="16" name="Signo más 15">
            <a:extLst>
              <a:ext uri="{FF2B5EF4-FFF2-40B4-BE49-F238E27FC236}">
                <a16:creationId xmlns:a16="http://schemas.microsoft.com/office/drawing/2014/main" id="{E92FEA0C-BC26-74B9-D125-5B02AF8EA504}"/>
              </a:ext>
            </a:extLst>
          </p:cNvPr>
          <p:cNvSpPr/>
          <p:nvPr/>
        </p:nvSpPr>
        <p:spPr>
          <a:xfrm>
            <a:off x="9550401" y="3196820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Signo más 16">
            <a:extLst>
              <a:ext uri="{FF2B5EF4-FFF2-40B4-BE49-F238E27FC236}">
                <a16:creationId xmlns:a16="http://schemas.microsoft.com/office/drawing/2014/main" id="{A27CA945-32F1-0331-738D-D0C599C81651}"/>
              </a:ext>
            </a:extLst>
          </p:cNvPr>
          <p:cNvSpPr/>
          <p:nvPr/>
        </p:nvSpPr>
        <p:spPr>
          <a:xfrm>
            <a:off x="9550401" y="4365579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Signo más 17">
            <a:extLst>
              <a:ext uri="{FF2B5EF4-FFF2-40B4-BE49-F238E27FC236}">
                <a16:creationId xmlns:a16="http://schemas.microsoft.com/office/drawing/2014/main" id="{049BDF00-00DE-5CF2-6EFD-C4182C1E5139}"/>
              </a:ext>
            </a:extLst>
          </p:cNvPr>
          <p:cNvSpPr/>
          <p:nvPr/>
        </p:nvSpPr>
        <p:spPr>
          <a:xfrm>
            <a:off x="9550401" y="5538698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A20A8B3-9F6C-B18F-A5BB-E1DF4DF639A7}"/>
              </a:ext>
            </a:extLst>
          </p:cNvPr>
          <p:cNvSpPr/>
          <p:nvPr/>
        </p:nvSpPr>
        <p:spPr>
          <a:xfrm>
            <a:off x="7968343" y="1204227"/>
            <a:ext cx="669603" cy="2596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466CC82-E5DF-2133-F389-FFF708011C72}"/>
              </a:ext>
            </a:extLst>
          </p:cNvPr>
          <p:cNvSpPr txBox="1"/>
          <p:nvPr/>
        </p:nvSpPr>
        <p:spPr>
          <a:xfrm>
            <a:off x="7941260" y="1149388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Enviar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ACA641-5AC5-90B3-B7A7-FF0E0B1E6F91}"/>
              </a:ext>
            </a:extLst>
          </p:cNvPr>
          <p:cNvSpPr/>
          <p:nvPr/>
        </p:nvSpPr>
        <p:spPr>
          <a:xfrm>
            <a:off x="1907458" y="1935911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0AF134F-71E1-301C-F0B8-F974A1C321F0}"/>
              </a:ext>
            </a:extLst>
          </p:cNvPr>
          <p:cNvSpPr txBox="1"/>
          <p:nvPr/>
        </p:nvSpPr>
        <p:spPr>
          <a:xfrm>
            <a:off x="2017486" y="20480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¿Qué puedo hacer si llevo un coche de bebe?</a:t>
            </a:r>
            <a:endParaRPr lang="es-CO" b="1" dirty="0"/>
          </a:p>
        </p:txBody>
      </p:sp>
      <p:sp>
        <p:nvSpPr>
          <p:cNvPr id="24" name="Signo más 23">
            <a:extLst>
              <a:ext uri="{FF2B5EF4-FFF2-40B4-BE49-F238E27FC236}">
                <a16:creationId xmlns:a16="http://schemas.microsoft.com/office/drawing/2014/main" id="{15566196-7916-97D5-D930-BDAAF4CE4751}"/>
              </a:ext>
            </a:extLst>
          </p:cNvPr>
          <p:cNvSpPr/>
          <p:nvPr/>
        </p:nvSpPr>
        <p:spPr>
          <a:xfrm>
            <a:off x="9550401" y="2022696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64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2FA8215-CDBF-BEFB-85AD-D7AB2AB8ADFA}"/>
              </a:ext>
            </a:extLst>
          </p:cNvPr>
          <p:cNvSpPr txBox="1"/>
          <p:nvPr/>
        </p:nvSpPr>
        <p:spPr>
          <a:xfrm>
            <a:off x="3730727" y="184564"/>
            <a:ext cx="473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accent2">
                    <a:lumMod val="75000"/>
                  </a:schemeClr>
                </a:solidFill>
                <a:latin typeface="Edwardian Script ITC" panose="030303020407070D0804" pitchFamily="66" charset="0"/>
              </a:rPr>
              <a:t>Preguntas Frecuentes</a:t>
            </a:r>
            <a:endParaRPr lang="es-CO" sz="5400" dirty="0">
              <a:solidFill>
                <a:schemeClr val="accent2">
                  <a:lumMod val="7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31FC51-2965-B5A7-F84F-B3604938AB62}"/>
              </a:ext>
            </a:extLst>
          </p:cNvPr>
          <p:cNvSpPr/>
          <p:nvPr/>
        </p:nvSpPr>
        <p:spPr>
          <a:xfrm>
            <a:off x="1907458" y="3992940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83803-6AEA-0AD6-0890-4D66F39580F7}"/>
              </a:ext>
            </a:extLst>
          </p:cNvPr>
          <p:cNvSpPr/>
          <p:nvPr/>
        </p:nvSpPr>
        <p:spPr>
          <a:xfrm>
            <a:off x="3554054" y="1204227"/>
            <a:ext cx="5083892" cy="259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2B22E8-FC98-8AC9-C1F5-AEE31FA2073F}"/>
              </a:ext>
            </a:extLst>
          </p:cNvPr>
          <p:cNvSpPr/>
          <p:nvPr/>
        </p:nvSpPr>
        <p:spPr>
          <a:xfrm>
            <a:off x="1907458" y="5163879"/>
            <a:ext cx="8377084" cy="619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4C5A0B-B1A9-4077-0890-B1CD2EF425A0}"/>
              </a:ext>
            </a:extLst>
          </p:cNvPr>
          <p:cNvSpPr txBox="1"/>
          <p:nvPr/>
        </p:nvSpPr>
        <p:spPr>
          <a:xfrm>
            <a:off x="3554054" y="1128000"/>
            <a:ext cx="473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Adicione pregunta frecuente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FAF7DD-D328-2B96-0AC3-F592E46D8013}"/>
              </a:ext>
            </a:extLst>
          </p:cNvPr>
          <p:cNvSpPr txBox="1"/>
          <p:nvPr/>
        </p:nvSpPr>
        <p:spPr>
          <a:xfrm>
            <a:off x="2017486" y="410507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¿Debo hacerme la prueba COVID para viajar?</a:t>
            </a:r>
            <a:endParaRPr lang="es-CO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73C80C-CE35-BA51-42AC-95C700A2F5E8}"/>
              </a:ext>
            </a:extLst>
          </p:cNvPr>
          <p:cNvSpPr txBox="1"/>
          <p:nvPr/>
        </p:nvSpPr>
        <p:spPr>
          <a:xfrm>
            <a:off x="2017486" y="528674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¿Con cuantos días puedo cancelar mi viaje?</a:t>
            </a:r>
            <a:endParaRPr lang="es-CO" b="1" dirty="0"/>
          </a:p>
        </p:txBody>
      </p:sp>
      <p:sp>
        <p:nvSpPr>
          <p:cNvPr id="16" name="Signo más 15">
            <a:extLst>
              <a:ext uri="{FF2B5EF4-FFF2-40B4-BE49-F238E27FC236}">
                <a16:creationId xmlns:a16="http://schemas.microsoft.com/office/drawing/2014/main" id="{E92FEA0C-BC26-74B9-D125-5B02AF8EA504}"/>
              </a:ext>
            </a:extLst>
          </p:cNvPr>
          <p:cNvSpPr/>
          <p:nvPr/>
        </p:nvSpPr>
        <p:spPr>
          <a:xfrm>
            <a:off x="9550401" y="4079725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Signo más 16">
            <a:extLst>
              <a:ext uri="{FF2B5EF4-FFF2-40B4-BE49-F238E27FC236}">
                <a16:creationId xmlns:a16="http://schemas.microsoft.com/office/drawing/2014/main" id="{A27CA945-32F1-0331-738D-D0C599C81651}"/>
              </a:ext>
            </a:extLst>
          </p:cNvPr>
          <p:cNvSpPr/>
          <p:nvPr/>
        </p:nvSpPr>
        <p:spPr>
          <a:xfrm>
            <a:off x="9550401" y="5248484"/>
            <a:ext cx="435428" cy="44586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A20A8B3-9F6C-B18F-A5BB-E1DF4DF639A7}"/>
              </a:ext>
            </a:extLst>
          </p:cNvPr>
          <p:cNvSpPr/>
          <p:nvPr/>
        </p:nvSpPr>
        <p:spPr>
          <a:xfrm>
            <a:off x="7968343" y="1204227"/>
            <a:ext cx="669603" cy="2596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466CC82-E5DF-2133-F389-FFF708011C72}"/>
              </a:ext>
            </a:extLst>
          </p:cNvPr>
          <p:cNvSpPr txBox="1"/>
          <p:nvPr/>
        </p:nvSpPr>
        <p:spPr>
          <a:xfrm>
            <a:off x="7941260" y="1149388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Enviar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ACA641-5AC5-90B3-B7A7-FF0E0B1E6F91}"/>
              </a:ext>
            </a:extLst>
          </p:cNvPr>
          <p:cNvSpPr/>
          <p:nvPr/>
        </p:nvSpPr>
        <p:spPr>
          <a:xfrm>
            <a:off x="1907458" y="1935911"/>
            <a:ext cx="8377084" cy="16462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0AF134F-71E1-301C-F0B8-F974A1C321F0}"/>
              </a:ext>
            </a:extLst>
          </p:cNvPr>
          <p:cNvSpPr txBox="1"/>
          <p:nvPr/>
        </p:nvSpPr>
        <p:spPr>
          <a:xfrm>
            <a:off x="2017486" y="20480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¿Qué puedo hacer si llevo un coche de bebe?</a:t>
            </a: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3A377E-79AF-F363-90E5-231402848876}"/>
              </a:ext>
            </a:extLst>
          </p:cNvPr>
          <p:cNvSpPr txBox="1"/>
          <p:nvPr/>
        </p:nvSpPr>
        <p:spPr>
          <a:xfrm>
            <a:off x="2017486" y="2529515"/>
            <a:ext cx="712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sentimos nuestro equipo de trabajo aun no ha resuelto dicha pregunta.</a:t>
            </a:r>
          </a:p>
          <a:p>
            <a:r>
              <a:rPr lang="es-ES" dirty="0"/>
              <a:t>Muy pronto tendrá la respuesta respectiva</a:t>
            </a:r>
            <a:endParaRPr lang="es-CO" dirty="0"/>
          </a:p>
        </p:txBody>
      </p:sp>
      <p:sp>
        <p:nvSpPr>
          <p:cNvPr id="25" name="Signo menos 24">
            <a:extLst>
              <a:ext uri="{FF2B5EF4-FFF2-40B4-BE49-F238E27FC236}">
                <a16:creationId xmlns:a16="http://schemas.microsoft.com/office/drawing/2014/main" id="{6D144408-FD94-B591-3B13-CA378DDCED76}"/>
              </a:ext>
            </a:extLst>
          </p:cNvPr>
          <p:cNvSpPr/>
          <p:nvPr/>
        </p:nvSpPr>
        <p:spPr>
          <a:xfrm>
            <a:off x="9528629" y="1953502"/>
            <a:ext cx="478972" cy="558421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241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270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Edwardian Script ITC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DIEGO BECERRA PEÑA</dc:creator>
  <cp:lastModifiedBy>JUAN DIEGO BECERRA PEÑA</cp:lastModifiedBy>
  <cp:revision>1</cp:revision>
  <dcterms:created xsi:type="dcterms:W3CDTF">2022-07-26T03:41:42Z</dcterms:created>
  <dcterms:modified xsi:type="dcterms:W3CDTF">2022-07-26T04:10:59Z</dcterms:modified>
</cp:coreProperties>
</file>