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0691813" cy="1800225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696" y="-1104"/>
      </p:cViewPr>
      <p:guideLst>
        <p:guide orient="horz" pos="567"/>
        <p:guide pos="3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01888" y="559237"/>
            <a:ext cx="9088041" cy="38588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603774" y="1020127"/>
            <a:ext cx="7484269" cy="46005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D76D-313A-4ECB-9CA0-2327D53BC693}" type="datetimeFigureOut">
              <a:rPr lang="es-ES" smtClean="0"/>
              <a:pPr/>
              <a:t>19/05/2015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E68E-FCF2-4F9D-8552-B8D5D602265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D76D-313A-4ECB-9CA0-2327D53BC693}" type="datetimeFigureOut">
              <a:rPr lang="es-ES" smtClean="0"/>
              <a:pPr/>
              <a:t>19/05/2015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E68E-FCF2-4F9D-8552-B8D5D602265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751564" y="72092"/>
            <a:ext cx="2405658" cy="1536026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34593" y="72092"/>
            <a:ext cx="7038777" cy="1536026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D76D-313A-4ECB-9CA0-2327D53BC693}" type="datetimeFigureOut">
              <a:rPr lang="es-ES" smtClean="0"/>
              <a:pPr/>
              <a:t>19/05/2015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E68E-FCF2-4F9D-8552-B8D5D602265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D76D-313A-4ECB-9CA0-2327D53BC693}" type="datetimeFigureOut">
              <a:rPr lang="es-ES" smtClean="0"/>
              <a:pPr/>
              <a:t>19/05/2015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E68E-FCF2-4F9D-8552-B8D5D602265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44582" y="1156812"/>
            <a:ext cx="9088041" cy="35754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44582" y="763012"/>
            <a:ext cx="9088041" cy="3938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D76D-313A-4ECB-9CA0-2327D53BC693}" type="datetimeFigureOut">
              <a:rPr lang="es-ES" smtClean="0"/>
              <a:pPr/>
              <a:t>19/05/2015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E68E-FCF2-4F9D-8552-B8D5D602265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34593" y="420053"/>
            <a:ext cx="4722217" cy="118806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435007" y="420053"/>
            <a:ext cx="4722217" cy="118806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D76D-313A-4ECB-9CA0-2327D53BC693}" type="datetimeFigureOut">
              <a:rPr lang="es-ES" smtClean="0"/>
              <a:pPr/>
              <a:t>19/05/2015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E68E-FCF2-4F9D-8552-B8D5D602265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4591" y="402968"/>
            <a:ext cx="4724074" cy="1679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34591" y="570906"/>
            <a:ext cx="4724074" cy="10372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431294" y="402968"/>
            <a:ext cx="4725930" cy="1679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431294" y="570906"/>
            <a:ext cx="4725930" cy="10372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D76D-313A-4ECB-9CA0-2327D53BC693}" type="datetimeFigureOut">
              <a:rPr lang="es-ES" smtClean="0"/>
              <a:pPr/>
              <a:t>19/05/2015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E68E-FCF2-4F9D-8552-B8D5D602265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D76D-313A-4ECB-9CA0-2327D53BC693}" type="datetimeFigureOut">
              <a:rPr lang="es-ES" smtClean="0"/>
              <a:pPr/>
              <a:t>19/05/2015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E68E-FCF2-4F9D-8552-B8D5D602265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D76D-313A-4ECB-9CA0-2327D53BC693}" type="datetimeFigureOut">
              <a:rPr lang="es-ES" smtClean="0"/>
              <a:pPr/>
              <a:t>19/05/2015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E68E-FCF2-4F9D-8552-B8D5D602265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4594" y="71676"/>
            <a:ext cx="3517533" cy="3050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180202" y="71677"/>
            <a:ext cx="5977020" cy="153644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34594" y="376714"/>
            <a:ext cx="3517533" cy="123140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D76D-313A-4ECB-9CA0-2327D53BC693}" type="datetimeFigureOut">
              <a:rPr lang="es-ES" smtClean="0"/>
              <a:pPr/>
              <a:t>19/05/2015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E68E-FCF2-4F9D-8552-B8D5D602265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95670" y="1260159"/>
            <a:ext cx="6415088" cy="1487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095670" y="160854"/>
            <a:ext cx="6415088" cy="108013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095670" y="1408927"/>
            <a:ext cx="6415088" cy="2112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D76D-313A-4ECB-9CA0-2327D53BC693}" type="datetimeFigureOut">
              <a:rPr lang="es-ES" smtClean="0"/>
              <a:pPr/>
              <a:t>19/05/2015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E68E-FCF2-4F9D-8552-B8D5D602265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534591" y="72092"/>
            <a:ext cx="9622632" cy="300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4591" y="420053"/>
            <a:ext cx="9622632" cy="1188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534591" y="1668543"/>
            <a:ext cx="2494756" cy="958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3D76D-313A-4ECB-9CA0-2327D53BC693}" type="datetimeFigureOut">
              <a:rPr lang="es-ES" smtClean="0"/>
              <a:pPr/>
              <a:t>19/05/2015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653038" y="1668543"/>
            <a:ext cx="3385741" cy="958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662466" y="1668543"/>
            <a:ext cx="2494756" cy="958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AE68E-FCF2-4F9D-8552-B8D5D602265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 descr="banner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4445794" y="-4445792"/>
            <a:ext cx="1800227" cy="10691815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601490" y="0"/>
            <a:ext cx="8280920" cy="1319952"/>
          </a:xfrm>
          <a:noFill/>
          <a:ln>
            <a:solidFill>
              <a:schemeClr val="bg1"/>
            </a:solidFill>
          </a:ln>
        </p:spPr>
        <p:txBody>
          <a:bodyPr>
            <a:noAutofit/>
            <a:scene3d>
              <a:camera prst="obliqueTopRight"/>
              <a:lightRig rig="threePt" dir="t"/>
            </a:scene3d>
          </a:bodyPr>
          <a:lstStyle/>
          <a:p>
            <a:r>
              <a:rPr lang="es-ES" sz="2400" b="1" dirty="0" smtClean="0">
                <a:ln w="12700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rebuchet MS" pitchFamily="34" charset="0"/>
                <a:ea typeface="Adobe Fan Heiti Std B" pitchFamily="34" charset="-128"/>
              </a:rPr>
              <a:t>Sistema de Información Automatizada de Censos </a:t>
            </a:r>
            <a:br>
              <a:rPr lang="es-ES" sz="2400" b="1" dirty="0" smtClean="0">
                <a:ln w="12700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rebuchet MS" pitchFamily="34" charset="0"/>
                <a:ea typeface="Adobe Fan Heiti Std B" pitchFamily="34" charset="-128"/>
              </a:rPr>
            </a:br>
            <a:r>
              <a:rPr lang="es-ES" sz="2400" b="1" dirty="0" smtClean="0">
                <a:ln w="12700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rebuchet MS" pitchFamily="34" charset="0"/>
                <a:ea typeface="Adobe Fan Heiti Std B" pitchFamily="34" charset="-128"/>
              </a:rPr>
              <a:t> </a:t>
            </a:r>
            <a:r>
              <a:rPr lang="es-ES" sz="2000" b="1" dirty="0" smtClean="0">
                <a:ln w="12700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rebuchet MS" pitchFamily="34" charset="0"/>
                <a:ea typeface="Adobe Fan Heiti Std B" pitchFamily="34" charset="-128"/>
              </a:rPr>
              <a:t>de</a:t>
            </a:r>
            <a:r>
              <a:rPr lang="es-ES" sz="2400" b="1" dirty="0" smtClean="0">
                <a:ln w="12700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rebuchet MS" pitchFamily="34" charset="0"/>
                <a:ea typeface="Adobe Fan Heiti Std B" pitchFamily="34" charset="-128"/>
              </a:rPr>
              <a:t> </a:t>
            </a:r>
            <a:r>
              <a:rPr lang="es-ES" sz="2000" b="1" dirty="0" smtClean="0">
                <a:ln w="12700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rebuchet MS" pitchFamily="34" charset="0"/>
                <a:ea typeface="Adobe Fan Heiti Std B" pitchFamily="34" charset="-128"/>
              </a:rPr>
              <a:t>Los Consejos Comunales de la Sala de Batalla Social Eje#6</a:t>
            </a:r>
            <a:br>
              <a:rPr lang="es-ES" sz="2000" b="1" dirty="0" smtClean="0">
                <a:ln w="12700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rebuchet MS" pitchFamily="34" charset="0"/>
                <a:ea typeface="Adobe Fan Heiti Std B" pitchFamily="34" charset="-128"/>
              </a:rPr>
            </a:br>
            <a:r>
              <a:rPr lang="es-ES" sz="2000" b="1" dirty="0" smtClean="0">
                <a:ln w="12700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rebuchet MS" pitchFamily="34" charset="0"/>
                <a:ea typeface="Adobe Fan Heiti Std B" pitchFamily="34" charset="-128"/>
              </a:rPr>
              <a:t> Justicia </a:t>
            </a:r>
            <a:r>
              <a:rPr lang="es-ES" sz="1800" b="1" dirty="0" smtClean="0">
                <a:ln w="12700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rebuchet MS" pitchFamily="34" charset="0"/>
                <a:ea typeface="Adobe Fan Heiti Std B" pitchFamily="34" charset="-128"/>
              </a:rPr>
              <a:t>e  Igualdad</a:t>
            </a:r>
            <a:r>
              <a:rPr lang="es-ES" sz="2000" b="1" dirty="0" smtClean="0">
                <a:ln w="12700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rebuchet MS" pitchFamily="34" charset="0"/>
                <a:ea typeface="Adobe Fan Heiti Std B" pitchFamily="34" charset="-128"/>
              </a:rPr>
              <a:t> Comuna y Construcción </a:t>
            </a:r>
            <a:endParaRPr lang="es-ES" sz="2800" b="1" dirty="0">
              <a:ln w="12700">
                <a:solidFill>
                  <a:schemeClr val="accent2">
                    <a:lumMod val="50000"/>
                  </a:schemeClr>
                </a:solidFill>
                <a:prstDash val="solid"/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rebuchet MS" pitchFamily="34" charset="0"/>
              <a:ea typeface="Adobe Fan Heiti Std B" pitchFamily="34" charset="-128"/>
            </a:endParaRPr>
          </a:p>
        </p:txBody>
      </p:sp>
      <p:pic>
        <p:nvPicPr>
          <p:cNvPr id="6" name="5 Imagen" descr="cintill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" y="-359843"/>
            <a:ext cx="10691813" cy="3598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Sala de Batalla Eje #6 Comuna en </a:t>
            </a:r>
            <a:r>
              <a:rPr lang="es-ES" dirty="0" err="1" smtClean="0"/>
              <a:t>Construccion</a:t>
            </a:r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Sala de Batalla Eje #6 Comuna en </a:t>
            </a:r>
            <a:r>
              <a:rPr lang="es-ES" dirty="0" err="1" smtClean="0"/>
              <a:t>Construccion</a:t>
            </a:r>
            <a:endParaRPr lang="es-E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24</Words>
  <Application>Microsoft Office PowerPoint</Application>
  <PresentationFormat>Personalizado</PresentationFormat>
  <Paragraphs>3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Sistema de Información Automatizada de Censos   de Los Consejos Comunales de la Sala de Batalla Social Eje#6  Justicia e  Igualdad Comuna y Construcción </vt:lpstr>
      <vt:lpstr>Sala de Batalla Eje #6 Comuna en Construccion</vt:lpstr>
      <vt:lpstr>Sala de Batalla Eje #6 Comuna en Construccion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Sala de Batalla Eje #6 Comuna en Construccion</dc:title>
  <dc:creator>Eliana</dc:creator>
  <cp:lastModifiedBy>Eliana</cp:lastModifiedBy>
  <cp:revision>18</cp:revision>
  <dcterms:created xsi:type="dcterms:W3CDTF">2015-05-19T00:02:28Z</dcterms:created>
  <dcterms:modified xsi:type="dcterms:W3CDTF">2015-05-19T15:43:13Z</dcterms:modified>
</cp:coreProperties>
</file>