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charts/chart13.xml" ContentType="application/vnd.openxmlformats-officedocument.drawingml.chart+xml"/>
  <Override PartName="/ppt/charts/chart14.xml" ContentType="application/vnd.openxmlformats-officedocument.drawingml.char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8.xml" ContentType="application/vnd.openxmlformats-officedocument.drawingml.chart+xml"/>
  <Override PartName="/ppt/charts/chart9.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Override PartName="/ppt/charts/chart7.xml" ContentType="application/vnd.openxmlformats-officedocument.drawingml.chart+xml"/>
  <Override PartName="/ppt/charts/chart10.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cker75\Desktop\TELOSb%20outputs%20July%2017,2014\July%2021,%202014%200943-1043AM.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acker75\Desktop\TELOSb%20outputs%20July%2017,2014\July%2021,%202014%200943-1043AM.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acker75\Desktop\TELOSb%20outputs%20July%2017,2014\July%2021,%202014%200943-1043AM.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acker75\Desktop\TELOSb%20outputs%20July%2017,2014\July%2021,%202014%200943-1043AM.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acker75\Desktop\TELOSb%20outputs%20July%2017,2014\July%2021,%202014%200943-1043AM.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acker75\Desktop\TELOSb%20outputs%20July%2017,2014\July%2021,%202014%200943-1043AM.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cker75\Desktop\TELOSb%20outputs%20July%2017,2014\July%2021,%202014%200943-1043AM.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cker75\Desktop\TELOSb%20outputs%20July%2017,2014\July%2021,%202014%200943-1043AM.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acker75\Desktop\TELOSb%20outputs%20July%2017,2014\July%2021,%202014%200943-1043AM.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acker75\Desktop\TELOSb%20outputs%20July%2017,2014\July%2021,%202014%200943-1043AM.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acker75\Desktop\TELOSb%20outputs%20July%2017,2014\July%2021,%202014%200943-1043AM.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acker75\Desktop\TELOSb%20outputs%20July%2017,2014\July%2021,%202014%200943-1043AM.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acker75\Desktop\TELOSb%20outputs%20July%2017,2014\July%2021,%202014%200943-1043AM.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acker75\Desktop\TELOSb%20outputs%20July%2017,2014\July%2021,%202014%200943-1043A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PH"/>
  <c:chart>
    <c:title>
      <c:tx>
        <c:rich>
          <a:bodyPr/>
          <a:lstStyle/>
          <a:p>
            <a:pPr>
              <a:defRPr/>
            </a:pPr>
            <a:r>
              <a:rPr lang="en-US"/>
              <a:t>Temperature in °C</a:t>
            </a:r>
          </a:p>
          <a:p>
            <a:pPr>
              <a:defRPr/>
            </a:pPr>
            <a:r>
              <a:rPr lang="en-US"/>
              <a:t>0943-1043 AM July 21, 2014</a:t>
            </a:r>
          </a:p>
        </c:rich>
      </c:tx>
      <c:layout/>
    </c:title>
    <c:plotArea>
      <c:layout/>
      <c:lineChart>
        <c:grouping val="standard"/>
        <c:ser>
          <c:idx val="1"/>
          <c:order val="0"/>
          <c:tx>
            <c:v>2222</c:v>
          </c:tx>
          <c:marker>
            <c:symbol val="none"/>
          </c:marker>
          <c:val>
            <c:numRef>
              <c:f>Sheet2!$E$2:$E$207</c:f>
              <c:numCache>
                <c:formatCode>General</c:formatCode>
                <c:ptCount val="206"/>
                <c:pt idx="0">
                  <c:v>40.199999999999996</c:v>
                </c:pt>
                <c:pt idx="1">
                  <c:v>40.21</c:v>
                </c:pt>
                <c:pt idx="2">
                  <c:v>40.339999999999996</c:v>
                </c:pt>
                <c:pt idx="3">
                  <c:v>40.580000000000005</c:v>
                </c:pt>
                <c:pt idx="4">
                  <c:v>40.74</c:v>
                </c:pt>
                <c:pt idx="5">
                  <c:v>40.76</c:v>
                </c:pt>
                <c:pt idx="6">
                  <c:v>40.82</c:v>
                </c:pt>
                <c:pt idx="7">
                  <c:v>40.869999999999997</c:v>
                </c:pt>
                <c:pt idx="8">
                  <c:v>40.639999999999993</c:v>
                </c:pt>
                <c:pt idx="9">
                  <c:v>40.71</c:v>
                </c:pt>
                <c:pt idx="10">
                  <c:v>40.970000000000006</c:v>
                </c:pt>
                <c:pt idx="11">
                  <c:v>41.24</c:v>
                </c:pt>
                <c:pt idx="12">
                  <c:v>41.37</c:v>
                </c:pt>
                <c:pt idx="13">
                  <c:v>41.559999999999995</c:v>
                </c:pt>
                <c:pt idx="14">
                  <c:v>41.610000000000007</c:v>
                </c:pt>
                <c:pt idx="15">
                  <c:v>41.750000000000007</c:v>
                </c:pt>
                <c:pt idx="16">
                  <c:v>42.02</c:v>
                </c:pt>
                <c:pt idx="17">
                  <c:v>42.160000000000004</c:v>
                </c:pt>
                <c:pt idx="18">
                  <c:v>42.21</c:v>
                </c:pt>
                <c:pt idx="19">
                  <c:v>42.4</c:v>
                </c:pt>
                <c:pt idx="20">
                  <c:v>42.360000000000007</c:v>
                </c:pt>
                <c:pt idx="21">
                  <c:v>42.38</c:v>
                </c:pt>
                <c:pt idx="22">
                  <c:v>42.57</c:v>
                </c:pt>
                <c:pt idx="23">
                  <c:v>42.639999999999993</c:v>
                </c:pt>
                <c:pt idx="24">
                  <c:v>42.76</c:v>
                </c:pt>
                <c:pt idx="25">
                  <c:v>42.88</c:v>
                </c:pt>
                <c:pt idx="26">
                  <c:v>42.919999999999995</c:v>
                </c:pt>
                <c:pt idx="27">
                  <c:v>42.970000000000006</c:v>
                </c:pt>
                <c:pt idx="28">
                  <c:v>43.000000000000007</c:v>
                </c:pt>
                <c:pt idx="29">
                  <c:v>43.13</c:v>
                </c:pt>
                <c:pt idx="30">
                  <c:v>43.29</c:v>
                </c:pt>
                <c:pt idx="31">
                  <c:v>43.32</c:v>
                </c:pt>
                <c:pt idx="32">
                  <c:v>43.339999999999996</c:v>
                </c:pt>
                <c:pt idx="33">
                  <c:v>43.339999999999996</c:v>
                </c:pt>
                <c:pt idx="34">
                  <c:v>43.309999999999995</c:v>
                </c:pt>
                <c:pt idx="35">
                  <c:v>43.37</c:v>
                </c:pt>
                <c:pt idx="36">
                  <c:v>43.449999999999996</c:v>
                </c:pt>
                <c:pt idx="37">
                  <c:v>43.580000000000005</c:v>
                </c:pt>
                <c:pt idx="38">
                  <c:v>43.589999999999996</c:v>
                </c:pt>
                <c:pt idx="39">
                  <c:v>43.71</c:v>
                </c:pt>
                <c:pt idx="40">
                  <c:v>43.73</c:v>
                </c:pt>
                <c:pt idx="41">
                  <c:v>43.77</c:v>
                </c:pt>
                <c:pt idx="42">
                  <c:v>43.720000000000006</c:v>
                </c:pt>
                <c:pt idx="43">
                  <c:v>43.839999999999996</c:v>
                </c:pt>
                <c:pt idx="44">
                  <c:v>43.830000000000005</c:v>
                </c:pt>
                <c:pt idx="45">
                  <c:v>43.839999999999996</c:v>
                </c:pt>
                <c:pt idx="46">
                  <c:v>43.93</c:v>
                </c:pt>
                <c:pt idx="47">
                  <c:v>43.940000000000005</c:v>
                </c:pt>
                <c:pt idx="48">
                  <c:v>43.860000000000007</c:v>
                </c:pt>
                <c:pt idx="49">
                  <c:v>43.690000000000005</c:v>
                </c:pt>
                <c:pt idx="50">
                  <c:v>43.79</c:v>
                </c:pt>
                <c:pt idx="51">
                  <c:v>43.79</c:v>
                </c:pt>
                <c:pt idx="52">
                  <c:v>43.750000000000007</c:v>
                </c:pt>
                <c:pt idx="53">
                  <c:v>43.750000000000007</c:v>
                </c:pt>
                <c:pt idx="54">
                  <c:v>43.77</c:v>
                </c:pt>
                <c:pt idx="55">
                  <c:v>43.79</c:v>
                </c:pt>
                <c:pt idx="56">
                  <c:v>43.68</c:v>
                </c:pt>
                <c:pt idx="57">
                  <c:v>43.559999999999995</c:v>
                </c:pt>
                <c:pt idx="58">
                  <c:v>43.6</c:v>
                </c:pt>
                <c:pt idx="59">
                  <c:v>43.62</c:v>
                </c:pt>
                <c:pt idx="60">
                  <c:v>43.559999999999995</c:v>
                </c:pt>
                <c:pt idx="61">
                  <c:v>43.669999999999995</c:v>
                </c:pt>
                <c:pt idx="62">
                  <c:v>43.52</c:v>
                </c:pt>
                <c:pt idx="63">
                  <c:v>43.48</c:v>
                </c:pt>
                <c:pt idx="64">
                  <c:v>43.37</c:v>
                </c:pt>
                <c:pt idx="65">
                  <c:v>43.360000000000007</c:v>
                </c:pt>
                <c:pt idx="66">
                  <c:v>43.300000000000004</c:v>
                </c:pt>
                <c:pt idx="67">
                  <c:v>42.98</c:v>
                </c:pt>
                <c:pt idx="68">
                  <c:v>43.02</c:v>
                </c:pt>
                <c:pt idx="69">
                  <c:v>43.13</c:v>
                </c:pt>
                <c:pt idx="70">
                  <c:v>42.96</c:v>
                </c:pt>
                <c:pt idx="71">
                  <c:v>42.9</c:v>
                </c:pt>
                <c:pt idx="72">
                  <c:v>42.79</c:v>
                </c:pt>
                <c:pt idx="73">
                  <c:v>42.79</c:v>
                </c:pt>
                <c:pt idx="74">
                  <c:v>42.88</c:v>
                </c:pt>
                <c:pt idx="75">
                  <c:v>42.99</c:v>
                </c:pt>
                <c:pt idx="76">
                  <c:v>42.98</c:v>
                </c:pt>
                <c:pt idx="77">
                  <c:v>43.089999999999996</c:v>
                </c:pt>
                <c:pt idx="78">
                  <c:v>42.949999999999996</c:v>
                </c:pt>
                <c:pt idx="79">
                  <c:v>42.889999999999993</c:v>
                </c:pt>
                <c:pt idx="80">
                  <c:v>42.87</c:v>
                </c:pt>
                <c:pt idx="81">
                  <c:v>42.839999999999996</c:v>
                </c:pt>
                <c:pt idx="82">
                  <c:v>42.93</c:v>
                </c:pt>
                <c:pt idx="83">
                  <c:v>43.029999999999994</c:v>
                </c:pt>
                <c:pt idx="84">
                  <c:v>43.13</c:v>
                </c:pt>
                <c:pt idx="85">
                  <c:v>43.13</c:v>
                </c:pt>
                <c:pt idx="86">
                  <c:v>43.24</c:v>
                </c:pt>
                <c:pt idx="87">
                  <c:v>43.360000000000007</c:v>
                </c:pt>
                <c:pt idx="88">
                  <c:v>43.54</c:v>
                </c:pt>
                <c:pt idx="89">
                  <c:v>43.589999999999996</c:v>
                </c:pt>
                <c:pt idx="90">
                  <c:v>43.76</c:v>
                </c:pt>
                <c:pt idx="91">
                  <c:v>43.800000000000004</c:v>
                </c:pt>
                <c:pt idx="92">
                  <c:v>43.839999999999996</c:v>
                </c:pt>
                <c:pt idx="93">
                  <c:v>43.96</c:v>
                </c:pt>
                <c:pt idx="94">
                  <c:v>43.970000000000006</c:v>
                </c:pt>
                <c:pt idx="95">
                  <c:v>44.089999999999996</c:v>
                </c:pt>
                <c:pt idx="96">
                  <c:v>44.1</c:v>
                </c:pt>
                <c:pt idx="97">
                  <c:v>44.080000000000005</c:v>
                </c:pt>
                <c:pt idx="98">
                  <c:v>44.050000000000004</c:v>
                </c:pt>
                <c:pt idx="99">
                  <c:v>44.080000000000005</c:v>
                </c:pt>
                <c:pt idx="100">
                  <c:v>43.970000000000006</c:v>
                </c:pt>
                <c:pt idx="101">
                  <c:v>43.809999999999995</c:v>
                </c:pt>
                <c:pt idx="102">
                  <c:v>43.860000000000007</c:v>
                </c:pt>
                <c:pt idx="103">
                  <c:v>43.96</c:v>
                </c:pt>
                <c:pt idx="104">
                  <c:v>43.970000000000006</c:v>
                </c:pt>
                <c:pt idx="105">
                  <c:v>43.88</c:v>
                </c:pt>
                <c:pt idx="106">
                  <c:v>43.940000000000005</c:v>
                </c:pt>
                <c:pt idx="107">
                  <c:v>43.699999999999996</c:v>
                </c:pt>
                <c:pt idx="108">
                  <c:v>43.62</c:v>
                </c:pt>
                <c:pt idx="109">
                  <c:v>43.889999999999993</c:v>
                </c:pt>
                <c:pt idx="110">
                  <c:v>44.07</c:v>
                </c:pt>
                <c:pt idx="111">
                  <c:v>44.12</c:v>
                </c:pt>
                <c:pt idx="112">
                  <c:v>44.32</c:v>
                </c:pt>
                <c:pt idx="113">
                  <c:v>44.02</c:v>
                </c:pt>
                <c:pt idx="114">
                  <c:v>44.059999999999995</c:v>
                </c:pt>
                <c:pt idx="115">
                  <c:v>44.23</c:v>
                </c:pt>
                <c:pt idx="116">
                  <c:v>44.23</c:v>
                </c:pt>
                <c:pt idx="117">
                  <c:v>44.339999999999996</c:v>
                </c:pt>
                <c:pt idx="118">
                  <c:v>44.43</c:v>
                </c:pt>
                <c:pt idx="119">
                  <c:v>44.470000000000006</c:v>
                </c:pt>
                <c:pt idx="120">
                  <c:v>44.62</c:v>
                </c:pt>
                <c:pt idx="121">
                  <c:v>44.690000000000005</c:v>
                </c:pt>
                <c:pt idx="122">
                  <c:v>44.669999999999995</c:v>
                </c:pt>
                <c:pt idx="123">
                  <c:v>44.750000000000007</c:v>
                </c:pt>
                <c:pt idx="124">
                  <c:v>44.860000000000007</c:v>
                </c:pt>
                <c:pt idx="125">
                  <c:v>44.79</c:v>
                </c:pt>
                <c:pt idx="126">
                  <c:v>44.940000000000005</c:v>
                </c:pt>
                <c:pt idx="127">
                  <c:v>44.639999999999993</c:v>
                </c:pt>
                <c:pt idx="128">
                  <c:v>44.720000000000006</c:v>
                </c:pt>
                <c:pt idx="129">
                  <c:v>44.750000000000007</c:v>
                </c:pt>
                <c:pt idx="130">
                  <c:v>44.779999999999994</c:v>
                </c:pt>
                <c:pt idx="131">
                  <c:v>44.77</c:v>
                </c:pt>
                <c:pt idx="132">
                  <c:v>44.559999999999995</c:v>
                </c:pt>
                <c:pt idx="133">
                  <c:v>44.54</c:v>
                </c:pt>
                <c:pt idx="134">
                  <c:v>44.440000000000005</c:v>
                </c:pt>
                <c:pt idx="135">
                  <c:v>44.339999999999996</c:v>
                </c:pt>
                <c:pt idx="136">
                  <c:v>44.360000000000007</c:v>
                </c:pt>
                <c:pt idx="137">
                  <c:v>44.43</c:v>
                </c:pt>
                <c:pt idx="138">
                  <c:v>44.309999999999995</c:v>
                </c:pt>
                <c:pt idx="139">
                  <c:v>44.360000000000007</c:v>
                </c:pt>
                <c:pt idx="140">
                  <c:v>44.51</c:v>
                </c:pt>
                <c:pt idx="141">
                  <c:v>44.57</c:v>
                </c:pt>
                <c:pt idx="142">
                  <c:v>44.500000000000007</c:v>
                </c:pt>
                <c:pt idx="143">
                  <c:v>44.52</c:v>
                </c:pt>
                <c:pt idx="144">
                  <c:v>44.51</c:v>
                </c:pt>
                <c:pt idx="145">
                  <c:v>44.440000000000005</c:v>
                </c:pt>
                <c:pt idx="146">
                  <c:v>44.49</c:v>
                </c:pt>
                <c:pt idx="147">
                  <c:v>44.51</c:v>
                </c:pt>
                <c:pt idx="148">
                  <c:v>44.49</c:v>
                </c:pt>
                <c:pt idx="149">
                  <c:v>44.529999999999994</c:v>
                </c:pt>
                <c:pt idx="150">
                  <c:v>44.419999999999995</c:v>
                </c:pt>
                <c:pt idx="151">
                  <c:v>44.32</c:v>
                </c:pt>
                <c:pt idx="152">
                  <c:v>44.339999999999996</c:v>
                </c:pt>
                <c:pt idx="153">
                  <c:v>44.38</c:v>
                </c:pt>
                <c:pt idx="154">
                  <c:v>44.389999999999993</c:v>
                </c:pt>
                <c:pt idx="155">
                  <c:v>44.419999999999995</c:v>
                </c:pt>
                <c:pt idx="156">
                  <c:v>44.29</c:v>
                </c:pt>
                <c:pt idx="157">
                  <c:v>44.12</c:v>
                </c:pt>
                <c:pt idx="158">
                  <c:v>44.29</c:v>
                </c:pt>
                <c:pt idx="159">
                  <c:v>44.12</c:v>
                </c:pt>
                <c:pt idx="160">
                  <c:v>44.29</c:v>
                </c:pt>
                <c:pt idx="161">
                  <c:v>44.38</c:v>
                </c:pt>
                <c:pt idx="162">
                  <c:v>44.43</c:v>
                </c:pt>
                <c:pt idx="163">
                  <c:v>44.440000000000005</c:v>
                </c:pt>
                <c:pt idx="164">
                  <c:v>44.38</c:v>
                </c:pt>
                <c:pt idx="165">
                  <c:v>44.300000000000004</c:v>
                </c:pt>
                <c:pt idx="166">
                  <c:v>44.059999999999995</c:v>
                </c:pt>
                <c:pt idx="167">
                  <c:v>44.21</c:v>
                </c:pt>
                <c:pt idx="168">
                  <c:v>44.169999999999995</c:v>
                </c:pt>
                <c:pt idx="169">
                  <c:v>44.059999999999995</c:v>
                </c:pt>
                <c:pt idx="170">
                  <c:v>44.21</c:v>
                </c:pt>
                <c:pt idx="171">
                  <c:v>44.360000000000007</c:v>
                </c:pt>
                <c:pt idx="172">
                  <c:v>44.440000000000005</c:v>
                </c:pt>
                <c:pt idx="173">
                  <c:v>44.35</c:v>
                </c:pt>
                <c:pt idx="174">
                  <c:v>44.15</c:v>
                </c:pt>
                <c:pt idx="175">
                  <c:v>44.250000000000007</c:v>
                </c:pt>
                <c:pt idx="176">
                  <c:v>44.389999999999993</c:v>
                </c:pt>
                <c:pt idx="177">
                  <c:v>44.38</c:v>
                </c:pt>
                <c:pt idx="178">
                  <c:v>44.440000000000005</c:v>
                </c:pt>
                <c:pt idx="179">
                  <c:v>44.49</c:v>
                </c:pt>
                <c:pt idx="180">
                  <c:v>44.49</c:v>
                </c:pt>
                <c:pt idx="181">
                  <c:v>44.4</c:v>
                </c:pt>
                <c:pt idx="182">
                  <c:v>44.330000000000005</c:v>
                </c:pt>
                <c:pt idx="183">
                  <c:v>44.389999999999993</c:v>
                </c:pt>
                <c:pt idx="184">
                  <c:v>44.410000000000004</c:v>
                </c:pt>
                <c:pt idx="185">
                  <c:v>44.250000000000007</c:v>
                </c:pt>
                <c:pt idx="186">
                  <c:v>43.919999999999995</c:v>
                </c:pt>
                <c:pt idx="187">
                  <c:v>43.87</c:v>
                </c:pt>
                <c:pt idx="188">
                  <c:v>43.919999999999995</c:v>
                </c:pt>
                <c:pt idx="189">
                  <c:v>43.76</c:v>
                </c:pt>
                <c:pt idx="190">
                  <c:v>43.74</c:v>
                </c:pt>
                <c:pt idx="191">
                  <c:v>43.52</c:v>
                </c:pt>
                <c:pt idx="192">
                  <c:v>43.48</c:v>
                </c:pt>
                <c:pt idx="193">
                  <c:v>43.470000000000006</c:v>
                </c:pt>
                <c:pt idx="194">
                  <c:v>43.35</c:v>
                </c:pt>
                <c:pt idx="195">
                  <c:v>43.339999999999996</c:v>
                </c:pt>
                <c:pt idx="196">
                  <c:v>43.309999999999995</c:v>
                </c:pt>
                <c:pt idx="197">
                  <c:v>43.18</c:v>
                </c:pt>
                <c:pt idx="198">
                  <c:v>43.13</c:v>
                </c:pt>
                <c:pt idx="199">
                  <c:v>43.12</c:v>
                </c:pt>
                <c:pt idx="200">
                  <c:v>43.000000000000007</c:v>
                </c:pt>
                <c:pt idx="201">
                  <c:v>43.160000000000004</c:v>
                </c:pt>
                <c:pt idx="202">
                  <c:v>43.27</c:v>
                </c:pt>
                <c:pt idx="203">
                  <c:v>43.220000000000006</c:v>
                </c:pt>
                <c:pt idx="204">
                  <c:v>43.1</c:v>
                </c:pt>
                <c:pt idx="205">
                  <c:v>43.15</c:v>
                </c:pt>
              </c:numCache>
            </c:numRef>
          </c:val>
        </c:ser>
        <c:ser>
          <c:idx val="2"/>
          <c:order val="1"/>
          <c:tx>
            <c:v>2223</c:v>
          </c:tx>
          <c:marker>
            <c:symbol val="none"/>
          </c:marker>
          <c:val>
            <c:numRef>
              <c:f>Sheet2!$B$2:$B$206</c:f>
              <c:numCache>
                <c:formatCode>General</c:formatCode>
                <c:ptCount val="205"/>
                <c:pt idx="0">
                  <c:v>41.809999999999995</c:v>
                </c:pt>
                <c:pt idx="1">
                  <c:v>41.85</c:v>
                </c:pt>
                <c:pt idx="2">
                  <c:v>41.839999999999996</c:v>
                </c:pt>
                <c:pt idx="3">
                  <c:v>41.910000000000004</c:v>
                </c:pt>
                <c:pt idx="4">
                  <c:v>41.949999999999996</c:v>
                </c:pt>
                <c:pt idx="5">
                  <c:v>41.970000000000006</c:v>
                </c:pt>
                <c:pt idx="6">
                  <c:v>42.080000000000005</c:v>
                </c:pt>
                <c:pt idx="7">
                  <c:v>42.18</c:v>
                </c:pt>
                <c:pt idx="8">
                  <c:v>42.24</c:v>
                </c:pt>
                <c:pt idx="9">
                  <c:v>42.32</c:v>
                </c:pt>
                <c:pt idx="10">
                  <c:v>42.35</c:v>
                </c:pt>
                <c:pt idx="11">
                  <c:v>42.360000000000007</c:v>
                </c:pt>
                <c:pt idx="12">
                  <c:v>42.4</c:v>
                </c:pt>
                <c:pt idx="13">
                  <c:v>42.550000000000004</c:v>
                </c:pt>
                <c:pt idx="14">
                  <c:v>42.639999999999993</c:v>
                </c:pt>
                <c:pt idx="15">
                  <c:v>42.73</c:v>
                </c:pt>
                <c:pt idx="16">
                  <c:v>42.88</c:v>
                </c:pt>
                <c:pt idx="17">
                  <c:v>42.96</c:v>
                </c:pt>
                <c:pt idx="18">
                  <c:v>43.029999999999994</c:v>
                </c:pt>
                <c:pt idx="19">
                  <c:v>42.98</c:v>
                </c:pt>
                <c:pt idx="20">
                  <c:v>43.089999999999996</c:v>
                </c:pt>
                <c:pt idx="21">
                  <c:v>43.169999999999995</c:v>
                </c:pt>
                <c:pt idx="22">
                  <c:v>43.27</c:v>
                </c:pt>
                <c:pt idx="23">
                  <c:v>43.360000000000007</c:v>
                </c:pt>
                <c:pt idx="24">
                  <c:v>43.440000000000005</c:v>
                </c:pt>
                <c:pt idx="25">
                  <c:v>43.54</c:v>
                </c:pt>
                <c:pt idx="26">
                  <c:v>43.589999999999996</c:v>
                </c:pt>
                <c:pt idx="27">
                  <c:v>43.68</c:v>
                </c:pt>
                <c:pt idx="28">
                  <c:v>43.779999999999994</c:v>
                </c:pt>
                <c:pt idx="29">
                  <c:v>43.88</c:v>
                </c:pt>
                <c:pt idx="30">
                  <c:v>43.919999999999995</c:v>
                </c:pt>
                <c:pt idx="31">
                  <c:v>44.01</c:v>
                </c:pt>
                <c:pt idx="32">
                  <c:v>44.059999999999995</c:v>
                </c:pt>
                <c:pt idx="33">
                  <c:v>44.110000000000007</c:v>
                </c:pt>
                <c:pt idx="34">
                  <c:v>44.089999999999996</c:v>
                </c:pt>
                <c:pt idx="35">
                  <c:v>44.1</c:v>
                </c:pt>
                <c:pt idx="36">
                  <c:v>44.139999999999993</c:v>
                </c:pt>
                <c:pt idx="37">
                  <c:v>44.190000000000005</c:v>
                </c:pt>
                <c:pt idx="38">
                  <c:v>44.23</c:v>
                </c:pt>
                <c:pt idx="39">
                  <c:v>44.23</c:v>
                </c:pt>
                <c:pt idx="40">
                  <c:v>44.23</c:v>
                </c:pt>
                <c:pt idx="41">
                  <c:v>44.220000000000006</c:v>
                </c:pt>
                <c:pt idx="42">
                  <c:v>44.190000000000005</c:v>
                </c:pt>
                <c:pt idx="43">
                  <c:v>44.15</c:v>
                </c:pt>
                <c:pt idx="44">
                  <c:v>44.110000000000007</c:v>
                </c:pt>
                <c:pt idx="45">
                  <c:v>44.080000000000005</c:v>
                </c:pt>
                <c:pt idx="46">
                  <c:v>44.01</c:v>
                </c:pt>
                <c:pt idx="47">
                  <c:v>43.940000000000005</c:v>
                </c:pt>
                <c:pt idx="48">
                  <c:v>43.889999999999993</c:v>
                </c:pt>
                <c:pt idx="49">
                  <c:v>43.9</c:v>
                </c:pt>
                <c:pt idx="50">
                  <c:v>43.9</c:v>
                </c:pt>
                <c:pt idx="51">
                  <c:v>43.88</c:v>
                </c:pt>
                <c:pt idx="52">
                  <c:v>43.910000000000004</c:v>
                </c:pt>
                <c:pt idx="53">
                  <c:v>43.88</c:v>
                </c:pt>
                <c:pt idx="54">
                  <c:v>43.82</c:v>
                </c:pt>
                <c:pt idx="55">
                  <c:v>43.74</c:v>
                </c:pt>
                <c:pt idx="56">
                  <c:v>43.79</c:v>
                </c:pt>
                <c:pt idx="57">
                  <c:v>43.779999999999994</c:v>
                </c:pt>
                <c:pt idx="58">
                  <c:v>43.720000000000006</c:v>
                </c:pt>
                <c:pt idx="59">
                  <c:v>43.720000000000006</c:v>
                </c:pt>
                <c:pt idx="60">
                  <c:v>43.73</c:v>
                </c:pt>
                <c:pt idx="61">
                  <c:v>43.589999999999996</c:v>
                </c:pt>
                <c:pt idx="62">
                  <c:v>43.65</c:v>
                </c:pt>
                <c:pt idx="63">
                  <c:v>43.76</c:v>
                </c:pt>
                <c:pt idx="64">
                  <c:v>43.82</c:v>
                </c:pt>
                <c:pt idx="65">
                  <c:v>43.839999999999996</c:v>
                </c:pt>
                <c:pt idx="66">
                  <c:v>43.830000000000005</c:v>
                </c:pt>
                <c:pt idx="67">
                  <c:v>43.809999999999995</c:v>
                </c:pt>
                <c:pt idx="68">
                  <c:v>43.889999999999993</c:v>
                </c:pt>
                <c:pt idx="69">
                  <c:v>43.77</c:v>
                </c:pt>
                <c:pt idx="70">
                  <c:v>43.750000000000007</c:v>
                </c:pt>
                <c:pt idx="71">
                  <c:v>43.82</c:v>
                </c:pt>
                <c:pt idx="72">
                  <c:v>43.77</c:v>
                </c:pt>
                <c:pt idx="73">
                  <c:v>43.800000000000004</c:v>
                </c:pt>
                <c:pt idx="74">
                  <c:v>43.85</c:v>
                </c:pt>
                <c:pt idx="75">
                  <c:v>43.85</c:v>
                </c:pt>
                <c:pt idx="76">
                  <c:v>43.76</c:v>
                </c:pt>
                <c:pt idx="77">
                  <c:v>43.559999999999995</c:v>
                </c:pt>
                <c:pt idx="78">
                  <c:v>43.52</c:v>
                </c:pt>
                <c:pt idx="79">
                  <c:v>43.589999999999996</c:v>
                </c:pt>
                <c:pt idx="80">
                  <c:v>43.639999999999993</c:v>
                </c:pt>
                <c:pt idx="81">
                  <c:v>43.77</c:v>
                </c:pt>
                <c:pt idx="82">
                  <c:v>43.800000000000004</c:v>
                </c:pt>
                <c:pt idx="83">
                  <c:v>43.830000000000005</c:v>
                </c:pt>
                <c:pt idx="84">
                  <c:v>43.889999999999993</c:v>
                </c:pt>
                <c:pt idx="85">
                  <c:v>43.9</c:v>
                </c:pt>
                <c:pt idx="86">
                  <c:v>43.940000000000005</c:v>
                </c:pt>
                <c:pt idx="87">
                  <c:v>44.059999999999995</c:v>
                </c:pt>
                <c:pt idx="88">
                  <c:v>44.059999999999995</c:v>
                </c:pt>
                <c:pt idx="89">
                  <c:v>44.000000000000007</c:v>
                </c:pt>
                <c:pt idx="90">
                  <c:v>44.07</c:v>
                </c:pt>
                <c:pt idx="91">
                  <c:v>44.13</c:v>
                </c:pt>
                <c:pt idx="92">
                  <c:v>44.199999999999996</c:v>
                </c:pt>
                <c:pt idx="93">
                  <c:v>44.190000000000005</c:v>
                </c:pt>
                <c:pt idx="94">
                  <c:v>44.190000000000005</c:v>
                </c:pt>
                <c:pt idx="95">
                  <c:v>44.12</c:v>
                </c:pt>
                <c:pt idx="96">
                  <c:v>44.089999999999996</c:v>
                </c:pt>
                <c:pt idx="97">
                  <c:v>44.029999999999994</c:v>
                </c:pt>
                <c:pt idx="98">
                  <c:v>44.04</c:v>
                </c:pt>
                <c:pt idx="99">
                  <c:v>44.12</c:v>
                </c:pt>
                <c:pt idx="100">
                  <c:v>44.12</c:v>
                </c:pt>
                <c:pt idx="101">
                  <c:v>44.199999999999996</c:v>
                </c:pt>
                <c:pt idx="102">
                  <c:v>44.26</c:v>
                </c:pt>
                <c:pt idx="103">
                  <c:v>44.300000000000004</c:v>
                </c:pt>
                <c:pt idx="104">
                  <c:v>44.32</c:v>
                </c:pt>
                <c:pt idx="105">
                  <c:v>44.360000000000007</c:v>
                </c:pt>
                <c:pt idx="106">
                  <c:v>44.360000000000007</c:v>
                </c:pt>
                <c:pt idx="107">
                  <c:v>44.360000000000007</c:v>
                </c:pt>
                <c:pt idx="108">
                  <c:v>44.4</c:v>
                </c:pt>
                <c:pt idx="109">
                  <c:v>44.410000000000004</c:v>
                </c:pt>
                <c:pt idx="110">
                  <c:v>44.529999999999994</c:v>
                </c:pt>
                <c:pt idx="111">
                  <c:v>44.690000000000005</c:v>
                </c:pt>
                <c:pt idx="112">
                  <c:v>44.779999999999994</c:v>
                </c:pt>
                <c:pt idx="113">
                  <c:v>44.889999999999993</c:v>
                </c:pt>
                <c:pt idx="114">
                  <c:v>44.96</c:v>
                </c:pt>
                <c:pt idx="115">
                  <c:v>45.000000000000007</c:v>
                </c:pt>
                <c:pt idx="116">
                  <c:v>45.080000000000005</c:v>
                </c:pt>
                <c:pt idx="117">
                  <c:v>45.050000000000004</c:v>
                </c:pt>
                <c:pt idx="118">
                  <c:v>45.110000000000007</c:v>
                </c:pt>
                <c:pt idx="119">
                  <c:v>45.110000000000007</c:v>
                </c:pt>
                <c:pt idx="120">
                  <c:v>45.110000000000007</c:v>
                </c:pt>
                <c:pt idx="121">
                  <c:v>45.1</c:v>
                </c:pt>
                <c:pt idx="122">
                  <c:v>45.1</c:v>
                </c:pt>
                <c:pt idx="123">
                  <c:v>45.059999999999995</c:v>
                </c:pt>
                <c:pt idx="124">
                  <c:v>45.04</c:v>
                </c:pt>
                <c:pt idx="125">
                  <c:v>45.139999999999993</c:v>
                </c:pt>
                <c:pt idx="126">
                  <c:v>45.110000000000007</c:v>
                </c:pt>
                <c:pt idx="127">
                  <c:v>45.190000000000005</c:v>
                </c:pt>
                <c:pt idx="128">
                  <c:v>45.29</c:v>
                </c:pt>
                <c:pt idx="129">
                  <c:v>45.279999999999994</c:v>
                </c:pt>
                <c:pt idx="130">
                  <c:v>45.339999999999996</c:v>
                </c:pt>
                <c:pt idx="131">
                  <c:v>45.309999999999995</c:v>
                </c:pt>
                <c:pt idx="132">
                  <c:v>45.38</c:v>
                </c:pt>
                <c:pt idx="133">
                  <c:v>45.35</c:v>
                </c:pt>
                <c:pt idx="134">
                  <c:v>45.309999999999995</c:v>
                </c:pt>
                <c:pt idx="135">
                  <c:v>45.160000000000004</c:v>
                </c:pt>
                <c:pt idx="136">
                  <c:v>45.080000000000005</c:v>
                </c:pt>
                <c:pt idx="137">
                  <c:v>45.110000000000007</c:v>
                </c:pt>
                <c:pt idx="138">
                  <c:v>45.139999999999993</c:v>
                </c:pt>
                <c:pt idx="139">
                  <c:v>45.190000000000005</c:v>
                </c:pt>
                <c:pt idx="140">
                  <c:v>45.220000000000006</c:v>
                </c:pt>
                <c:pt idx="141">
                  <c:v>45.21</c:v>
                </c:pt>
                <c:pt idx="142">
                  <c:v>45.160000000000004</c:v>
                </c:pt>
                <c:pt idx="143">
                  <c:v>45.24</c:v>
                </c:pt>
                <c:pt idx="144">
                  <c:v>45.169999999999995</c:v>
                </c:pt>
                <c:pt idx="145">
                  <c:v>45.190000000000005</c:v>
                </c:pt>
                <c:pt idx="146">
                  <c:v>45.190000000000005</c:v>
                </c:pt>
                <c:pt idx="147">
                  <c:v>45.139999999999993</c:v>
                </c:pt>
                <c:pt idx="148">
                  <c:v>45.059999999999995</c:v>
                </c:pt>
                <c:pt idx="149">
                  <c:v>45.110000000000007</c:v>
                </c:pt>
                <c:pt idx="150">
                  <c:v>45.13</c:v>
                </c:pt>
                <c:pt idx="151">
                  <c:v>45.139999999999993</c:v>
                </c:pt>
                <c:pt idx="152">
                  <c:v>45.07</c:v>
                </c:pt>
                <c:pt idx="153">
                  <c:v>45.04</c:v>
                </c:pt>
                <c:pt idx="154">
                  <c:v>45.000000000000007</c:v>
                </c:pt>
                <c:pt idx="155">
                  <c:v>45.000000000000007</c:v>
                </c:pt>
                <c:pt idx="156">
                  <c:v>44.96</c:v>
                </c:pt>
                <c:pt idx="157">
                  <c:v>44.99</c:v>
                </c:pt>
                <c:pt idx="158">
                  <c:v>45.000000000000007</c:v>
                </c:pt>
                <c:pt idx="159">
                  <c:v>45.01</c:v>
                </c:pt>
                <c:pt idx="160">
                  <c:v>44.940000000000005</c:v>
                </c:pt>
                <c:pt idx="161">
                  <c:v>44.98</c:v>
                </c:pt>
                <c:pt idx="162">
                  <c:v>44.99</c:v>
                </c:pt>
                <c:pt idx="163">
                  <c:v>44.970000000000006</c:v>
                </c:pt>
                <c:pt idx="164">
                  <c:v>44.93</c:v>
                </c:pt>
                <c:pt idx="165">
                  <c:v>44.87</c:v>
                </c:pt>
                <c:pt idx="166">
                  <c:v>44.9</c:v>
                </c:pt>
                <c:pt idx="167">
                  <c:v>44.9</c:v>
                </c:pt>
                <c:pt idx="168">
                  <c:v>44.919999999999995</c:v>
                </c:pt>
                <c:pt idx="169">
                  <c:v>44.830000000000005</c:v>
                </c:pt>
                <c:pt idx="170">
                  <c:v>44.82</c:v>
                </c:pt>
                <c:pt idx="171">
                  <c:v>44.839999999999996</c:v>
                </c:pt>
                <c:pt idx="172">
                  <c:v>44.830000000000005</c:v>
                </c:pt>
                <c:pt idx="173">
                  <c:v>44.82</c:v>
                </c:pt>
                <c:pt idx="174">
                  <c:v>44.76</c:v>
                </c:pt>
                <c:pt idx="175">
                  <c:v>44.800000000000004</c:v>
                </c:pt>
                <c:pt idx="176">
                  <c:v>44.74</c:v>
                </c:pt>
                <c:pt idx="177">
                  <c:v>44.74</c:v>
                </c:pt>
                <c:pt idx="178">
                  <c:v>44.699999999999996</c:v>
                </c:pt>
                <c:pt idx="179">
                  <c:v>44.65</c:v>
                </c:pt>
                <c:pt idx="180">
                  <c:v>44.6</c:v>
                </c:pt>
                <c:pt idx="181">
                  <c:v>44.500000000000007</c:v>
                </c:pt>
                <c:pt idx="182">
                  <c:v>44.52</c:v>
                </c:pt>
                <c:pt idx="183">
                  <c:v>44.54</c:v>
                </c:pt>
                <c:pt idx="184">
                  <c:v>44.440000000000005</c:v>
                </c:pt>
                <c:pt idx="185">
                  <c:v>44.449999999999996</c:v>
                </c:pt>
                <c:pt idx="186">
                  <c:v>44.4</c:v>
                </c:pt>
                <c:pt idx="187">
                  <c:v>44.35</c:v>
                </c:pt>
                <c:pt idx="188">
                  <c:v>44.43</c:v>
                </c:pt>
                <c:pt idx="189">
                  <c:v>44.43</c:v>
                </c:pt>
                <c:pt idx="190">
                  <c:v>44.46</c:v>
                </c:pt>
                <c:pt idx="191">
                  <c:v>44.470000000000006</c:v>
                </c:pt>
                <c:pt idx="192">
                  <c:v>44.440000000000005</c:v>
                </c:pt>
                <c:pt idx="193">
                  <c:v>44.389999999999993</c:v>
                </c:pt>
                <c:pt idx="194">
                  <c:v>44.389999999999993</c:v>
                </c:pt>
                <c:pt idx="195">
                  <c:v>44.38</c:v>
                </c:pt>
                <c:pt idx="196">
                  <c:v>44.32</c:v>
                </c:pt>
                <c:pt idx="197">
                  <c:v>44.300000000000004</c:v>
                </c:pt>
                <c:pt idx="198">
                  <c:v>44.330000000000005</c:v>
                </c:pt>
                <c:pt idx="199">
                  <c:v>44.23</c:v>
                </c:pt>
                <c:pt idx="200">
                  <c:v>44.300000000000004</c:v>
                </c:pt>
                <c:pt idx="201">
                  <c:v>44.29</c:v>
                </c:pt>
                <c:pt idx="202">
                  <c:v>44.27</c:v>
                </c:pt>
                <c:pt idx="203">
                  <c:v>44.279999999999994</c:v>
                </c:pt>
                <c:pt idx="204">
                  <c:v>44.27</c:v>
                </c:pt>
              </c:numCache>
            </c:numRef>
          </c:val>
        </c:ser>
        <c:ser>
          <c:idx val="3"/>
          <c:order val="2"/>
          <c:tx>
            <c:v>2224</c:v>
          </c:tx>
          <c:marker>
            <c:symbol val="none"/>
          </c:marker>
          <c:val>
            <c:numRef>
              <c:f>Sheet2!$H$2:$H$205</c:f>
              <c:numCache>
                <c:formatCode>General</c:formatCode>
                <c:ptCount val="204"/>
                <c:pt idx="0">
                  <c:v>41.63</c:v>
                </c:pt>
                <c:pt idx="1">
                  <c:v>41.74</c:v>
                </c:pt>
                <c:pt idx="2">
                  <c:v>41.87</c:v>
                </c:pt>
                <c:pt idx="3">
                  <c:v>41.99</c:v>
                </c:pt>
                <c:pt idx="4">
                  <c:v>42.02</c:v>
                </c:pt>
                <c:pt idx="5">
                  <c:v>42.139999999999993</c:v>
                </c:pt>
                <c:pt idx="6">
                  <c:v>42.27</c:v>
                </c:pt>
                <c:pt idx="7">
                  <c:v>42.15</c:v>
                </c:pt>
                <c:pt idx="8">
                  <c:v>42.29</c:v>
                </c:pt>
                <c:pt idx="9">
                  <c:v>42.410000000000004</c:v>
                </c:pt>
                <c:pt idx="10">
                  <c:v>42.57</c:v>
                </c:pt>
                <c:pt idx="11">
                  <c:v>42.660000000000004</c:v>
                </c:pt>
                <c:pt idx="12">
                  <c:v>42.720000000000006</c:v>
                </c:pt>
                <c:pt idx="13">
                  <c:v>42.830000000000005</c:v>
                </c:pt>
                <c:pt idx="14">
                  <c:v>42.85</c:v>
                </c:pt>
                <c:pt idx="15">
                  <c:v>43.000000000000007</c:v>
                </c:pt>
                <c:pt idx="16">
                  <c:v>43.089999999999996</c:v>
                </c:pt>
                <c:pt idx="17">
                  <c:v>43.080000000000005</c:v>
                </c:pt>
                <c:pt idx="18">
                  <c:v>43.309999999999995</c:v>
                </c:pt>
                <c:pt idx="19">
                  <c:v>43.4</c:v>
                </c:pt>
                <c:pt idx="20">
                  <c:v>43.550000000000004</c:v>
                </c:pt>
                <c:pt idx="21">
                  <c:v>43.610000000000007</c:v>
                </c:pt>
                <c:pt idx="22">
                  <c:v>43.690000000000005</c:v>
                </c:pt>
                <c:pt idx="23">
                  <c:v>43.800000000000004</c:v>
                </c:pt>
                <c:pt idx="24">
                  <c:v>43.809999999999995</c:v>
                </c:pt>
                <c:pt idx="25">
                  <c:v>43.96</c:v>
                </c:pt>
                <c:pt idx="26">
                  <c:v>44.000000000000007</c:v>
                </c:pt>
                <c:pt idx="27">
                  <c:v>44.139999999999993</c:v>
                </c:pt>
                <c:pt idx="28">
                  <c:v>44.279999999999994</c:v>
                </c:pt>
                <c:pt idx="29">
                  <c:v>44.26</c:v>
                </c:pt>
                <c:pt idx="30">
                  <c:v>44.4</c:v>
                </c:pt>
                <c:pt idx="31">
                  <c:v>44.51</c:v>
                </c:pt>
                <c:pt idx="32">
                  <c:v>44.550000000000004</c:v>
                </c:pt>
                <c:pt idx="33">
                  <c:v>44.559999999999995</c:v>
                </c:pt>
                <c:pt idx="34">
                  <c:v>44.63</c:v>
                </c:pt>
                <c:pt idx="35">
                  <c:v>44.669999999999995</c:v>
                </c:pt>
                <c:pt idx="36">
                  <c:v>44.669999999999995</c:v>
                </c:pt>
                <c:pt idx="37">
                  <c:v>44.79</c:v>
                </c:pt>
                <c:pt idx="38">
                  <c:v>44.88</c:v>
                </c:pt>
                <c:pt idx="39">
                  <c:v>44.919999999999995</c:v>
                </c:pt>
                <c:pt idx="40">
                  <c:v>44.99</c:v>
                </c:pt>
                <c:pt idx="41">
                  <c:v>45.07</c:v>
                </c:pt>
                <c:pt idx="42">
                  <c:v>45.089999999999996</c:v>
                </c:pt>
                <c:pt idx="43">
                  <c:v>45.13</c:v>
                </c:pt>
                <c:pt idx="44">
                  <c:v>45.1</c:v>
                </c:pt>
                <c:pt idx="45">
                  <c:v>45.080000000000005</c:v>
                </c:pt>
                <c:pt idx="46">
                  <c:v>45.080000000000005</c:v>
                </c:pt>
                <c:pt idx="47">
                  <c:v>45.059999999999995</c:v>
                </c:pt>
                <c:pt idx="48">
                  <c:v>45.000000000000007</c:v>
                </c:pt>
                <c:pt idx="49">
                  <c:v>44.970000000000006</c:v>
                </c:pt>
                <c:pt idx="50">
                  <c:v>44.93</c:v>
                </c:pt>
                <c:pt idx="51">
                  <c:v>44.77</c:v>
                </c:pt>
                <c:pt idx="52">
                  <c:v>44.77</c:v>
                </c:pt>
                <c:pt idx="53">
                  <c:v>44.85</c:v>
                </c:pt>
                <c:pt idx="54">
                  <c:v>44.88</c:v>
                </c:pt>
                <c:pt idx="55">
                  <c:v>44.85</c:v>
                </c:pt>
                <c:pt idx="56">
                  <c:v>44.77</c:v>
                </c:pt>
                <c:pt idx="57">
                  <c:v>44.779999999999994</c:v>
                </c:pt>
                <c:pt idx="58">
                  <c:v>44.77</c:v>
                </c:pt>
                <c:pt idx="59">
                  <c:v>44.860000000000007</c:v>
                </c:pt>
                <c:pt idx="60">
                  <c:v>44.919999999999995</c:v>
                </c:pt>
                <c:pt idx="61">
                  <c:v>44.949999999999996</c:v>
                </c:pt>
                <c:pt idx="62">
                  <c:v>44.889999999999993</c:v>
                </c:pt>
                <c:pt idx="63">
                  <c:v>44.82</c:v>
                </c:pt>
                <c:pt idx="64">
                  <c:v>44.77</c:v>
                </c:pt>
                <c:pt idx="65">
                  <c:v>44.660000000000004</c:v>
                </c:pt>
                <c:pt idx="66">
                  <c:v>44.389999999999993</c:v>
                </c:pt>
                <c:pt idx="67">
                  <c:v>44.339999999999996</c:v>
                </c:pt>
                <c:pt idx="68">
                  <c:v>44.470000000000006</c:v>
                </c:pt>
                <c:pt idx="69">
                  <c:v>44.49</c:v>
                </c:pt>
                <c:pt idx="70">
                  <c:v>44.470000000000006</c:v>
                </c:pt>
                <c:pt idx="71">
                  <c:v>44.4</c:v>
                </c:pt>
                <c:pt idx="72">
                  <c:v>44.35</c:v>
                </c:pt>
                <c:pt idx="73">
                  <c:v>44.470000000000006</c:v>
                </c:pt>
                <c:pt idx="74">
                  <c:v>44.500000000000007</c:v>
                </c:pt>
                <c:pt idx="75">
                  <c:v>44.449999999999996</c:v>
                </c:pt>
                <c:pt idx="76">
                  <c:v>44.52</c:v>
                </c:pt>
                <c:pt idx="77">
                  <c:v>44.550000000000004</c:v>
                </c:pt>
                <c:pt idx="78">
                  <c:v>44.529999999999994</c:v>
                </c:pt>
                <c:pt idx="79">
                  <c:v>44.389999999999993</c:v>
                </c:pt>
                <c:pt idx="80">
                  <c:v>44.419999999999995</c:v>
                </c:pt>
                <c:pt idx="81">
                  <c:v>44.37</c:v>
                </c:pt>
                <c:pt idx="82">
                  <c:v>44.43</c:v>
                </c:pt>
                <c:pt idx="83">
                  <c:v>44.449999999999996</c:v>
                </c:pt>
                <c:pt idx="84">
                  <c:v>44.449999999999996</c:v>
                </c:pt>
                <c:pt idx="85">
                  <c:v>44.52</c:v>
                </c:pt>
                <c:pt idx="86">
                  <c:v>44.6</c:v>
                </c:pt>
                <c:pt idx="87">
                  <c:v>44.690000000000005</c:v>
                </c:pt>
                <c:pt idx="88">
                  <c:v>44.71</c:v>
                </c:pt>
                <c:pt idx="89">
                  <c:v>44.809999999999995</c:v>
                </c:pt>
                <c:pt idx="90">
                  <c:v>44.839999999999996</c:v>
                </c:pt>
                <c:pt idx="91">
                  <c:v>44.910000000000004</c:v>
                </c:pt>
                <c:pt idx="92">
                  <c:v>44.98</c:v>
                </c:pt>
                <c:pt idx="93">
                  <c:v>45.000000000000007</c:v>
                </c:pt>
                <c:pt idx="94">
                  <c:v>45.110000000000007</c:v>
                </c:pt>
                <c:pt idx="95">
                  <c:v>45.139999999999993</c:v>
                </c:pt>
                <c:pt idx="96">
                  <c:v>45.250000000000007</c:v>
                </c:pt>
                <c:pt idx="97">
                  <c:v>45.32</c:v>
                </c:pt>
                <c:pt idx="98">
                  <c:v>45.360000000000007</c:v>
                </c:pt>
                <c:pt idx="99">
                  <c:v>45.339999999999996</c:v>
                </c:pt>
                <c:pt idx="100">
                  <c:v>45.300000000000004</c:v>
                </c:pt>
                <c:pt idx="101">
                  <c:v>45.24</c:v>
                </c:pt>
                <c:pt idx="102">
                  <c:v>45.32</c:v>
                </c:pt>
                <c:pt idx="103">
                  <c:v>45.250000000000007</c:v>
                </c:pt>
                <c:pt idx="104">
                  <c:v>45.26</c:v>
                </c:pt>
                <c:pt idx="105">
                  <c:v>45.330000000000005</c:v>
                </c:pt>
                <c:pt idx="106">
                  <c:v>45.27</c:v>
                </c:pt>
                <c:pt idx="107">
                  <c:v>45.21</c:v>
                </c:pt>
                <c:pt idx="108">
                  <c:v>45.309999999999995</c:v>
                </c:pt>
                <c:pt idx="109">
                  <c:v>45.35</c:v>
                </c:pt>
                <c:pt idx="110">
                  <c:v>45.51</c:v>
                </c:pt>
                <c:pt idx="111">
                  <c:v>45.62</c:v>
                </c:pt>
                <c:pt idx="112">
                  <c:v>45.65</c:v>
                </c:pt>
                <c:pt idx="113">
                  <c:v>45.809999999999995</c:v>
                </c:pt>
                <c:pt idx="114">
                  <c:v>45.800000000000004</c:v>
                </c:pt>
                <c:pt idx="115">
                  <c:v>45.77</c:v>
                </c:pt>
                <c:pt idx="116">
                  <c:v>45.87</c:v>
                </c:pt>
                <c:pt idx="117">
                  <c:v>45.9</c:v>
                </c:pt>
                <c:pt idx="118">
                  <c:v>45.93</c:v>
                </c:pt>
                <c:pt idx="119">
                  <c:v>45.940000000000005</c:v>
                </c:pt>
                <c:pt idx="120">
                  <c:v>45.99</c:v>
                </c:pt>
                <c:pt idx="121">
                  <c:v>46.02</c:v>
                </c:pt>
                <c:pt idx="122">
                  <c:v>46.13</c:v>
                </c:pt>
                <c:pt idx="123">
                  <c:v>46.190000000000005</c:v>
                </c:pt>
                <c:pt idx="124">
                  <c:v>46.15</c:v>
                </c:pt>
                <c:pt idx="125">
                  <c:v>46.23</c:v>
                </c:pt>
                <c:pt idx="126">
                  <c:v>46.160000000000004</c:v>
                </c:pt>
                <c:pt idx="127">
                  <c:v>46.279999999999994</c:v>
                </c:pt>
                <c:pt idx="128">
                  <c:v>46.220000000000006</c:v>
                </c:pt>
                <c:pt idx="129">
                  <c:v>46.12</c:v>
                </c:pt>
                <c:pt idx="130">
                  <c:v>46.050000000000004</c:v>
                </c:pt>
                <c:pt idx="131">
                  <c:v>46.050000000000004</c:v>
                </c:pt>
                <c:pt idx="132">
                  <c:v>46.07</c:v>
                </c:pt>
                <c:pt idx="133">
                  <c:v>46.000000000000007</c:v>
                </c:pt>
                <c:pt idx="134">
                  <c:v>45.93</c:v>
                </c:pt>
                <c:pt idx="135">
                  <c:v>45.910000000000004</c:v>
                </c:pt>
                <c:pt idx="136">
                  <c:v>45.949999999999996</c:v>
                </c:pt>
                <c:pt idx="137">
                  <c:v>45.699999999999996</c:v>
                </c:pt>
                <c:pt idx="138">
                  <c:v>45.68</c:v>
                </c:pt>
                <c:pt idx="139">
                  <c:v>45.779999999999994</c:v>
                </c:pt>
                <c:pt idx="140">
                  <c:v>45.839999999999996</c:v>
                </c:pt>
                <c:pt idx="141">
                  <c:v>45.830000000000005</c:v>
                </c:pt>
                <c:pt idx="142">
                  <c:v>45.87</c:v>
                </c:pt>
                <c:pt idx="143">
                  <c:v>45.93</c:v>
                </c:pt>
                <c:pt idx="144">
                  <c:v>45.85</c:v>
                </c:pt>
                <c:pt idx="145">
                  <c:v>45.800000000000004</c:v>
                </c:pt>
                <c:pt idx="146">
                  <c:v>45.839999999999996</c:v>
                </c:pt>
                <c:pt idx="147">
                  <c:v>45.889999999999993</c:v>
                </c:pt>
                <c:pt idx="148">
                  <c:v>45.98</c:v>
                </c:pt>
                <c:pt idx="149">
                  <c:v>45.949999999999996</c:v>
                </c:pt>
                <c:pt idx="150">
                  <c:v>45.74</c:v>
                </c:pt>
                <c:pt idx="151">
                  <c:v>45.71</c:v>
                </c:pt>
                <c:pt idx="152">
                  <c:v>45.76</c:v>
                </c:pt>
                <c:pt idx="153">
                  <c:v>45.860000000000007</c:v>
                </c:pt>
                <c:pt idx="154">
                  <c:v>45.910000000000004</c:v>
                </c:pt>
                <c:pt idx="155">
                  <c:v>45.970000000000006</c:v>
                </c:pt>
                <c:pt idx="156">
                  <c:v>45.88</c:v>
                </c:pt>
                <c:pt idx="157">
                  <c:v>45.800000000000004</c:v>
                </c:pt>
                <c:pt idx="158">
                  <c:v>45.82</c:v>
                </c:pt>
                <c:pt idx="159">
                  <c:v>45.87</c:v>
                </c:pt>
                <c:pt idx="160">
                  <c:v>45.85</c:v>
                </c:pt>
                <c:pt idx="161">
                  <c:v>45.93</c:v>
                </c:pt>
                <c:pt idx="162">
                  <c:v>45.910000000000004</c:v>
                </c:pt>
                <c:pt idx="163">
                  <c:v>45.809999999999995</c:v>
                </c:pt>
                <c:pt idx="164">
                  <c:v>45.809999999999995</c:v>
                </c:pt>
                <c:pt idx="165">
                  <c:v>45.860000000000007</c:v>
                </c:pt>
                <c:pt idx="166">
                  <c:v>45.860000000000007</c:v>
                </c:pt>
                <c:pt idx="167">
                  <c:v>45.779999999999994</c:v>
                </c:pt>
                <c:pt idx="168">
                  <c:v>45.750000000000007</c:v>
                </c:pt>
                <c:pt idx="169">
                  <c:v>45.82</c:v>
                </c:pt>
                <c:pt idx="170">
                  <c:v>45.809999999999995</c:v>
                </c:pt>
                <c:pt idx="171">
                  <c:v>45.82</c:v>
                </c:pt>
                <c:pt idx="172">
                  <c:v>45.73</c:v>
                </c:pt>
                <c:pt idx="173">
                  <c:v>45.57</c:v>
                </c:pt>
                <c:pt idx="174">
                  <c:v>45.610000000000007</c:v>
                </c:pt>
                <c:pt idx="175">
                  <c:v>45.699999999999996</c:v>
                </c:pt>
                <c:pt idx="176">
                  <c:v>45.62</c:v>
                </c:pt>
                <c:pt idx="177">
                  <c:v>45.690000000000005</c:v>
                </c:pt>
                <c:pt idx="178">
                  <c:v>45.660000000000004</c:v>
                </c:pt>
                <c:pt idx="179">
                  <c:v>45.68</c:v>
                </c:pt>
                <c:pt idx="180">
                  <c:v>45.660000000000004</c:v>
                </c:pt>
                <c:pt idx="181">
                  <c:v>45.62</c:v>
                </c:pt>
                <c:pt idx="182">
                  <c:v>45.68</c:v>
                </c:pt>
                <c:pt idx="183">
                  <c:v>45.62</c:v>
                </c:pt>
                <c:pt idx="184">
                  <c:v>45.52</c:v>
                </c:pt>
                <c:pt idx="185">
                  <c:v>45.46</c:v>
                </c:pt>
                <c:pt idx="186">
                  <c:v>45.330000000000005</c:v>
                </c:pt>
                <c:pt idx="187">
                  <c:v>45.279999999999994</c:v>
                </c:pt>
                <c:pt idx="188">
                  <c:v>45.199999999999996</c:v>
                </c:pt>
                <c:pt idx="189">
                  <c:v>45.07</c:v>
                </c:pt>
                <c:pt idx="190">
                  <c:v>44.98</c:v>
                </c:pt>
                <c:pt idx="191">
                  <c:v>44.919999999999995</c:v>
                </c:pt>
                <c:pt idx="192">
                  <c:v>44.830000000000005</c:v>
                </c:pt>
                <c:pt idx="193">
                  <c:v>44.800000000000004</c:v>
                </c:pt>
                <c:pt idx="194">
                  <c:v>44.720000000000006</c:v>
                </c:pt>
                <c:pt idx="195">
                  <c:v>44.660000000000004</c:v>
                </c:pt>
                <c:pt idx="196">
                  <c:v>44.610000000000007</c:v>
                </c:pt>
                <c:pt idx="197">
                  <c:v>44.62</c:v>
                </c:pt>
                <c:pt idx="198">
                  <c:v>44.660000000000004</c:v>
                </c:pt>
                <c:pt idx="199">
                  <c:v>44.57</c:v>
                </c:pt>
                <c:pt idx="200">
                  <c:v>44.63</c:v>
                </c:pt>
                <c:pt idx="201">
                  <c:v>44.68</c:v>
                </c:pt>
                <c:pt idx="202">
                  <c:v>44.699999999999996</c:v>
                </c:pt>
                <c:pt idx="203">
                  <c:v>44.74</c:v>
                </c:pt>
              </c:numCache>
            </c:numRef>
          </c:val>
        </c:ser>
        <c:ser>
          <c:idx val="4"/>
          <c:order val="3"/>
          <c:tx>
            <c:v>2225</c:v>
          </c:tx>
          <c:marker>
            <c:symbol val="none"/>
          </c:marker>
          <c:val>
            <c:numRef>
              <c:f>Sheet2!$K$2:$K$207</c:f>
              <c:numCache>
                <c:formatCode>General</c:formatCode>
                <c:ptCount val="206"/>
                <c:pt idx="0">
                  <c:v>38.250000000000007</c:v>
                </c:pt>
                <c:pt idx="1">
                  <c:v>38.330000000000005</c:v>
                </c:pt>
                <c:pt idx="2">
                  <c:v>38.4</c:v>
                </c:pt>
                <c:pt idx="3">
                  <c:v>38.46</c:v>
                </c:pt>
                <c:pt idx="4">
                  <c:v>38.479999999999997</c:v>
                </c:pt>
                <c:pt idx="5">
                  <c:v>38.500000000000007</c:v>
                </c:pt>
                <c:pt idx="6">
                  <c:v>38.51</c:v>
                </c:pt>
                <c:pt idx="7">
                  <c:v>38.49</c:v>
                </c:pt>
                <c:pt idx="8">
                  <c:v>38.610000000000007</c:v>
                </c:pt>
                <c:pt idx="9">
                  <c:v>38.720000000000006</c:v>
                </c:pt>
                <c:pt idx="10">
                  <c:v>38.809999999999995</c:v>
                </c:pt>
                <c:pt idx="11">
                  <c:v>38.860000000000007</c:v>
                </c:pt>
                <c:pt idx="12">
                  <c:v>38.96</c:v>
                </c:pt>
                <c:pt idx="13">
                  <c:v>39.07</c:v>
                </c:pt>
                <c:pt idx="14">
                  <c:v>39.160000000000004</c:v>
                </c:pt>
                <c:pt idx="15">
                  <c:v>39.250000000000007</c:v>
                </c:pt>
                <c:pt idx="16">
                  <c:v>39.360000000000007</c:v>
                </c:pt>
                <c:pt idx="17">
                  <c:v>39.440000000000005</c:v>
                </c:pt>
                <c:pt idx="18">
                  <c:v>39.550000000000004</c:v>
                </c:pt>
                <c:pt idx="19">
                  <c:v>39.610000000000007</c:v>
                </c:pt>
                <c:pt idx="20">
                  <c:v>39.580000000000005</c:v>
                </c:pt>
                <c:pt idx="21">
                  <c:v>39.479999999999997</c:v>
                </c:pt>
                <c:pt idx="22">
                  <c:v>39.580000000000005</c:v>
                </c:pt>
                <c:pt idx="23">
                  <c:v>39.699999999999996</c:v>
                </c:pt>
                <c:pt idx="24">
                  <c:v>39.830000000000005</c:v>
                </c:pt>
                <c:pt idx="25">
                  <c:v>39.93</c:v>
                </c:pt>
                <c:pt idx="26">
                  <c:v>39.93</c:v>
                </c:pt>
                <c:pt idx="27">
                  <c:v>39.940000000000005</c:v>
                </c:pt>
                <c:pt idx="28">
                  <c:v>39.910000000000004</c:v>
                </c:pt>
                <c:pt idx="29">
                  <c:v>39.970000000000006</c:v>
                </c:pt>
                <c:pt idx="30">
                  <c:v>40.110000000000007</c:v>
                </c:pt>
                <c:pt idx="31">
                  <c:v>40.21</c:v>
                </c:pt>
                <c:pt idx="32">
                  <c:v>40.130000000000003</c:v>
                </c:pt>
                <c:pt idx="33">
                  <c:v>40.229999999999997</c:v>
                </c:pt>
                <c:pt idx="34">
                  <c:v>40.330000000000005</c:v>
                </c:pt>
                <c:pt idx="35">
                  <c:v>40.43</c:v>
                </c:pt>
                <c:pt idx="36">
                  <c:v>40.51</c:v>
                </c:pt>
                <c:pt idx="37">
                  <c:v>40.54</c:v>
                </c:pt>
                <c:pt idx="38">
                  <c:v>40.57</c:v>
                </c:pt>
                <c:pt idx="39">
                  <c:v>40.619999999999997</c:v>
                </c:pt>
                <c:pt idx="40">
                  <c:v>40.690000000000005</c:v>
                </c:pt>
                <c:pt idx="41">
                  <c:v>40.750000000000007</c:v>
                </c:pt>
                <c:pt idx="42">
                  <c:v>40.809999999999995</c:v>
                </c:pt>
                <c:pt idx="43">
                  <c:v>40.860000000000007</c:v>
                </c:pt>
                <c:pt idx="44">
                  <c:v>40.860000000000007</c:v>
                </c:pt>
                <c:pt idx="45">
                  <c:v>40.93</c:v>
                </c:pt>
                <c:pt idx="46">
                  <c:v>40.949999999999996</c:v>
                </c:pt>
                <c:pt idx="47">
                  <c:v>40.940000000000005</c:v>
                </c:pt>
                <c:pt idx="48">
                  <c:v>40.770000000000003</c:v>
                </c:pt>
                <c:pt idx="49">
                  <c:v>40.770000000000003</c:v>
                </c:pt>
                <c:pt idx="50">
                  <c:v>40.800000000000004</c:v>
                </c:pt>
                <c:pt idx="51">
                  <c:v>40.76</c:v>
                </c:pt>
                <c:pt idx="52">
                  <c:v>40.770000000000003</c:v>
                </c:pt>
                <c:pt idx="53">
                  <c:v>40.82</c:v>
                </c:pt>
                <c:pt idx="54">
                  <c:v>40.860000000000007</c:v>
                </c:pt>
                <c:pt idx="55">
                  <c:v>40.82</c:v>
                </c:pt>
                <c:pt idx="56">
                  <c:v>40.770000000000003</c:v>
                </c:pt>
                <c:pt idx="57">
                  <c:v>40.74</c:v>
                </c:pt>
                <c:pt idx="58">
                  <c:v>40.800000000000004</c:v>
                </c:pt>
                <c:pt idx="59">
                  <c:v>40.839999999999996</c:v>
                </c:pt>
                <c:pt idx="60">
                  <c:v>40.750000000000007</c:v>
                </c:pt>
                <c:pt idx="61">
                  <c:v>40.76</c:v>
                </c:pt>
                <c:pt idx="62">
                  <c:v>40.699999999999996</c:v>
                </c:pt>
                <c:pt idx="63">
                  <c:v>40.669999999999995</c:v>
                </c:pt>
                <c:pt idx="64">
                  <c:v>40.71</c:v>
                </c:pt>
                <c:pt idx="65">
                  <c:v>40.729999999999997</c:v>
                </c:pt>
                <c:pt idx="66">
                  <c:v>40.74</c:v>
                </c:pt>
                <c:pt idx="67">
                  <c:v>40.750000000000007</c:v>
                </c:pt>
                <c:pt idx="68">
                  <c:v>40.79</c:v>
                </c:pt>
                <c:pt idx="69">
                  <c:v>40.800000000000004</c:v>
                </c:pt>
                <c:pt idx="70">
                  <c:v>40.6</c:v>
                </c:pt>
                <c:pt idx="71">
                  <c:v>40.610000000000007</c:v>
                </c:pt>
                <c:pt idx="72">
                  <c:v>40.71</c:v>
                </c:pt>
                <c:pt idx="73">
                  <c:v>40.779999999999994</c:v>
                </c:pt>
                <c:pt idx="74">
                  <c:v>40.830000000000005</c:v>
                </c:pt>
                <c:pt idx="75">
                  <c:v>40.869999999999997</c:v>
                </c:pt>
                <c:pt idx="76">
                  <c:v>40.910000000000004</c:v>
                </c:pt>
                <c:pt idx="77">
                  <c:v>40.940000000000005</c:v>
                </c:pt>
                <c:pt idx="78">
                  <c:v>40.779999999999994</c:v>
                </c:pt>
                <c:pt idx="79">
                  <c:v>40.500000000000007</c:v>
                </c:pt>
                <c:pt idx="80">
                  <c:v>40.580000000000005</c:v>
                </c:pt>
                <c:pt idx="81">
                  <c:v>40.639999999999993</c:v>
                </c:pt>
                <c:pt idx="82">
                  <c:v>40.76</c:v>
                </c:pt>
                <c:pt idx="83">
                  <c:v>40.830000000000005</c:v>
                </c:pt>
                <c:pt idx="84">
                  <c:v>40.860000000000007</c:v>
                </c:pt>
                <c:pt idx="85">
                  <c:v>40.910000000000004</c:v>
                </c:pt>
                <c:pt idx="86">
                  <c:v>41.000000000000007</c:v>
                </c:pt>
                <c:pt idx="87">
                  <c:v>41.07</c:v>
                </c:pt>
                <c:pt idx="88">
                  <c:v>41.1</c:v>
                </c:pt>
                <c:pt idx="89">
                  <c:v>41.160000000000004</c:v>
                </c:pt>
                <c:pt idx="90">
                  <c:v>41.199999999999996</c:v>
                </c:pt>
                <c:pt idx="91">
                  <c:v>41.24</c:v>
                </c:pt>
                <c:pt idx="92">
                  <c:v>41.26</c:v>
                </c:pt>
                <c:pt idx="93">
                  <c:v>41.26</c:v>
                </c:pt>
                <c:pt idx="94">
                  <c:v>41.32</c:v>
                </c:pt>
                <c:pt idx="95">
                  <c:v>41.35</c:v>
                </c:pt>
                <c:pt idx="96">
                  <c:v>41.360000000000007</c:v>
                </c:pt>
                <c:pt idx="97">
                  <c:v>41.24</c:v>
                </c:pt>
                <c:pt idx="98">
                  <c:v>41.21</c:v>
                </c:pt>
                <c:pt idx="99">
                  <c:v>41.26</c:v>
                </c:pt>
                <c:pt idx="100">
                  <c:v>41.139999999999993</c:v>
                </c:pt>
                <c:pt idx="101">
                  <c:v>41.059999999999995</c:v>
                </c:pt>
                <c:pt idx="102">
                  <c:v>41.050000000000004</c:v>
                </c:pt>
                <c:pt idx="103">
                  <c:v>41.059999999999995</c:v>
                </c:pt>
                <c:pt idx="104">
                  <c:v>41.1</c:v>
                </c:pt>
                <c:pt idx="105">
                  <c:v>41.23</c:v>
                </c:pt>
                <c:pt idx="106">
                  <c:v>41.309999999999995</c:v>
                </c:pt>
                <c:pt idx="107">
                  <c:v>41.089999999999996</c:v>
                </c:pt>
                <c:pt idx="108">
                  <c:v>41.160000000000004</c:v>
                </c:pt>
                <c:pt idx="109">
                  <c:v>41.15</c:v>
                </c:pt>
                <c:pt idx="110">
                  <c:v>41.220000000000006</c:v>
                </c:pt>
                <c:pt idx="111">
                  <c:v>41.360000000000007</c:v>
                </c:pt>
                <c:pt idx="112">
                  <c:v>41.419999999999995</c:v>
                </c:pt>
                <c:pt idx="113">
                  <c:v>41.220000000000006</c:v>
                </c:pt>
                <c:pt idx="114">
                  <c:v>41.27</c:v>
                </c:pt>
                <c:pt idx="115">
                  <c:v>41.43</c:v>
                </c:pt>
                <c:pt idx="116">
                  <c:v>41.54</c:v>
                </c:pt>
                <c:pt idx="117">
                  <c:v>41.589999999999996</c:v>
                </c:pt>
                <c:pt idx="118">
                  <c:v>41.68</c:v>
                </c:pt>
                <c:pt idx="119">
                  <c:v>41.750000000000007</c:v>
                </c:pt>
                <c:pt idx="120">
                  <c:v>41.82</c:v>
                </c:pt>
                <c:pt idx="121">
                  <c:v>41.85</c:v>
                </c:pt>
                <c:pt idx="122">
                  <c:v>41.910000000000004</c:v>
                </c:pt>
                <c:pt idx="123">
                  <c:v>41.949999999999996</c:v>
                </c:pt>
                <c:pt idx="124">
                  <c:v>41.940000000000005</c:v>
                </c:pt>
                <c:pt idx="125">
                  <c:v>41.940000000000005</c:v>
                </c:pt>
                <c:pt idx="126">
                  <c:v>41.860000000000007</c:v>
                </c:pt>
                <c:pt idx="127">
                  <c:v>41.699999999999996</c:v>
                </c:pt>
                <c:pt idx="128">
                  <c:v>41.71</c:v>
                </c:pt>
                <c:pt idx="129">
                  <c:v>41.73</c:v>
                </c:pt>
                <c:pt idx="130">
                  <c:v>41.71</c:v>
                </c:pt>
                <c:pt idx="131">
                  <c:v>41.74</c:v>
                </c:pt>
                <c:pt idx="132">
                  <c:v>41.750000000000007</c:v>
                </c:pt>
                <c:pt idx="133">
                  <c:v>41.690000000000005</c:v>
                </c:pt>
                <c:pt idx="134">
                  <c:v>41.76</c:v>
                </c:pt>
                <c:pt idx="135">
                  <c:v>41.800000000000004</c:v>
                </c:pt>
                <c:pt idx="136">
                  <c:v>41.82</c:v>
                </c:pt>
                <c:pt idx="137">
                  <c:v>41.750000000000007</c:v>
                </c:pt>
                <c:pt idx="138">
                  <c:v>41.839999999999996</c:v>
                </c:pt>
                <c:pt idx="139">
                  <c:v>41.809999999999995</c:v>
                </c:pt>
                <c:pt idx="140">
                  <c:v>41.779999999999994</c:v>
                </c:pt>
                <c:pt idx="141">
                  <c:v>41.839999999999996</c:v>
                </c:pt>
                <c:pt idx="142">
                  <c:v>41.919999999999995</c:v>
                </c:pt>
                <c:pt idx="143">
                  <c:v>41.940000000000005</c:v>
                </c:pt>
                <c:pt idx="144">
                  <c:v>41.860000000000007</c:v>
                </c:pt>
                <c:pt idx="145">
                  <c:v>41.910000000000004</c:v>
                </c:pt>
                <c:pt idx="146">
                  <c:v>41.919999999999995</c:v>
                </c:pt>
                <c:pt idx="147">
                  <c:v>41.96</c:v>
                </c:pt>
                <c:pt idx="148">
                  <c:v>41.98</c:v>
                </c:pt>
                <c:pt idx="149">
                  <c:v>41.96</c:v>
                </c:pt>
                <c:pt idx="150">
                  <c:v>41.949999999999996</c:v>
                </c:pt>
                <c:pt idx="151">
                  <c:v>41.96</c:v>
                </c:pt>
                <c:pt idx="152">
                  <c:v>42.050000000000004</c:v>
                </c:pt>
                <c:pt idx="153">
                  <c:v>42.050000000000004</c:v>
                </c:pt>
                <c:pt idx="154">
                  <c:v>42.110000000000007</c:v>
                </c:pt>
                <c:pt idx="155">
                  <c:v>42.04</c:v>
                </c:pt>
                <c:pt idx="156">
                  <c:v>42.02</c:v>
                </c:pt>
                <c:pt idx="157">
                  <c:v>42.04</c:v>
                </c:pt>
                <c:pt idx="158">
                  <c:v>42.080000000000005</c:v>
                </c:pt>
                <c:pt idx="159">
                  <c:v>42.089999999999996</c:v>
                </c:pt>
                <c:pt idx="160">
                  <c:v>42.1</c:v>
                </c:pt>
                <c:pt idx="161">
                  <c:v>42.12</c:v>
                </c:pt>
                <c:pt idx="162">
                  <c:v>42.160000000000004</c:v>
                </c:pt>
                <c:pt idx="163">
                  <c:v>42.190000000000005</c:v>
                </c:pt>
                <c:pt idx="164">
                  <c:v>42.23</c:v>
                </c:pt>
                <c:pt idx="165">
                  <c:v>41.949999999999996</c:v>
                </c:pt>
                <c:pt idx="166">
                  <c:v>41.9</c:v>
                </c:pt>
                <c:pt idx="167">
                  <c:v>41.99</c:v>
                </c:pt>
                <c:pt idx="168">
                  <c:v>42.07</c:v>
                </c:pt>
                <c:pt idx="169">
                  <c:v>42.110000000000007</c:v>
                </c:pt>
                <c:pt idx="170">
                  <c:v>42.160000000000004</c:v>
                </c:pt>
                <c:pt idx="171">
                  <c:v>42.21</c:v>
                </c:pt>
                <c:pt idx="172">
                  <c:v>42.18</c:v>
                </c:pt>
                <c:pt idx="173">
                  <c:v>42.15</c:v>
                </c:pt>
                <c:pt idx="174">
                  <c:v>42.199999999999996</c:v>
                </c:pt>
                <c:pt idx="175">
                  <c:v>42.250000000000007</c:v>
                </c:pt>
                <c:pt idx="176">
                  <c:v>42.250000000000007</c:v>
                </c:pt>
                <c:pt idx="177">
                  <c:v>42.21</c:v>
                </c:pt>
                <c:pt idx="178">
                  <c:v>42.220000000000006</c:v>
                </c:pt>
                <c:pt idx="179">
                  <c:v>42.220000000000006</c:v>
                </c:pt>
                <c:pt idx="180">
                  <c:v>42.220000000000006</c:v>
                </c:pt>
                <c:pt idx="181">
                  <c:v>42.23</c:v>
                </c:pt>
                <c:pt idx="182">
                  <c:v>42.21</c:v>
                </c:pt>
                <c:pt idx="183">
                  <c:v>42.18</c:v>
                </c:pt>
                <c:pt idx="184">
                  <c:v>42.13</c:v>
                </c:pt>
                <c:pt idx="185">
                  <c:v>41.940000000000005</c:v>
                </c:pt>
                <c:pt idx="186">
                  <c:v>41.589999999999996</c:v>
                </c:pt>
                <c:pt idx="187">
                  <c:v>41.580000000000005</c:v>
                </c:pt>
                <c:pt idx="188">
                  <c:v>41.46</c:v>
                </c:pt>
                <c:pt idx="189">
                  <c:v>41.139999999999993</c:v>
                </c:pt>
                <c:pt idx="190">
                  <c:v>41.13</c:v>
                </c:pt>
                <c:pt idx="191">
                  <c:v>41.050000000000004</c:v>
                </c:pt>
                <c:pt idx="192">
                  <c:v>41.110000000000007</c:v>
                </c:pt>
                <c:pt idx="193">
                  <c:v>41.04</c:v>
                </c:pt>
                <c:pt idx="194">
                  <c:v>41.15</c:v>
                </c:pt>
                <c:pt idx="195">
                  <c:v>41.23</c:v>
                </c:pt>
                <c:pt idx="196">
                  <c:v>41.190000000000005</c:v>
                </c:pt>
                <c:pt idx="197">
                  <c:v>41.18</c:v>
                </c:pt>
                <c:pt idx="198">
                  <c:v>41.12</c:v>
                </c:pt>
                <c:pt idx="199">
                  <c:v>41.199999999999996</c:v>
                </c:pt>
                <c:pt idx="200">
                  <c:v>41.279999999999994</c:v>
                </c:pt>
                <c:pt idx="201">
                  <c:v>41.339999999999996</c:v>
                </c:pt>
                <c:pt idx="202">
                  <c:v>41.35</c:v>
                </c:pt>
                <c:pt idx="203">
                  <c:v>41.279999999999994</c:v>
                </c:pt>
                <c:pt idx="204">
                  <c:v>41.250000000000007</c:v>
                </c:pt>
                <c:pt idx="205">
                  <c:v>41.32</c:v>
                </c:pt>
              </c:numCache>
            </c:numRef>
          </c:val>
        </c:ser>
        <c:ser>
          <c:idx val="5"/>
          <c:order val="4"/>
          <c:tx>
            <c:v>2226</c:v>
          </c:tx>
          <c:marker>
            <c:symbol val="none"/>
          </c:marker>
          <c:val>
            <c:numRef>
              <c:f>Sheet2!$N$2:$N$207</c:f>
              <c:numCache>
                <c:formatCode>General</c:formatCode>
                <c:ptCount val="206"/>
                <c:pt idx="0">
                  <c:v>42.12</c:v>
                </c:pt>
                <c:pt idx="1">
                  <c:v>42.13</c:v>
                </c:pt>
                <c:pt idx="2">
                  <c:v>42.15</c:v>
                </c:pt>
                <c:pt idx="3">
                  <c:v>42.059999999999995</c:v>
                </c:pt>
                <c:pt idx="4">
                  <c:v>42.190000000000005</c:v>
                </c:pt>
                <c:pt idx="5">
                  <c:v>42.250000000000007</c:v>
                </c:pt>
                <c:pt idx="6">
                  <c:v>42.309999999999995</c:v>
                </c:pt>
                <c:pt idx="7">
                  <c:v>42.410000000000004</c:v>
                </c:pt>
                <c:pt idx="8">
                  <c:v>42.500000000000007</c:v>
                </c:pt>
                <c:pt idx="9">
                  <c:v>42.559999999999995</c:v>
                </c:pt>
                <c:pt idx="10">
                  <c:v>42.580000000000005</c:v>
                </c:pt>
                <c:pt idx="11">
                  <c:v>42.63</c:v>
                </c:pt>
                <c:pt idx="12">
                  <c:v>42.639999999999993</c:v>
                </c:pt>
                <c:pt idx="13">
                  <c:v>42.77</c:v>
                </c:pt>
                <c:pt idx="14">
                  <c:v>42.88</c:v>
                </c:pt>
                <c:pt idx="15">
                  <c:v>43.000000000000007</c:v>
                </c:pt>
                <c:pt idx="16">
                  <c:v>43.110000000000007</c:v>
                </c:pt>
                <c:pt idx="17">
                  <c:v>43.21</c:v>
                </c:pt>
                <c:pt idx="18">
                  <c:v>43.24</c:v>
                </c:pt>
                <c:pt idx="19">
                  <c:v>43.32</c:v>
                </c:pt>
                <c:pt idx="20">
                  <c:v>43.4</c:v>
                </c:pt>
                <c:pt idx="21">
                  <c:v>43.440000000000005</c:v>
                </c:pt>
                <c:pt idx="22">
                  <c:v>43.6</c:v>
                </c:pt>
                <c:pt idx="23">
                  <c:v>43.690000000000005</c:v>
                </c:pt>
                <c:pt idx="24">
                  <c:v>43.800000000000004</c:v>
                </c:pt>
                <c:pt idx="25">
                  <c:v>43.889999999999993</c:v>
                </c:pt>
                <c:pt idx="26">
                  <c:v>43.87</c:v>
                </c:pt>
                <c:pt idx="27">
                  <c:v>43.98</c:v>
                </c:pt>
                <c:pt idx="28">
                  <c:v>44.1</c:v>
                </c:pt>
                <c:pt idx="29">
                  <c:v>44.24</c:v>
                </c:pt>
                <c:pt idx="30">
                  <c:v>44.21</c:v>
                </c:pt>
                <c:pt idx="31">
                  <c:v>44.220000000000006</c:v>
                </c:pt>
                <c:pt idx="32">
                  <c:v>44.29</c:v>
                </c:pt>
                <c:pt idx="33">
                  <c:v>44.330000000000005</c:v>
                </c:pt>
                <c:pt idx="34">
                  <c:v>44.37</c:v>
                </c:pt>
                <c:pt idx="35">
                  <c:v>44.410000000000004</c:v>
                </c:pt>
                <c:pt idx="36">
                  <c:v>44.470000000000006</c:v>
                </c:pt>
                <c:pt idx="37">
                  <c:v>44.57</c:v>
                </c:pt>
                <c:pt idx="38">
                  <c:v>44.529999999999994</c:v>
                </c:pt>
                <c:pt idx="39">
                  <c:v>44.589999999999996</c:v>
                </c:pt>
                <c:pt idx="40">
                  <c:v>44.690000000000005</c:v>
                </c:pt>
                <c:pt idx="41">
                  <c:v>44.73</c:v>
                </c:pt>
                <c:pt idx="42">
                  <c:v>44.74</c:v>
                </c:pt>
                <c:pt idx="43">
                  <c:v>44.74</c:v>
                </c:pt>
                <c:pt idx="44">
                  <c:v>44.750000000000007</c:v>
                </c:pt>
                <c:pt idx="45">
                  <c:v>44.720000000000006</c:v>
                </c:pt>
                <c:pt idx="46">
                  <c:v>44.720000000000006</c:v>
                </c:pt>
                <c:pt idx="47">
                  <c:v>44.669999999999995</c:v>
                </c:pt>
                <c:pt idx="48">
                  <c:v>44.639999999999993</c:v>
                </c:pt>
                <c:pt idx="49">
                  <c:v>44.639999999999993</c:v>
                </c:pt>
                <c:pt idx="50">
                  <c:v>44.580000000000005</c:v>
                </c:pt>
                <c:pt idx="51">
                  <c:v>44.63</c:v>
                </c:pt>
                <c:pt idx="52">
                  <c:v>44.660000000000004</c:v>
                </c:pt>
                <c:pt idx="53">
                  <c:v>44.68</c:v>
                </c:pt>
                <c:pt idx="54">
                  <c:v>44.559999999999995</c:v>
                </c:pt>
                <c:pt idx="55">
                  <c:v>44.550000000000004</c:v>
                </c:pt>
                <c:pt idx="56">
                  <c:v>44.550000000000004</c:v>
                </c:pt>
                <c:pt idx="57">
                  <c:v>44.580000000000005</c:v>
                </c:pt>
                <c:pt idx="58">
                  <c:v>44.550000000000004</c:v>
                </c:pt>
                <c:pt idx="59">
                  <c:v>44.550000000000004</c:v>
                </c:pt>
                <c:pt idx="60">
                  <c:v>44.559999999999995</c:v>
                </c:pt>
                <c:pt idx="61">
                  <c:v>44.500000000000007</c:v>
                </c:pt>
                <c:pt idx="62">
                  <c:v>44.550000000000004</c:v>
                </c:pt>
                <c:pt idx="63">
                  <c:v>44.580000000000005</c:v>
                </c:pt>
                <c:pt idx="64">
                  <c:v>44.589999999999996</c:v>
                </c:pt>
                <c:pt idx="65">
                  <c:v>44.62</c:v>
                </c:pt>
                <c:pt idx="66">
                  <c:v>44.63</c:v>
                </c:pt>
                <c:pt idx="67">
                  <c:v>44.65</c:v>
                </c:pt>
                <c:pt idx="68">
                  <c:v>44.639999999999993</c:v>
                </c:pt>
                <c:pt idx="69">
                  <c:v>44.500000000000007</c:v>
                </c:pt>
                <c:pt idx="70">
                  <c:v>44.470000000000006</c:v>
                </c:pt>
                <c:pt idx="71">
                  <c:v>44.559999999999995</c:v>
                </c:pt>
                <c:pt idx="72">
                  <c:v>44.610000000000007</c:v>
                </c:pt>
                <c:pt idx="73">
                  <c:v>44.63</c:v>
                </c:pt>
                <c:pt idx="74">
                  <c:v>44.660000000000004</c:v>
                </c:pt>
                <c:pt idx="75">
                  <c:v>44.669999999999995</c:v>
                </c:pt>
                <c:pt idx="76">
                  <c:v>44.669999999999995</c:v>
                </c:pt>
                <c:pt idx="77">
                  <c:v>44.639999999999993</c:v>
                </c:pt>
                <c:pt idx="78">
                  <c:v>44.65</c:v>
                </c:pt>
                <c:pt idx="79">
                  <c:v>44.669999999999995</c:v>
                </c:pt>
                <c:pt idx="80">
                  <c:v>44.699999999999996</c:v>
                </c:pt>
                <c:pt idx="81">
                  <c:v>44.76</c:v>
                </c:pt>
                <c:pt idx="82">
                  <c:v>44.82</c:v>
                </c:pt>
                <c:pt idx="83">
                  <c:v>44.800000000000004</c:v>
                </c:pt>
                <c:pt idx="84">
                  <c:v>44.82</c:v>
                </c:pt>
                <c:pt idx="85">
                  <c:v>44.830000000000005</c:v>
                </c:pt>
                <c:pt idx="86">
                  <c:v>44.830000000000005</c:v>
                </c:pt>
                <c:pt idx="87">
                  <c:v>44.88</c:v>
                </c:pt>
                <c:pt idx="88">
                  <c:v>44.919999999999995</c:v>
                </c:pt>
                <c:pt idx="89">
                  <c:v>44.9</c:v>
                </c:pt>
                <c:pt idx="90">
                  <c:v>44.949999999999996</c:v>
                </c:pt>
                <c:pt idx="91">
                  <c:v>45.000000000000007</c:v>
                </c:pt>
                <c:pt idx="92">
                  <c:v>45.080000000000005</c:v>
                </c:pt>
                <c:pt idx="93">
                  <c:v>45.110000000000007</c:v>
                </c:pt>
                <c:pt idx="94">
                  <c:v>45.13</c:v>
                </c:pt>
                <c:pt idx="95">
                  <c:v>45.13</c:v>
                </c:pt>
                <c:pt idx="96">
                  <c:v>45.12</c:v>
                </c:pt>
                <c:pt idx="97">
                  <c:v>45.199999999999996</c:v>
                </c:pt>
                <c:pt idx="98">
                  <c:v>45.220000000000006</c:v>
                </c:pt>
                <c:pt idx="99">
                  <c:v>45.220000000000006</c:v>
                </c:pt>
                <c:pt idx="100">
                  <c:v>45.139999999999993</c:v>
                </c:pt>
                <c:pt idx="101">
                  <c:v>45.190000000000005</c:v>
                </c:pt>
                <c:pt idx="102">
                  <c:v>45.23</c:v>
                </c:pt>
                <c:pt idx="103">
                  <c:v>45.27</c:v>
                </c:pt>
                <c:pt idx="104">
                  <c:v>45.26</c:v>
                </c:pt>
                <c:pt idx="105">
                  <c:v>45.279999999999994</c:v>
                </c:pt>
                <c:pt idx="106">
                  <c:v>45.24</c:v>
                </c:pt>
                <c:pt idx="107">
                  <c:v>45.29</c:v>
                </c:pt>
                <c:pt idx="108">
                  <c:v>45.300000000000004</c:v>
                </c:pt>
                <c:pt idx="109">
                  <c:v>45.330000000000005</c:v>
                </c:pt>
                <c:pt idx="110">
                  <c:v>45.470000000000006</c:v>
                </c:pt>
                <c:pt idx="111">
                  <c:v>45.559999999999995</c:v>
                </c:pt>
                <c:pt idx="112">
                  <c:v>45.6</c:v>
                </c:pt>
                <c:pt idx="113">
                  <c:v>45.57</c:v>
                </c:pt>
                <c:pt idx="114">
                  <c:v>45.71</c:v>
                </c:pt>
                <c:pt idx="115">
                  <c:v>45.809999999999995</c:v>
                </c:pt>
                <c:pt idx="116">
                  <c:v>45.88</c:v>
                </c:pt>
                <c:pt idx="117">
                  <c:v>45.96</c:v>
                </c:pt>
                <c:pt idx="118">
                  <c:v>45.98</c:v>
                </c:pt>
                <c:pt idx="119">
                  <c:v>46.029999999999994</c:v>
                </c:pt>
                <c:pt idx="120">
                  <c:v>46.01</c:v>
                </c:pt>
                <c:pt idx="121">
                  <c:v>46.01</c:v>
                </c:pt>
                <c:pt idx="122">
                  <c:v>46.02</c:v>
                </c:pt>
                <c:pt idx="123">
                  <c:v>46.07</c:v>
                </c:pt>
                <c:pt idx="124">
                  <c:v>46.050000000000004</c:v>
                </c:pt>
                <c:pt idx="125">
                  <c:v>46.089999999999996</c:v>
                </c:pt>
                <c:pt idx="126">
                  <c:v>45.99</c:v>
                </c:pt>
                <c:pt idx="127">
                  <c:v>46.110000000000007</c:v>
                </c:pt>
                <c:pt idx="128">
                  <c:v>46.21</c:v>
                </c:pt>
                <c:pt idx="129">
                  <c:v>46.059999999999995</c:v>
                </c:pt>
                <c:pt idx="130">
                  <c:v>46.07</c:v>
                </c:pt>
                <c:pt idx="131">
                  <c:v>46.139999999999993</c:v>
                </c:pt>
                <c:pt idx="132">
                  <c:v>46.110000000000007</c:v>
                </c:pt>
                <c:pt idx="133">
                  <c:v>46.169999999999995</c:v>
                </c:pt>
                <c:pt idx="134">
                  <c:v>46.169999999999995</c:v>
                </c:pt>
                <c:pt idx="135">
                  <c:v>45.919999999999995</c:v>
                </c:pt>
                <c:pt idx="136">
                  <c:v>45.87</c:v>
                </c:pt>
                <c:pt idx="137">
                  <c:v>45.87</c:v>
                </c:pt>
                <c:pt idx="138">
                  <c:v>45.970000000000006</c:v>
                </c:pt>
                <c:pt idx="139">
                  <c:v>46.02</c:v>
                </c:pt>
                <c:pt idx="140">
                  <c:v>46.029999999999994</c:v>
                </c:pt>
                <c:pt idx="141">
                  <c:v>46.089999999999996</c:v>
                </c:pt>
                <c:pt idx="142">
                  <c:v>46.080000000000005</c:v>
                </c:pt>
                <c:pt idx="143">
                  <c:v>46.02</c:v>
                </c:pt>
                <c:pt idx="144">
                  <c:v>46.07</c:v>
                </c:pt>
                <c:pt idx="145">
                  <c:v>46.059999999999995</c:v>
                </c:pt>
                <c:pt idx="146">
                  <c:v>46.110000000000007</c:v>
                </c:pt>
                <c:pt idx="147">
                  <c:v>46.12</c:v>
                </c:pt>
                <c:pt idx="148">
                  <c:v>46.000000000000007</c:v>
                </c:pt>
                <c:pt idx="149">
                  <c:v>46.04</c:v>
                </c:pt>
                <c:pt idx="150">
                  <c:v>46.01</c:v>
                </c:pt>
                <c:pt idx="151">
                  <c:v>46.089999999999996</c:v>
                </c:pt>
                <c:pt idx="152">
                  <c:v>46.04</c:v>
                </c:pt>
                <c:pt idx="153">
                  <c:v>46.000000000000007</c:v>
                </c:pt>
                <c:pt idx="154">
                  <c:v>45.910000000000004</c:v>
                </c:pt>
                <c:pt idx="155">
                  <c:v>45.889999999999993</c:v>
                </c:pt>
                <c:pt idx="156">
                  <c:v>45.940000000000005</c:v>
                </c:pt>
                <c:pt idx="157">
                  <c:v>45.96</c:v>
                </c:pt>
                <c:pt idx="158">
                  <c:v>45.949999999999996</c:v>
                </c:pt>
                <c:pt idx="159">
                  <c:v>46.01</c:v>
                </c:pt>
                <c:pt idx="160">
                  <c:v>45.970000000000006</c:v>
                </c:pt>
                <c:pt idx="161">
                  <c:v>45.919999999999995</c:v>
                </c:pt>
                <c:pt idx="162">
                  <c:v>46.000000000000007</c:v>
                </c:pt>
                <c:pt idx="163">
                  <c:v>45.99</c:v>
                </c:pt>
                <c:pt idx="164">
                  <c:v>45.940000000000005</c:v>
                </c:pt>
                <c:pt idx="165">
                  <c:v>45.82</c:v>
                </c:pt>
                <c:pt idx="166">
                  <c:v>45.860000000000007</c:v>
                </c:pt>
                <c:pt idx="167">
                  <c:v>45.85</c:v>
                </c:pt>
                <c:pt idx="168">
                  <c:v>45.889999999999993</c:v>
                </c:pt>
                <c:pt idx="169">
                  <c:v>45.809999999999995</c:v>
                </c:pt>
                <c:pt idx="170">
                  <c:v>45.839999999999996</c:v>
                </c:pt>
                <c:pt idx="171">
                  <c:v>45.800000000000004</c:v>
                </c:pt>
                <c:pt idx="172">
                  <c:v>45.76</c:v>
                </c:pt>
                <c:pt idx="173">
                  <c:v>45.779999999999994</c:v>
                </c:pt>
                <c:pt idx="174">
                  <c:v>45.82</c:v>
                </c:pt>
                <c:pt idx="175">
                  <c:v>45.73</c:v>
                </c:pt>
                <c:pt idx="176">
                  <c:v>45.699999999999996</c:v>
                </c:pt>
                <c:pt idx="177">
                  <c:v>45.74</c:v>
                </c:pt>
                <c:pt idx="178">
                  <c:v>45.699999999999996</c:v>
                </c:pt>
                <c:pt idx="179">
                  <c:v>45.65</c:v>
                </c:pt>
                <c:pt idx="180">
                  <c:v>45.52</c:v>
                </c:pt>
                <c:pt idx="181">
                  <c:v>45.52</c:v>
                </c:pt>
                <c:pt idx="182">
                  <c:v>45.49</c:v>
                </c:pt>
                <c:pt idx="183">
                  <c:v>45.500000000000007</c:v>
                </c:pt>
                <c:pt idx="184">
                  <c:v>45.4</c:v>
                </c:pt>
                <c:pt idx="185">
                  <c:v>45.419999999999995</c:v>
                </c:pt>
                <c:pt idx="186">
                  <c:v>45.4</c:v>
                </c:pt>
                <c:pt idx="187">
                  <c:v>45.250000000000007</c:v>
                </c:pt>
                <c:pt idx="188">
                  <c:v>45.000000000000007</c:v>
                </c:pt>
                <c:pt idx="189">
                  <c:v>44.889999999999993</c:v>
                </c:pt>
                <c:pt idx="190">
                  <c:v>45.01</c:v>
                </c:pt>
                <c:pt idx="191">
                  <c:v>44.970000000000006</c:v>
                </c:pt>
                <c:pt idx="192">
                  <c:v>44.779999999999994</c:v>
                </c:pt>
                <c:pt idx="193">
                  <c:v>44.88</c:v>
                </c:pt>
                <c:pt idx="194">
                  <c:v>44.949999999999996</c:v>
                </c:pt>
                <c:pt idx="195">
                  <c:v>44.96</c:v>
                </c:pt>
                <c:pt idx="196">
                  <c:v>44.9</c:v>
                </c:pt>
                <c:pt idx="197">
                  <c:v>44.910000000000004</c:v>
                </c:pt>
                <c:pt idx="198">
                  <c:v>44.949999999999996</c:v>
                </c:pt>
                <c:pt idx="199">
                  <c:v>44.970000000000006</c:v>
                </c:pt>
                <c:pt idx="200">
                  <c:v>45.01</c:v>
                </c:pt>
                <c:pt idx="201">
                  <c:v>45.02</c:v>
                </c:pt>
                <c:pt idx="202">
                  <c:v>44.910000000000004</c:v>
                </c:pt>
                <c:pt idx="203">
                  <c:v>44.9</c:v>
                </c:pt>
                <c:pt idx="204">
                  <c:v>44.940000000000005</c:v>
                </c:pt>
                <c:pt idx="205">
                  <c:v>44.98</c:v>
                </c:pt>
              </c:numCache>
            </c:numRef>
          </c:val>
        </c:ser>
        <c:ser>
          <c:idx val="6"/>
          <c:order val="5"/>
          <c:tx>
            <c:v>2227</c:v>
          </c:tx>
          <c:marker>
            <c:symbol val="none"/>
          </c:marker>
          <c:val>
            <c:numRef>
              <c:f>Sheet2!$Q$2:$Q$93</c:f>
              <c:numCache>
                <c:formatCode>General</c:formatCode>
                <c:ptCount val="92"/>
                <c:pt idx="0">
                  <c:v>46.330000000000005</c:v>
                </c:pt>
                <c:pt idx="1">
                  <c:v>46.29</c:v>
                </c:pt>
                <c:pt idx="2">
                  <c:v>46.190000000000005</c:v>
                </c:pt>
                <c:pt idx="3">
                  <c:v>46.330000000000005</c:v>
                </c:pt>
                <c:pt idx="4">
                  <c:v>46.639999999999993</c:v>
                </c:pt>
                <c:pt idx="5">
                  <c:v>46.99</c:v>
                </c:pt>
                <c:pt idx="6">
                  <c:v>47.190000000000005</c:v>
                </c:pt>
                <c:pt idx="7">
                  <c:v>47.32</c:v>
                </c:pt>
                <c:pt idx="8">
                  <c:v>47.51</c:v>
                </c:pt>
                <c:pt idx="9">
                  <c:v>47.51</c:v>
                </c:pt>
                <c:pt idx="10">
                  <c:v>47.660000000000004</c:v>
                </c:pt>
                <c:pt idx="11">
                  <c:v>47.910000000000004</c:v>
                </c:pt>
                <c:pt idx="12">
                  <c:v>48.21</c:v>
                </c:pt>
                <c:pt idx="13">
                  <c:v>48.339999999999996</c:v>
                </c:pt>
                <c:pt idx="14">
                  <c:v>48.669999999999995</c:v>
                </c:pt>
                <c:pt idx="15">
                  <c:v>49.059999999999995</c:v>
                </c:pt>
                <c:pt idx="16">
                  <c:v>49.32</c:v>
                </c:pt>
                <c:pt idx="17">
                  <c:v>49.309999999999995</c:v>
                </c:pt>
                <c:pt idx="18">
                  <c:v>49.750000000000007</c:v>
                </c:pt>
                <c:pt idx="19">
                  <c:v>50.68</c:v>
                </c:pt>
                <c:pt idx="20">
                  <c:v>50.580000000000005</c:v>
                </c:pt>
                <c:pt idx="21">
                  <c:v>50.169999999999995</c:v>
                </c:pt>
                <c:pt idx="22">
                  <c:v>49.9</c:v>
                </c:pt>
                <c:pt idx="23">
                  <c:v>49.800000000000004</c:v>
                </c:pt>
                <c:pt idx="24">
                  <c:v>49.77</c:v>
                </c:pt>
                <c:pt idx="25">
                  <c:v>49.080000000000005</c:v>
                </c:pt>
                <c:pt idx="26">
                  <c:v>48.029999999999994</c:v>
                </c:pt>
                <c:pt idx="27">
                  <c:v>47.48</c:v>
                </c:pt>
                <c:pt idx="28">
                  <c:v>47.169999999999995</c:v>
                </c:pt>
                <c:pt idx="29">
                  <c:v>47.080000000000005</c:v>
                </c:pt>
                <c:pt idx="30">
                  <c:v>47.169999999999995</c:v>
                </c:pt>
                <c:pt idx="31">
                  <c:v>47.38</c:v>
                </c:pt>
                <c:pt idx="32">
                  <c:v>47.21</c:v>
                </c:pt>
                <c:pt idx="33">
                  <c:v>46.87</c:v>
                </c:pt>
                <c:pt idx="34">
                  <c:v>46.54</c:v>
                </c:pt>
                <c:pt idx="35">
                  <c:v>46.52</c:v>
                </c:pt>
                <c:pt idx="36">
                  <c:v>46.449999999999996</c:v>
                </c:pt>
                <c:pt idx="37">
                  <c:v>46.470000000000006</c:v>
                </c:pt>
                <c:pt idx="38">
                  <c:v>46.43</c:v>
                </c:pt>
                <c:pt idx="39">
                  <c:v>46.419999999999995</c:v>
                </c:pt>
                <c:pt idx="40">
                  <c:v>46.580000000000005</c:v>
                </c:pt>
                <c:pt idx="41">
                  <c:v>46.96</c:v>
                </c:pt>
                <c:pt idx="42">
                  <c:v>47.169999999999995</c:v>
                </c:pt>
                <c:pt idx="43">
                  <c:v>47.26</c:v>
                </c:pt>
                <c:pt idx="44">
                  <c:v>47.169999999999995</c:v>
                </c:pt>
                <c:pt idx="45">
                  <c:v>47.29</c:v>
                </c:pt>
                <c:pt idx="46">
                  <c:v>47.339999999999996</c:v>
                </c:pt>
                <c:pt idx="47">
                  <c:v>47.49</c:v>
                </c:pt>
                <c:pt idx="48">
                  <c:v>47.74</c:v>
                </c:pt>
                <c:pt idx="49">
                  <c:v>47.9</c:v>
                </c:pt>
                <c:pt idx="50">
                  <c:v>48.43</c:v>
                </c:pt>
                <c:pt idx="51">
                  <c:v>48.93</c:v>
                </c:pt>
                <c:pt idx="52">
                  <c:v>50.02</c:v>
                </c:pt>
                <c:pt idx="53">
                  <c:v>50.23</c:v>
                </c:pt>
                <c:pt idx="54">
                  <c:v>50.529999999999994</c:v>
                </c:pt>
                <c:pt idx="55">
                  <c:v>50.610000000000007</c:v>
                </c:pt>
                <c:pt idx="56">
                  <c:v>49.779999999999994</c:v>
                </c:pt>
                <c:pt idx="57">
                  <c:v>49.4</c:v>
                </c:pt>
                <c:pt idx="58">
                  <c:v>49.54</c:v>
                </c:pt>
                <c:pt idx="59">
                  <c:v>49.65</c:v>
                </c:pt>
                <c:pt idx="60">
                  <c:v>49.85</c:v>
                </c:pt>
                <c:pt idx="61">
                  <c:v>50.059999999999995</c:v>
                </c:pt>
                <c:pt idx="62">
                  <c:v>49.860000000000007</c:v>
                </c:pt>
                <c:pt idx="63">
                  <c:v>49.46</c:v>
                </c:pt>
                <c:pt idx="64">
                  <c:v>49.6</c:v>
                </c:pt>
                <c:pt idx="65">
                  <c:v>49.23</c:v>
                </c:pt>
                <c:pt idx="66">
                  <c:v>49.26</c:v>
                </c:pt>
                <c:pt idx="67">
                  <c:v>48.74</c:v>
                </c:pt>
                <c:pt idx="68">
                  <c:v>48.720000000000006</c:v>
                </c:pt>
                <c:pt idx="69">
                  <c:v>48.79</c:v>
                </c:pt>
                <c:pt idx="70">
                  <c:v>48.550000000000004</c:v>
                </c:pt>
                <c:pt idx="71">
                  <c:v>48.470000000000006</c:v>
                </c:pt>
                <c:pt idx="72">
                  <c:v>48.29</c:v>
                </c:pt>
                <c:pt idx="73">
                  <c:v>48.52</c:v>
                </c:pt>
                <c:pt idx="74">
                  <c:v>48.62</c:v>
                </c:pt>
                <c:pt idx="75">
                  <c:v>48.330000000000005</c:v>
                </c:pt>
                <c:pt idx="76">
                  <c:v>48.300000000000004</c:v>
                </c:pt>
                <c:pt idx="77">
                  <c:v>48.01</c:v>
                </c:pt>
                <c:pt idx="78">
                  <c:v>47.68</c:v>
                </c:pt>
                <c:pt idx="79">
                  <c:v>47.339999999999996</c:v>
                </c:pt>
                <c:pt idx="80">
                  <c:v>47.24</c:v>
                </c:pt>
                <c:pt idx="81">
                  <c:v>47.21</c:v>
                </c:pt>
                <c:pt idx="82">
                  <c:v>46.79</c:v>
                </c:pt>
                <c:pt idx="83">
                  <c:v>46.750000000000007</c:v>
                </c:pt>
                <c:pt idx="84">
                  <c:v>46.62</c:v>
                </c:pt>
                <c:pt idx="85">
                  <c:v>46.440000000000005</c:v>
                </c:pt>
                <c:pt idx="86">
                  <c:v>46.4</c:v>
                </c:pt>
                <c:pt idx="87">
                  <c:v>46.4</c:v>
                </c:pt>
                <c:pt idx="88">
                  <c:v>46.330000000000005</c:v>
                </c:pt>
                <c:pt idx="89">
                  <c:v>46.38</c:v>
                </c:pt>
                <c:pt idx="90">
                  <c:v>46.330000000000005</c:v>
                </c:pt>
                <c:pt idx="91">
                  <c:v>46.300000000000004</c:v>
                </c:pt>
              </c:numCache>
            </c:numRef>
          </c:val>
        </c:ser>
        <c:ser>
          <c:idx val="7"/>
          <c:order val="6"/>
          <c:tx>
            <c:v>2228</c:v>
          </c:tx>
          <c:marker>
            <c:symbol val="none"/>
          </c:marker>
          <c:val>
            <c:numRef>
              <c:f>Sheet2!$T$2:$T$102</c:f>
              <c:numCache>
                <c:formatCode>General</c:formatCode>
                <c:ptCount val="101"/>
                <c:pt idx="0">
                  <c:v>45.190000000000005</c:v>
                </c:pt>
                <c:pt idx="1">
                  <c:v>45.29</c:v>
                </c:pt>
                <c:pt idx="2">
                  <c:v>45.38</c:v>
                </c:pt>
                <c:pt idx="3">
                  <c:v>45.440000000000005</c:v>
                </c:pt>
                <c:pt idx="4">
                  <c:v>45.610000000000007</c:v>
                </c:pt>
                <c:pt idx="5">
                  <c:v>46.440000000000005</c:v>
                </c:pt>
                <c:pt idx="6">
                  <c:v>46.79</c:v>
                </c:pt>
                <c:pt idx="7">
                  <c:v>47.169999999999995</c:v>
                </c:pt>
                <c:pt idx="8">
                  <c:v>47.23</c:v>
                </c:pt>
                <c:pt idx="9">
                  <c:v>47.389999999999993</c:v>
                </c:pt>
                <c:pt idx="10">
                  <c:v>47.71</c:v>
                </c:pt>
                <c:pt idx="11">
                  <c:v>48.04</c:v>
                </c:pt>
                <c:pt idx="12">
                  <c:v>48.610000000000007</c:v>
                </c:pt>
                <c:pt idx="13">
                  <c:v>49.15</c:v>
                </c:pt>
                <c:pt idx="14">
                  <c:v>49.500000000000007</c:v>
                </c:pt>
                <c:pt idx="15">
                  <c:v>49.720000000000006</c:v>
                </c:pt>
                <c:pt idx="16">
                  <c:v>50.029999999999994</c:v>
                </c:pt>
                <c:pt idx="17">
                  <c:v>49.860000000000007</c:v>
                </c:pt>
                <c:pt idx="18">
                  <c:v>49.919999999999995</c:v>
                </c:pt>
                <c:pt idx="19">
                  <c:v>50.23</c:v>
                </c:pt>
                <c:pt idx="20">
                  <c:v>50.48</c:v>
                </c:pt>
                <c:pt idx="21">
                  <c:v>50.98</c:v>
                </c:pt>
                <c:pt idx="22">
                  <c:v>51.32</c:v>
                </c:pt>
                <c:pt idx="23">
                  <c:v>50.9</c:v>
                </c:pt>
                <c:pt idx="24">
                  <c:v>50.37</c:v>
                </c:pt>
                <c:pt idx="25">
                  <c:v>50.199999999999996</c:v>
                </c:pt>
                <c:pt idx="26">
                  <c:v>50.330000000000005</c:v>
                </c:pt>
                <c:pt idx="27">
                  <c:v>50.360000000000007</c:v>
                </c:pt>
                <c:pt idx="28">
                  <c:v>50.26</c:v>
                </c:pt>
                <c:pt idx="29">
                  <c:v>50.15</c:v>
                </c:pt>
                <c:pt idx="30">
                  <c:v>49.139999999999993</c:v>
                </c:pt>
                <c:pt idx="31">
                  <c:v>49.029999999999994</c:v>
                </c:pt>
                <c:pt idx="32">
                  <c:v>48.79</c:v>
                </c:pt>
                <c:pt idx="33">
                  <c:v>48.589999999999996</c:v>
                </c:pt>
                <c:pt idx="34">
                  <c:v>48.37</c:v>
                </c:pt>
                <c:pt idx="35">
                  <c:v>47.860000000000007</c:v>
                </c:pt>
                <c:pt idx="36">
                  <c:v>47.88</c:v>
                </c:pt>
                <c:pt idx="37">
                  <c:v>47.9</c:v>
                </c:pt>
                <c:pt idx="38">
                  <c:v>47.87</c:v>
                </c:pt>
                <c:pt idx="39">
                  <c:v>47.669999999999995</c:v>
                </c:pt>
                <c:pt idx="40">
                  <c:v>47.639999999999993</c:v>
                </c:pt>
                <c:pt idx="41">
                  <c:v>48.02</c:v>
                </c:pt>
                <c:pt idx="42">
                  <c:v>48.089999999999996</c:v>
                </c:pt>
                <c:pt idx="43">
                  <c:v>48.43</c:v>
                </c:pt>
                <c:pt idx="44">
                  <c:v>48.73</c:v>
                </c:pt>
                <c:pt idx="45">
                  <c:v>47.690000000000005</c:v>
                </c:pt>
                <c:pt idx="46">
                  <c:v>47.589999999999996</c:v>
                </c:pt>
                <c:pt idx="47">
                  <c:v>47.550000000000004</c:v>
                </c:pt>
                <c:pt idx="48">
                  <c:v>47.62</c:v>
                </c:pt>
                <c:pt idx="49">
                  <c:v>47.4</c:v>
                </c:pt>
                <c:pt idx="50">
                  <c:v>47.059999999999995</c:v>
                </c:pt>
                <c:pt idx="51">
                  <c:v>47.029999999999994</c:v>
                </c:pt>
                <c:pt idx="52">
                  <c:v>46.970000000000006</c:v>
                </c:pt>
                <c:pt idx="53">
                  <c:v>46.96</c:v>
                </c:pt>
                <c:pt idx="54">
                  <c:v>47.050000000000004</c:v>
                </c:pt>
                <c:pt idx="55">
                  <c:v>46.82</c:v>
                </c:pt>
                <c:pt idx="56">
                  <c:v>46.940000000000005</c:v>
                </c:pt>
                <c:pt idx="57">
                  <c:v>46.970000000000006</c:v>
                </c:pt>
                <c:pt idx="58">
                  <c:v>48.13</c:v>
                </c:pt>
                <c:pt idx="59">
                  <c:v>48.339999999999996</c:v>
                </c:pt>
                <c:pt idx="60">
                  <c:v>48.32</c:v>
                </c:pt>
                <c:pt idx="61">
                  <c:v>48.250000000000007</c:v>
                </c:pt>
                <c:pt idx="62">
                  <c:v>48.18</c:v>
                </c:pt>
                <c:pt idx="63">
                  <c:v>48.339999999999996</c:v>
                </c:pt>
                <c:pt idx="64">
                  <c:v>48.250000000000007</c:v>
                </c:pt>
                <c:pt idx="65">
                  <c:v>48.21</c:v>
                </c:pt>
                <c:pt idx="66">
                  <c:v>48.29</c:v>
                </c:pt>
                <c:pt idx="67">
                  <c:v>48.139999999999993</c:v>
                </c:pt>
                <c:pt idx="68">
                  <c:v>48.23</c:v>
                </c:pt>
                <c:pt idx="69">
                  <c:v>48.43</c:v>
                </c:pt>
                <c:pt idx="70">
                  <c:v>48.63</c:v>
                </c:pt>
                <c:pt idx="71">
                  <c:v>48.669999999999995</c:v>
                </c:pt>
                <c:pt idx="72">
                  <c:v>48.949999999999996</c:v>
                </c:pt>
                <c:pt idx="73">
                  <c:v>49.99</c:v>
                </c:pt>
                <c:pt idx="74">
                  <c:v>50.419999999999995</c:v>
                </c:pt>
                <c:pt idx="75">
                  <c:v>50.830000000000005</c:v>
                </c:pt>
                <c:pt idx="76">
                  <c:v>51.04</c:v>
                </c:pt>
                <c:pt idx="77">
                  <c:v>50.970000000000006</c:v>
                </c:pt>
                <c:pt idx="78">
                  <c:v>50.779999999999994</c:v>
                </c:pt>
                <c:pt idx="79">
                  <c:v>50.26</c:v>
                </c:pt>
                <c:pt idx="80">
                  <c:v>50.250000000000007</c:v>
                </c:pt>
                <c:pt idx="81">
                  <c:v>50.01</c:v>
                </c:pt>
                <c:pt idx="82">
                  <c:v>50.02</c:v>
                </c:pt>
                <c:pt idx="83">
                  <c:v>50.029999999999994</c:v>
                </c:pt>
                <c:pt idx="84">
                  <c:v>50.21</c:v>
                </c:pt>
                <c:pt idx="85">
                  <c:v>50.360000000000007</c:v>
                </c:pt>
                <c:pt idx="86">
                  <c:v>49.809999999999995</c:v>
                </c:pt>
                <c:pt idx="87">
                  <c:v>49.860000000000007</c:v>
                </c:pt>
                <c:pt idx="88">
                  <c:v>49.57</c:v>
                </c:pt>
                <c:pt idx="89">
                  <c:v>49.38</c:v>
                </c:pt>
                <c:pt idx="90">
                  <c:v>49.169999999999995</c:v>
                </c:pt>
                <c:pt idx="91">
                  <c:v>49.080000000000005</c:v>
                </c:pt>
                <c:pt idx="92">
                  <c:v>49.13</c:v>
                </c:pt>
                <c:pt idx="93">
                  <c:v>49.24</c:v>
                </c:pt>
                <c:pt idx="94">
                  <c:v>49.169999999999995</c:v>
                </c:pt>
                <c:pt idx="95">
                  <c:v>47.839999999999996</c:v>
                </c:pt>
                <c:pt idx="96">
                  <c:v>47.830000000000005</c:v>
                </c:pt>
                <c:pt idx="97">
                  <c:v>47.669999999999995</c:v>
                </c:pt>
                <c:pt idx="98">
                  <c:v>47.26</c:v>
                </c:pt>
                <c:pt idx="99">
                  <c:v>47.029999999999994</c:v>
                </c:pt>
                <c:pt idx="100">
                  <c:v>46.87</c:v>
                </c:pt>
              </c:numCache>
            </c:numRef>
          </c:val>
        </c:ser>
        <c:ser>
          <c:idx val="8"/>
          <c:order val="7"/>
          <c:tx>
            <c:v>2229</c:v>
          </c:tx>
          <c:marker>
            <c:symbol val="none"/>
          </c:marker>
          <c:val>
            <c:numRef>
              <c:f>Sheet2!$W$2:$W$207</c:f>
              <c:numCache>
                <c:formatCode>General</c:formatCode>
                <c:ptCount val="206"/>
                <c:pt idx="0">
                  <c:v>40.500000000000007</c:v>
                </c:pt>
                <c:pt idx="1">
                  <c:v>40.57</c:v>
                </c:pt>
                <c:pt idx="2">
                  <c:v>40.550000000000004</c:v>
                </c:pt>
                <c:pt idx="3">
                  <c:v>40.550000000000004</c:v>
                </c:pt>
                <c:pt idx="4">
                  <c:v>40.639999999999993</c:v>
                </c:pt>
                <c:pt idx="5">
                  <c:v>40.639999999999993</c:v>
                </c:pt>
                <c:pt idx="6">
                  <c:v>40.68</c:v>
                </c:pt>
                <c:pt idx="7">
                  <c:v>40.809999999999995</c:v>
                </c:pt>
                <c:pt idx="8">
                  <c:v>40.93</c:v>
                </c:pt>
                <c:pt idx="9">
                  <c:v>41.04</c:v>
                </c:pt>
                <c:pt idx="10">
                  <c:v>41.050000000000004</c:v>
                </c:pt>
                <c:pt idx="11">
                  <c:v>41.12</c:v>
                </c:pt>
                <c:pt idx="12">
                  <c:v>41.26</c:v>
                </c:pt>
                <c:pt idx="13">
                  <c:v>41.360000000000007</c:v>
                </c:pt>
                <c:pt idx="14">
                  <c:v>41.43</c:v>
                </c:pt>
                <c:pt idx="15">
                  <c:v>41.559999999999995</c:v>
                </c:pt>
                <c:pt idx="16">
                  <c:v>41.699999999999996</c:v>
                </c:pt>
                <c:pt idx="17">
                  <c:v>41.830000000000005</c:v>
                </c:pt>
                <c:pt idx="18">
                  <c:v>41.96</c:v>
                </c:pt>
                <c:pt idx="19">
                  <c:v>42.089999999999996</c:v>
                </c:pt>
                <c:pt idx="20">
                  <c:v>42.190000000000005</c:v>
                </c:pt>
                <c:pt idx="21">
                  <c:v>42.29</c:v>
                </c:pt>
                <c:pt idx="22">
                  <c:v>42.37</c:v>
                </c:pt>
                <c:pt idx="23">
                  <c:v>42.440000000000005</c:v>
                </c:pt>
                <c:pt idx="24">
                  <c:v>42.500000000000007</c:v>
                </c:pt>
                <c:pt idx="25">
                  <c:v>42.550000000000004</c:v>
                </c:pt>
                <c:pt idx="26">
                  <c:v>42.639999999999993</c:v>
                </c:pt>
                <c:pt idx="27">
                  <c:v>42.74</c:v>
                </c:pt>
                <c:pt idx="28">
                  <c:v>42.860000000000007</c:v>
                </c:pt>
                <c:pt idx="29">
                  <c:v>42.889999999999993</c:v>
                </c:pt>
                <c:pt idx="30">
                  <c:v>42.93</c:v>
                </c:pt>
                <c:pt idx="31">
                  <c:v>42.85</c:v>
                </c:pt>
                <c:pt idx="32">
                  <c:v>42.87</c:v>
                </c:pt>
                <c:pt idx="33">
                  <c:v>42.96</c:v>
                </c:pt>
                <c:pt idx="34">
                  <c:v>42.919999999999995</c:v>
                </c:pt>
                <c:pt idx="35">
                  <c:v>42.889999999999993</c:v>
                </c:pt>
                <c:pt idx="36">
                  <c:v>42.79</c:v>
                </c:pt>
                <c:pt idx="37">
                  <c:v>42.87</c:v>
                </c:pt>
                <c:pt idx="38">
                  <c:v>42.910000000000004</c:v>
                </c:pt>
                <c:pt idx="39">
                  <c:v>43.050000000000004</c:v>
                </c:pt>
                <c:pt idx="40">
                  <c:v>43.160000000000004</c:v>
                </c:pt>
                <c:pt idx="41">
                  <c:v>43.23</c:v>
                </c:pt>
                <c:pt idx="42">
                  <c:v>43.29</c:v>
                </c:pt>
                <c:pt idx="43">
                  <c:v>43.309999999999995</c:v>
                </c:pt>
                <c:pt idx="44">
                  <c:v>43.339999999999996</c:v>
                </c:pt>
                <c:pt idx="45">
                  <c:v>43.389999999999993</c:v>
                </c:pt>
                <c:pt idx="46">
                  <c:v>43.360000000000007</c:v>
                </c:pt>
                <c:pt idx="47">
                  <c:v>43.26</c:v>
                </c:pt>
                <c:pt idx="48">
                  <c:v>43.300000000000004</c:v>
                </c:pt>
                <c:pt idx="49">
                  <c:v>43.279999999999994</c:v>
                </c:pt>
                <c:pt idx="50">
                  <c:v>43.24</c:v>
                </c:pt>
                <c:pt idx="51">
                  <c:v>43.220000000000006</c:v>
                </c:pt>
                <c:pt idx="52">
                  <c:v>43.220000000000006</c:v>
                </c:pt>
                <c:pt idx="53">
                  <c:v>43.21</c:v>
                </c:pt>
                <c:pt idx="54">
                  <c:v>43.12</c:v>
                </c:pt>
                <c:pt idx="55">
                  <c:v>43.12</c:v>
                </c:pt>
                <c:pt idx="56">
                  <c:v>43.13</c:v>
                </c:pt>
                <c:pt idx="57">
                  <c:v>43.1</c:v>
                </c:pt>
                <c:pt idx="58">
                  <c:v>43.1</c:v>
                </c:pt>
                <c:pt idx="59">
                  <c:v>43.1</c:v>
                </c:pt>
                <c:pt idx="60">
                  <c:v>43.15</c:v>
                </c:pt>
                <c:pt idx="61">
                  <c:v>43.169999999999995</c:v>
                </c:pt>
                <c:pt idx="62">
                  <c:v>43.199999999999996</c:v>
                </c:pt>
                <c:pt idx="63">
                  <c:v>43.27</c:v>
                </c:pt>
                <c:pt idx="64">
                  <c:v>43.12</c:v>
                </c:pt>
                <c:pt idx="65">
                  <c:v>43.139999999999993</c:v>
                </c:pt>
                <c:pt idx="66">
                  <c:v>43.01</c:v>
                </c:pt>
                <c:pt idx="67">
                  <c:v>43.089999999999996</c:v>
                </c:pt>
                <c:pt idx="68">
                  <c:v>43.18</c:v>
                </c:pt>
                <c:pt idx="69">
                  <c:v>43.12</c:v>
                </c:pt>
                <c:pt idx="70">
                  <c:v>43.12</c:v>
                </c:pt>
                <c:pt idx="71">
                  <c:v>43.139999999999993</c:v>
                </c:pt>
                <c:pt idx="72">
                  <c:v>43.18</c:v>
                </c:pt>
                <c:pt idx="73">
                  <c:v>43.169999999999995</c:v>
                </c:pt>
                <c:pt idx="74">
                  <c:v>43.169999999999995</c:v>
                </c:pt>
                <c:pt idx="75">
                  <c:v>43.21</c:v>
                </c:pt>
                <c:pt idx="76">
                  <c:v>43.250000000000007</c:v>
                </c:pt>
                <c:pt idx="77">
                  <c:v>43.15</c:v>
                </c:pt>
                <c:pt idx="78">
                  <c:v>43.029999999999994</c:v>
                </c:pt>
                <c:pt idx="79">
                  <c:v>43.12</c:v>
                </c:pt>
                <c:pt idx="80">
                  <c:v>43.139999999999993</c:v>
                </c:pt>
                <c:pt idx="81">
                  <c:v>43.21</c:v>
                </c:pt>
                <c:pt idx="82">
                  <c:v>43.23</c:v>
                </c:pt>
                <c:pt idx="83">
                  <c:v>43.27</c:v>
                </c:pt>
                <c:pt idx="84">
                  <c:v>43.35</c:v>
                </c:pt>
                <c:pt idx="85">
                  <c:v>43.410000000000004</c:v>
                </c:pt>
                <c:pt idx="86">
                  <c:v>43.440000000000005</c:v>
                </c:pt>
                <c:pt idx="87">
                  <c:v>43.54</c:v>
                </c:pt>
                <c:pt idx="88">
                  <c:v>43.559999999999995</c:v>
                </c:pt>
                <c:pt idx="89">
                  <c:v>43.610000000000007</c:v>
                </c:pt>
                <c:pt idx="90">
                  <c:v>43.610000000000007</c:v>
                </c:pt>
                <c:pt idx="91">
                  <c:v>43.660000000000004</c:v>
                </c:pt>
                <c:pt idx="92">
                  <c:v>43.660000000000004</c:v>
                </c:pt>
                <c:pt idx="93">
                  <c:v>43.690000000000005</c:v>
                </c:pt>
                <c:pt idx="94">
                  <c:v>43.699999999999996</c:v>
                </c:pt>
                <c:pt idx="95">
                  <c:v>43.77</c:v>
                </c:pt>
                <c:pt idx="96">
                  <c:v>43.79</c:v>
                </c:pt>
                <c:pt idx="97">
                  <c:v>43.860000000000007</c:v>
                </c:pt>
                <c:pt idx="98">
                  <c:v>43.88</c:v>
                </c:pt>
                <c:pt idx="99">
                  <c:v>43.889999999999993</c:v>
                </c:pt>
                <c:pt idx="100">
                  <c:v>43.699999999999996</c:v>
                </c:pt>
                <c:pt idx="101">
                  <c:v>43.68</c:v>
                </c:pt>
                <c:pt idx="102">
                  <c:v>43.589999999999996</c:v>
                </c:pt>
                <c:pt idx="103">
                  <c:v>43.52</c:v>
                </c:pt>
                <c:pt idx="104">
                  <c:v>43.63</c:v>
                </c:pt>
                <c:pt idx="105">
                  <c:v>43.68</c:v>
                </c:pt>
                <c:pt idx="106">
                  <c:v>43.660000000000004</c:v>
                </c:pt>
                <c:pt idx="107">
                  <c:v>43.68</c:v>
                </c:pt>
                <c:pt idx="108">
                  <c:v>43.77</c:v>
                </c:pt>
                <c:pt idx="109">
                  <c:v>43.73</c:v>
                </c:pt>
                <c:pt idx="110">
                  <c:v>43.82</c:v>
                </c:pt>
                <c:pt idx="111">
                  <c:v>43.93</c:v>
                </c:pt>
                <c:pt idx="112">
                  <c:v>44.050000000000004</c:v>
                </c:pt>
                <c:pt idx="113">
                  <c:v>44.059999999999995</c:v>
                </c:pt>
                <c:pt idx="114">
                  <c:v>44.12</c:v>
                </c:pt>
                <c:pt idx="115">
                  <c:v>44.220000000000006</c:v>
                </c:pt>
                <c:pt idx="116">
                  <c:v>44.330000000000005</c:v>
                </c:pt>
                <c:pt idx="117">
                  <c:v>44.37</c:v>
                </c:pt>
                <c:pt idx="118">
                  <c:v>44.440000000000005</c:v>
                </c:pt>
                <c:pt idx="119">
                  <c:v>44.46</c:v>
                </c:pt>
                <c:pt idx="120">
                  <c:v>44.51</c:v>
                </c:pt>
                <c:pt idx="121">
                  <c:v>44.449999999999996</c:v>
                </c:pt>
                <c:pt idx="122">
                  <c:v>44.54</c:v>
                </c:pt>
                <c:pt idx="123">
                  <c:v>44.62</c:v>
                </c:pt>
                <c:pt idx="124">
                  <c:v>44.610000000000007</c:v>
                </c:pt>
                <c:pt idx="125">
                  <c:v>44.62</c:v>
                </c:pt>
                <c:pt idx="126">
                  <c:v>44.52</c:v>
                </c:pt>
                <c:pt idx="127">
                  <c:v>44.62</c:v>
                </c:pt>
                <c:pt idx="128">
                  <c:v>44.68</c:v>
                </c:pt>
                <c:pt idx="129">
                  <c:v>44.38</c:v>
                </c:pt>
                <c:pt idx="130">
                  <c:v>44.24</c:v>
                </c:pt>
                <c:pt idx="131">
                  <c:v>44.410000000000004</c:v>
                </c:pt>
                <c:pt idx="132">
                  <c:v>44.43</c:v>
                </c:pt>
                <c:pt idx="133">
                  <c:v>44.419999999999995</c:v>
                </c:pt>
                <c:pt idx="134">
                  <c:v>44.38</c:v>
                </c:pt>
                <c:pt idx="135">
                  <c:v>44.35</c:v>
                </c:pt>
                <c:pt idx="136">
                  <c:v>44.35</c:v>
                </c:pt>
                <c:pt idx="137">
                  <c:v>44.37</c:v>
                </c:pt>
                <c:pt idx="138">
                  <c:v>44.4</c:v>
                </c:pt>
                <c:pt idx="139">
                  <c:v>44.46</c:v>
                </c:pt>
                <c:pt idx="140">
                  <c:v>44.43</c:v>
                </c:pt>
                <c:pt idx="141">
                  <c:v>44.440000000000005</c:v>
                </c:pt>
                <c:pt idx="142">
                  <c:v>44.419999999999995</c:v>
                </c:pt>
                <c:pt idx="143">
                  <c:v>44.360000000000007</c:v>
                </c:pt>
                <c:pt idx="144">
                  <c:v>44.360000000000007</c:v>
                </c:pt>
                <c:pt idx="145">
                  <c:v>44.440000000000005</c:v>
                </c:pt>
                <c:pt idx="146">
                  <c:v>44.470000000000006</c:v>
                </c:pt>
                <c:pt idx="147">
                  <c:v>44.52</c:v>
                </c:pt>
                <c:pt idx="148">
                  <c:v>44.49</c:v>
                </c:pt>
                <c:pt idx="149">
                  <c:v>44.54</c:v>
                </c:pt>
                <c:pt idx="150">
                  <c:v>44.57</c:v>
                </c:pt>
                <c:pt idx="151">
                  <c:v>44.54</c:v>
                </c:pt>
                <c:pt idx="152">
                  <c:v>44.580000000000005</c:v>
                </c:pt>
                <c:pt idx="153">
                  <c:v>44.51</c:v>
                </c:pt>
                <c:pt idx="154">
                  <c:v>44.550000000000004</c:v>
                </c:pt>
                <c:pt idx="155">
                  <c:v>44.43</c:v>
                </c:pt>
                <c:pt idx="156">
                  <c:v>44.49</c:v>
                </c:pt>
                <c:pt idx="157">
                  <c:v>44.51</c:v>
                </c:pt>
                <c:pt idx="158">
                  <c:v>44.529999999999994</c:v>
                </c:pt>
                <c:pt idx="159">
                  <c:v>44.54</c:v>
                </c:pt>
                <c:pt idx="160">
                  <c:v>44.550000000000004</c:v>
                </c:pt>
                <c:pt idx="161">
                  <c:v>44.559999999999995</c:v>
                </c:pt>
                <c:pt idx="162">
                  <c:v>44.6</c:v>
                </c:pt>
                <c:pt idx="163">
                  <c:v>44.63</c:v>
                </c:pt>
                <c:pt idx="164">
                  <c:v>44.6</c:v>
                </c:pt>
                <c:pt idx="165">
                  <c:v>44.52</c:v>
                </c:pt>
                <c:pt idx="166">
                  <c:v>44.49</c:v>
                </c:pt>
                <c:pt idx="167">
                  <c:v>44.49</c:v>
                </c:pt>
                <c:pt idx="168">
                  <c:v>44.529999999999994</c:v>
                </c:pt>
                <c:pt idx="169">
                  <c:v>44.580000000000005</c:v>
                </c:pt>
                <c:pt idx="170">
                  <c:v>44.589999999999996</c:v>
                </c:pt>
                <c:pt idx="171">
                  <c:v>44.63</c:v>
                </c:pt>
                <c:pt idx="172">
                  <c:v>44.580000000000005</c:v>
                </c:pt>
                <c:pt idx="173">
                  <c:v>44.559999999999995</c:v>
                </c:pt>
                <c:pt idx="174">
                  <c:v>44.51</c:v>
                </c:pt>
                <c:pt idx="175">
                  <c:v>44.48</c:v>
                </c:pt>
                <c:pt idx="176">
                  <c:v>44.48</c:v>
                </c:pt>
                <c:pt idx="177">
                  <c:v>44.449999999999996</c:v>
                </c:pt>
                <c:pt idx="178">
                  <c:v>44.4</c:v>
                </c:pt>
                <c:pt idx="179">
                  <c:v>44.38</c:v>
                </c:pt>
                <c:pt idx="180">
                  <c:v>44.32</c:v>
                </c:pt>
                <c:pt idx="181">
                  <c:v>44.32</c:v>
                </c:pt>
                <c:pt idx="182">
                  <c:v>44.309999999999995</c:v>
                </c:pt>
                <c:pt idx="183">
                  <c:v>44.309999999999995</c:v>
                </c:pt>
                <c:pt idx="184">
                  <c:v>44.23</c:v>
                </c:pt>
                <c:pt idx="185">
                  <c:v>44.110000000000007</c:v>
                </c:pt>
                <c:pt idx="186">
                  <c:v>44.050000000000004</c:v>
                </c:pt>
                <c:pt idx="187">
                  <c:v>43.9</c:v>
                </c:pt>
                <c:pt idx="188">
                  <c:v>43.500000000000007</c:v>
                </c:pt>
                <c:pt idx="189">
                  <c:v>43.279999999999994</c:v>
                </c:pt>
                <c:pt idx="190">
                  <c:v>42.98</c:v>
                </c:pt>
                <c:pt idx="191">
                  <c:v>42.79</c:v>
                </c:pt>
                <c:pt idx="192">
                  <c:v>42.699999999999996</c:v>
                </c:pt>
                <c:pt idx="193">
                  <c:v>42.82</c:v>
                </c:pt>
                <c:pt idx="194">
                  <c:v>42.85</c:v>
                </c:pt>
                <c:pt idx="195">
                  <c:v>42.85</c:v>
                </c:pt>
                <c:pt idx="196">
                  <c:v>42.77</c:v>
                </c:pt>
                <c:pt idx="197">
                  <c:v>42.690000000000005</c:v>
                </c:pt>
                <c:pt idx="198">
                  <c:v>42.79</c:v>
                </c:pt>
                <c:pt idx="199">
                  <c:v>42.889999999999993</c:v>
                </c:pt>
                <c:pt idx="200">
                  <c:v>42.96</c:v>
                </c:pt>
                <c:pt idx="201">
                  <c:v>43.000000000000007</c:v>
                </c:pt>
                <c:pt idx="202">
                  <c:v>42.910000000000004</c:v>
                </c:pt>
                <c:pt idx="203">
                  <c:v>43.01</c:v>
                </c:pt>
                <c:pt idx="204">
                  <c:v>43.110000000000007</c:v>
                </c:pt>
                <c:pt idx="205">
                  <c:v>43.1</c:v>
                </c:pt>
              </c:numCache>
            </c:numRef>
          </c:val>
        </c:ser>
        <c:marker val="1"/>
        <c:axId val="52755456"/>
        <c:axId val="56746752"/>
      </c:lineChart>
      <c:catAx>
        <c:axId val="52755456"/>
        <c:scaling>
          <c:orientation val="minMax"/>
        </c:scaling>
        <c:axPos val="b"/>
        <c:numFmt formatCode="m/d/yyyy\ h:mm" sourceLinked="1"/>
        <c:majorTickMark val="none"/>
        <c:tickLblPos val="none"/>
        <c:crossAx val="56746752"/>
        <c:crosses val="autoZero"/>
        <c:lblAlgn val="ctr"/>
        <c:lblOffset val="100"/>
      </c:catAx>
      <c:valAx>
        <c:axId val="56746752"/>
        <c:scaling>
          <c:orientation val="minMax"/>
          <c:min val="35"/>
        </c:scaling>
        <c:axPos val="l"/>
        <c:majorGridlines/>
        <c:numFmt formatCode="General" sourceLinked="1"/>
        <c:majorTickMark val="none"/>
        <c:tickLblPos val="nextTo"/>
        <c:crossAx val="52755456"/>
        <c:crosses val="autoZero"/>
        <c:crossBetween val="between"/>
      </c:valAx>
    </c:plotArea>
    <c:legend>
      <c:legendPos val="r"/>
      <c:layout/>
    </c:legend>
    <c:plotVisOnly val="1"/>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lang val="en-PH"/>
  <c:chart>
    <c:title>
      <c:tx>
        <c:rich>
          <a:bodyPr/>
          <a:lstStyle/>
          <a:p>
            <a:pPr algn="ctr">
              <a:defRPr/>
            </a:pPr>
            <a:r>
              <a:rPr lang="en-US"/>
              <a:t>% Relative Humidity</a:t>
            </a:r>
          </a:p>
          <a:p>
            <a:pPr algn="ctr">
              <a:defRPr/>
            </a:pPr>
            <a:r>
              <a:rPr lang="en-US"/>
              <a:t>0943 AM-1404 PM July 21, 2014</a:t>
            </a:r>
          </a:p>
        </c:rich>
      </c:tx>
      <c:layout/>
    </c:title>
    <c:plotArea>
      <c:layout/>
      <c:lineChart>
        <c:grouping val="standard"/>
        <c:ser>
          <c:idx val="1"/>
          <c:order val="0"/>
          <c:tx>
            <c:v>2222</c:v>
          </c:tx>
          <c:marker>
            <c:symbol val="none"/>
          </c:marker>
          <c:val>
            <c:numRef>
              <c:f>Sheet2!$F$2:$F$456</c:f>
              <c:numCache>
                <c:formatCode>0.00</c:formatCode>
                <c:ptCount val="455"/>
                <c:pt idx="0">
                  <c:v>46.131404400000001</c:v>
                </c:pt>
                <c:pt idx="1">
                  <c:v>46.736638000000006</c:v>
                </c:pt>
                <c:pt idx="2">
                  <c:v>46.864636150000003</c:v>
                </c:pt>
                <c:pt idx="3">
                  <c:v>46.136086350000006</c:v>
                </c:pt>
                <c:pt idx="4">
                  <c:v>45.473561450000005</c:v>
                </c:pt>
                <c:pt idx="5">
                  <c:v>44.455132500000005</c:v>
                </c:pt>
                <c:pt idx="6">
                  <c:v>43.327435800000011</c:v>
                </c:pt>
                <c:pt idx="7">
                  <c:v>44.164540900000006</c:v>
                </c:pt>
                <c:pt idx="8">
                  <c:v>43.988663100000011</c:v>
                </c:pt>
                <c:pt idx="9">
                  <c:v>44.109553250000005</c:v>
                </c:pt>
                <c:pt idx="10">
                  <c:v>44.099648800000004</c:v>
                </c:pt>
                <c:pt idx="11">
                  <c:v>43.863736850000009</c:v>
                </c:pt>
                <c:pt idx="12">
                  <c:v>44.445361200000015</c:v>
                </c:pt>
                <c:pt idx="13">
                  <c:v>43.216312750000007</c:v>
                </c:pt>
                <c:pt idx="14">
                  <c:v>42.880753500000012</c:v>
                </c:pt>
                <c:pt idx="15">
                  <c:v>43.463598650000009</c:v>
                </c:pt>
                <c:pt idx="16">
                  <c:v>43.151035400000005</c:v>
                </c:pt>
                <c:pt idx="17">
                  <c:v>42.407476000000003</c:v>
                </c:pt>
                <c:pt idx="18">
                  <c:v>41.881806500000003</c:v>
                </c:pt>
                <c:pt idx="19">
                  <c:v>42.128842000000006</c:v>
                </c:pt>
                <c:pt idx="20">
                  <c:v>40.910994000000009</c:v>
                </c:pt>
                <c:pt idx="21">
                  <c:v>41.51989240000001</c:v>
                </c:pt>
                <c:pt idx="22">
                  <c:v>41.918641700000009</c:v>
                </c:pt>
                <c:pt idx="23">
                  <c:v>40.939061200000012</c:v>
                </c:pt>
                <c:pt idx="24">
                  <c:v>41.254780000000004</c:v>
                </c:pt>
                <c:pt idx="25">
                  <c:v>41.570652400000007</c:v>
                </c:pt>
                <c:pt idx="26">
                  <c:v>40.853206250000007</c:v>
                </c:pt>
                <c:pt idx="27">
                  <c:v>41.162030650000005</c:v>
                </c:pt>
                <c:pt idx="28">
                  <c:v>40.17755815000001</c:v>
                </c:pt>
                <c:pt idx="29">
                  <c:v>40.912197100000007</c:v>
                </c:pt>
                <c:pt idx="30">
                  <c:v>41.308246400000009</c:v>
                </c:pt>
                <c:pt idx="31">
                  <c:v>41.083236500000005</c:v>
                </c:pt>
                <c:pt idx="32">
                  <c:v>39.640953800000013</c:v>
                </c:pt>
                <c:pt idx="33">
                  <c:v>40.515129750000007</c:v>
                </c:pt>
                <c:pt idx="34">
                  <c:v>40.17010650000001</c:v>
                </c:pt>
                <c:pt idx="35">
                  <c:v>40.480095700000007</c:v>
                </c:pt>
                <c:pt idx="36">
                  <c:v>41.362403650000012</c:v>
                </c:pt>
                <c:pt idx="37">
                  <c:v>40.805125700000005</c:v>
                </c:pt>
                <c:pt idx="38">
                  <c:v>40.197680900000009</c:v>
                </c:pt>
                <c:pt idx="39">
                  <c:v>39.448753500000002</c:v>
                </c:pt>
                <c:pt idx="40">
                  <c:v>39.83107960000001</c:v>
                </c:pt>
                <c:pt idx="41">
                  <c:v>40.595827800000009</c:v>
                </c:pt>
                <c:pt idx="42">
                  <c:v>41.427700900000005</c:v>
                </c:pt>
                <c:pt idx="43">
                  <c:v>40.564729750000005</c:v>
                </c:pt>
                <c:pt idx="44">
                  <c:v>40.677878300000003</c:v>
                </c:pt>
                <c:pt idx="45">
                  <c:v>40.450586800000004</c:v>
                </c:pt>
                <c:pt idx="46">
                  <c:v>40.459493200000004</c:v>
                </c:pt>
                <c:pt idx="47">
                  <c:v>41.069373200000008</c:v>
                </c:pt>
                <c:pt idx="48">
                  <c:v>39.615482500000013</c:v>
                </c:pt>
                <c:pt idx="49">
                  <c:v>41.120384500000007</c:v>
                </c:pt>
                <c:pt idx="50">
                  <c:v>40.179333250000013</c:v>
                </c:pt>
                <c:pt idx="51">
                  <c:v>40.673900700000004</c:v>
                </c:pt>
                <c:pt idx="52">
                  <c:v>40.479720850000007</c:v>
                </c:pt>
                <c:pt idx="53">
                  <c:v>39.909114100000004</c:v>
                </c:pt>
                <c:pt idx="54">
                  <c:v>40.253449350000011</c:v>
                </c:pt>
                <c:pt idx="55">
                  <c:v>41.130424500000004</c:v>
                </c:pt>
                <c:pt idx="56">
                  <c:v>40.092439550000009</c:v>
                </c:pt>
                <c:pt idx="57">
                  <c:v>39.814474000000011</c:v>
                </c:pt>
                <c:pt idx="58">
                  <c:v>39.362039800000005</c:v>
                </c:pt>
                <c:pt idx="59">
                  <c:v>41.189416600000001</c:v>
                </c:pt>
                <c:pt idx="60">
                  <c:v>41.411534500000009</c:v>
                </c:pt>
                <c:pt idx="61">
                  <c:v>40.357695500000005</c:v>
                </c:pt>
                <c:pt idx="62">
                  <c:v>38.783971450000003</c:v>
                </c:pt>
                <c:pt idx="63">
                  <c:v>40.110810400000005</c:v>
                </c:pt>
                <c:pt idx="64">
                  <c:v>38.883673600000009</c:v>
                </c:pt>
                <c:pt idx="65">
                  <c:v>40.213039750000014</c:v>
                </c:pt>
                <c:pt idx="66">
                  <c:v>41.081228500000002</c:v>
                </c:pt>
                <c:pt idx="67">
                  <c:v>41.846656350000003</c:v>
                </c:pt>
                <c:pt idx="68">
                  <c:v>42.002667750000001</c:v>
                </c:pt>
                <c:pt idx="69">
                  <c:v>42.013931750000005</c:v>
                </c:pt>
                <c:pt idx="70">
                  <c:v>40.249570250000005</c:v>
                </c:pt>
                <c:pt idx="71">
                  <c:v>41.117013400000005</c:v>
                </c:pt>
                <c:pt idx="72">
                  <c:v>39.891115000000006</c:v>
                </c:pt>
                <c:pt idx="73">
                  <c:v>40.346678800000007</c:v>
                </c:pt>
                <c:pt idx="74">
                  <c:v>40.963118800000011</c:v>
                </c:pt>
                <c:pt idx="75">
                  <c:v>41.126063800000004</c:v>
                </c:pt>
                <c:pt idx="76">
                  <c:v>41.276973600000005</c:v>
                </c:pt>
                <c:pt idx="77">
                  <c:v>41.136119800000003</c:v>
                </c:pt>
                <c:pt idx="78">
                  <c:v>39.678936300000011</c:v>
                </c:pt>
                <c:pt idx="79">
                  <c:v>40.2046882</c:v>
                </c:pt>
                <c:pt idx="80">
                  <c:v>41.22790675000001</c:v>
                </c:pt>
                <c:pt idx="81">
                  <c:v>40.769270950000006</c:v>
                </c:pt>
                <c:pt idx="82">
                  <c:v>40.892181100000009</c:v>
                </c:pt>
                <c:pt idx="83">
                  <c:v>40.750257700000006</c:v>
                </c:pt>
                <c:pt idx="84">
                  <c:v>40.836215400000007</c:v>
                </c:pt>
                <c:pt idx="85">
                  <c:v>40.228361800000002</c:v>
                </c:pt>
                <c:pt idx="86">
                  <c:v>40.163212900000005</c:v>
                </c:pt>
                <c:pt idx="87">
                  <c:v>40.441095250000011</c:v>
                </c:pt>
                <c:pt idx="88">
                  <c:v>40.078685950000008</c:v>
                </c:pt>
                <c:pt idx="89">
                  <c:v>40.083597950000012</c:v>
                </c:pt>
                <c:pt idx="90">
                  <c:v>40.024216250000002</c:v>
                </c:pt>
                <c:pt idx="91">
                  <c:v>39.914006100000009</c:v>
                </c:pt>
                <c:pt idx="92">
                  <c:v>40.716920350000002</c:v>
                </c:pt>
                <c:pt idx="93">
                  <c:v>39.70131700000001</c:v>
                </c:pt>
                <c:pt idx="94">
                  <c:v>39.702290600000012</c:v>
                </c:pt>
                <c:pt idx="95">
                  <c:v>39.790109100000009</c:v>
                </c:pt>
                <c:pt idx="96">
                  <c:v>40.285974150000015</c:v>
                </c:pt>
                <c:pt idx="97">
                  <c:v>39.027796900000013</c:v>
                </c:pt>
                <c:pt idx="98">
                  <c:v>39.862337200000013</c:v>
                </c:pt>
                <c:pt idx="99">
                  <c:v>40.322069800000001</c:v>
                </c:pt>
                <c:pt idx="100">
                  <c:v>40.387335500000006</c:v>
                </c:pt>
                <c:pt idx="101">
                  <c:v>42.083563750000003</c:v>
                </c:pt>
                <c:pt idx="102">
                  <c:v>40.376467500000004</c:v>
                </c:pt>
                <c:pt idx="103">
                  <c:v>39.244630000000008</c:v>
                </c:pt>
                <c:pt idx="104">
                  <c:v>39.892580850000002</c:v>
                </c:pt>
                <c:pt idx="105">
                  <c:v>40.378443500000003</c:v>
                </c:pt>
                <c:pt idx="106">
                  <c:v>40.764928000000005</c:v>
                </c:pt>
                <c:pt idx="107">
                  <c:v>39.295638900000007</c:v>
                </c:pt>
                <c:pt idx="108">
                  <c:v>41.03729640000001</c:v>
                </c:pt>
                <c:pt idx="109">
                  <c:v>39.922811700000004</c:v>
                </c:pt>
                <c:pt idx="110">
                  <c:v>38.037120400000006</c:v>
                </c:pt>
                <c:pt idx="111">
                  <c:v>38.46058295000001</c:v>
                </c:pt>
                <c:pt idx="112">
                  <c:v>39.05081770000001</c:v>
                </c:pt>
                <c:pt idx="113">
                  <c:v>37.347311500000004</c:v>
                </c:pt>
                <c:pt idx="114">
                  <c:v>38.4168345</c:v>
                </c:pt>
                <c:pt idx="115">
                  <c:v>38.813711800000007</c:v>
                </c:pt>
                <c:pt idx="116">
                  <c:v>39.422973400000004</c:v>
                </c:pt>
                <c:pt idx="117">
                  <c:v>38.82421020000001</c:v>
                </c:pt>
                <c:pt idx="118">
                  <c:v>38.566135850000009</c:v>
                </c:pt>
                <c:pt idx="119">
                  <c:v>38.722323250000002</c:v>
                </c:pt>
                <c:pt idx="120">
                  <c:v>38.850933400000009</c:v>
                </c:pt>
                <c:pt idx="121">
                  <c:v>39.010076800000007</c:v>
                </c:pt>
                <c:pt idx="122">
                  <c:v>39.389302100000009</c:v>
                </c:pt>
                <c:pt idx="123">
                  <c:v>38.405895200000003</c:v>
                </c:pt>
                <c:pt idx="124">
                  <c:v>37.768090750000006</c:v>
                </c:pt>
                <c:pt idx="125">
                  <c:v>37.6472014</c:v>
                </c:pt>
                <c:pt idx="126">
                  <c:v>38.004354250000006</c:v>
                </c:pt>
                <c:pt idx="127">
                  <c:v>38.929065500000007</c:v>
                </c:pt>
                <c:pt idx="128">
                  <c:v>38.174352500000012</c:v>
                </c:pt>
                <c:pt idx="129">
                  <c:v>38.634617900000009</c:v>
                </c:pt>
                <c:pt idx="130">
                  <c:v>38.103746800000003</c:v>
                </c:pt>
                <c:pt idx="131">
                  <c:v>36.463560250000008</c:v>
                </c:pt>
                <c:pt idx="132">
                  <c:v>37.473418000000002</c:v>
                </c:pt>
                <c:pt idx="133">
                  <c:v>39.110023749999996</c:v>
                </c:pt>
                <c:pt idx="134">
                  <c:v>38.567084650000012</c:v>
                </c:pt>
                <c:pt idx="135">
                  <c:v>38.367158400000001</c:v>
                </c:pt>
                <c:pt idx="136">
                  <c:v>38.407137250000005</c:v>
                </c:pt>
                <c:pt idx="137">
                  <c:v>37.575669750000003</c:v>
                </c:pt>
                <c:pt idx="138">
                  <c:v>37.297937000000005</c:v>
                </c:pt>
                <c:pt idx="139">
                  <c:v>37.83579850000001</c:v>
                </c:pt>
                <c:pt idx="140">
                  <c:v>37.659296250000004</c:v>
                </c:pt>
                <c:pt idx="141">
                  <c:v>37.245707300000007</c:v>
                </c:pt>
                <c:pt idx="142">
                  <c:v>37.963170250000005</c:v>
                </c:pt>
                <c:pt idx="143">
                  <c:v>37.926940200000004</c:v>
                </c:pt>
                <c:pt idx="144">
                  <c:v>38.040308750000001</c:v>
                </c:pt>
                <c:pt idx="145">
                  <c:v>37.462310800000004</c:v>
                </c:pt>
                <c:pt idx="146">
                  <c:v>38.000333900000008</c:v>
                </c:pt>
                <c:pt idx="147">
                  <c:v>38.078410000000005</c:v>
                </c:pt>
                <c:pt idx="148">
                  <c:v>38.343230750000004</c:v>
                </c:pt>
                <c:pt idx="149">
                  <c:v>37.470641200000003</c:v>
                </c:pt>
                <c:pt idx="150">
                  <c:v>37.917588200000004</c:v>
                </c:pt>
                <c:pt idx="151">
                  <c:v>37.793978050000007</c:v>
                </c:pt>
                <c:pt idx="152">
                  <c:v>38.290983100000005</c:v>
                </c:pt>
                <c:pt idx="153">
                  <c:v>37.532938900000005</c:v>
                </c:pt>
                <c:pt idx="154">
                  <c:v>38.181424150000012</c:v>
                </c:pt>
                <c:pt idx="155">
                  <c:v>37.155707200000002</c:v>
                </c:pt>
                <c:pt idx="156">
                  <c:v>37.715012350000009</c:v>
                </c:pt>
                <c:pt idx="157">
                  <c:v>38.079882450000007</c:v>
                </c:pt>
                <c:pt idx="158">
                  <c:v>37.829263300000008</c:v>
                </c:pt>
                <c:pt idx="159">
                  <c:v>38.232162650000014</c:v>
                </c:pt>
                <c:pt idx="160">
                  <c:v>38.133932500000007</c:v>
                </c:pt>
                <c:pt idx="161">
                  <c:v>37.837665700000009</c:v>
                </c:pt>
                <c:pt idx="162">
                  <c:v>37.347100650000009</c:v>
                </c:pt>
                <c:pt idx="163">
                  <c:v>37.462310800000004</c:v>
                </c:pt>
                <c:pt idx="164">
                  <c:v>37.723393150000007</c:v>
                </c:pt>
                <c:pt idx="165">
                  <c:v>36.992339000000008</c:v>
                </c:pt>
                <c:pt idx="166">
                  <c:v>38.226508250000009</c:v>
                </c:pt>
                <c:pt idx="167">
                  <c:v>38.507185000000007</c:v>
                </c:pt>
                <c:pt idx="168">
                  <c:v>38.579541100000007</c:v>
                </c:pt>
                <c:pt idx="169">
                  <c:v>39.520726750000001</c:v>
                </c:pt>
                <c:pt idx="170">
                  <c:v>38.811803000000005</c:v>
                </c:pt>
                <c:pt idx="171">
                  <c:v>38.673762000000004</c:v>
                </c:pt>
                <c:pt idx="172">
                  <c:v>38.262319450000014</c:v>
                </c:pt>
                <c:pt idx="173">
                  <c:v>39.206049100000001</c:v>
                </c:pt>
                <c:pt idx="174">
                  <c:v>40.252829700000007</c:v>
                </c:pt>
                <c:pt idx="175">
                  <c:v>40.300758150000014</c:v>
                </c:pt>
                <c:pt idx="176">
                  <c:v>39.209898700000004</c:v>
                </c:pt>
                <c:pt idx="177">
                  <c:v>38.828027800000008</c:v>
                </c:pt>
                <c:pt idx="178">
                  <c:v>38.681371600000006</c:v>
                </c:pt>
                <c:pt idx="179">
                  <c:v>38.609928300000007</c:v>
                </c:pt>
                <c:pt idx="180">
                  <c:v>38.724227250000006</c:v>
                </c:pt>
                <c:pt idx="181">
                  <c:v>38.220457400000008</c:v>
                </c:pt>
                <c:pt idx="182">
                  <c:v>39.127950600000005</c:v>
                </c:pt>
                <c:pt idx="183">
                  <c:v>39.40035695000001</c:v>
                </c:pt>
                <c:pt idx="184">
                  <c:v>38.488051750000011</c:v>
                </c:pt>
                <c:pt idx="185">
                  <c:v>38.434816100000006</c:v>
                </c:pt>
                <c:pt idx="186">
                  <c:v>38.175260600000009</c:v>
                </c:pt>
                <c:pt idx="187">
                  <c:v>38.85545350000001</c:v>
                </c:pt>
                <c:pt idx="188">
                  <c:v>38.479693000000005</c:v>
                </c:pt>
                <c:pt idx="189">
                  <c:v>38.844937500000007</c:v>
                </c:pt>
                <c:pt idx="190">
                  <c:v>38.234391100000003</c:v>
                </c:pt>
                <c:pt idx="191">
                  <c:v>38.137596600000009</c:v>
                </c:pt>
                <c:pt idx="192">
                  <c:v>39.388452250000007</c:v>
                </c:pt>
                <c:pt idx="193">
                  <c:v>38.703159350000007</c:v>
                </c:pt>
                <c:pt idx="194">
                  <c:v>38.501673900000007</c:v>
                </c:pt>
                <c:pt idx="195">
                  <c:v>38.652754900000005</c:v>
                </c:pt>
                <c:pt idx="196">
                  <c:v>38.877928000000011</c:v>
                </c:pt>
                <c:pt idx="197">
                  <c:v>38.485530700000005</c:v>
                </c:pt>
                <c:pt idx="198">
                  <c:v>38.784709500000005</c:v>
                </c:pt>
                <c:pt idx="199">
                  <c:v>39.429584350000006</c:v>
                </c:pt>
                <c:pt idx="200">
                  <c:v>39.759773200000012</c:v>
                </c:pt>
                <c:pt idx="201">
                  <c:v>39.319483000000005</c:v>
                </c:pt>
                <c:pt idx="202">
                  <c:v>39.596136550000004</c:v>
                </c:pt>
                <c:pt idx="203">
                  <c:v>38.717317400000006</c:v>
                </c:pt>
                <c:pt idx="204">
                  <c:v>39.617587400000012</c:v>
                </c:pt>
                <c:pt idx="205">
                  <c:v>40.724236450000006</c:v>
                </c:pt>
                <c:pt idx="206">
                  <c:v>33.227042049999994</c:v>
                </c:pt>
                <c:pt idx="207">
                  <c:v>33.580026100000005</c:v>
                </c:pt>
                <c:pt idx="208">
                  <c:v>34.498816900000001</c:v>
                </c:pt>
                <c:pt idx="209">
                  <c:v>34.199369300000008</c:v>
                </c:pt>
                <c:pt idx="210">
                  <c:v>33.63266895000001</c:v>
                </c:pt>
                <c:pt idx="211">
                  <c:v>33.043391800000009</c:v>
                </c:pt>
                <c:pt idx="212">
                  <c:v>33.655966999999997</c:v>
                </c:pt>
                <c:pt idx="213">
                  <c:v>34.23010335</c:v>
                </c:pt>
                <c:pt idx="214">
                  <c:v>33.356348199999999</c:v>
                </c:pt>
                <c:pt idx="215">
                  <c:v>33.481559950000005</c:v>
                </c:pt>
                <c:pt idx="216">
                  <c:v>32.294214000000004</c:v>
                </c:pt>
                <c:pt idx="217">
                  <c:v>32.596587200000002</c:v>
                </c:pt>
                <c:pt idx="218">
                  <c:v>32.789430250000009</c:v>
                </c:pt>
                <c:pt idx="219">
                  <c:v>33.137561500000004</c:v>
                </c:pt>
                <c:pt idx="220">
                  <c:v>33.373004200000004</c:v>
                </c:pt>
                <c:pt idx="221">
                  <c:v>33.600128500000004</c:v>
                </c:pt>
                <c:pt idx="222">
                  <c:v>33.937363750000003</c:v>
                </c:pt>
                <c:pt idx="223">
                  <c:v>34.277011000000009</c:v>
                </c:pt>
                <c:pt idx="224">
                  <c:v>34.347827100000011</c:v>
                </c:pt>
                <c:pt idx="225">
                  <c:v>33.633507350000009</c:v>
                </c:pt>
                <c:pt idx="226">
                  <c:v>32.869530349999998</c:v>
                </c:pt>
                <c:pt idx="227">
                  <c:v>32.417569750000006</c:v>
                </c:pt>
                <c:pt idx="228">
                  <c:v>32.531191100000001</c:v>
                </c:pt>
                <c:pt idx="229">
                  <c:v>32.378340500000007</c:v>
                </c:pt>
                <c:pt idx="230">
                  <c:v>31.6780708</c:v>
                </c:pt>
                <c:pt idx="231">
                  <c:v>32.434833400000002</c:v>
                </c:pt>
                <c:pt idx="232">
                  <c:v>32.5916864</c:v>
                </c:pt>
                <c:pt idx="233">
                  <c:v>32.658664899999998</c:v>
                </c:pt>
                <c:pt idx="234">
                  <c:v>33.044218200000003</c:v>
                </c:pt>
                <c:pt idx="235">
                  <c:v>33.579188500000008</c:v>
                </c:pt>
                <c:pt idx="236">
                  <c:v>33.659323799999996</c:v>
                </c:pt>
                <c:pt idx="237">
                  <c:v>32.737905000000005</c:v>
                </c:pt>
                <c:pt idx="238">
                  <c:v>32.362100500000004</c:v>
                </c:pt>
                <c:pt idx="239">
                  <c:v>32.660301699999998</c:v>
                </c:pt>
                <c:pt idx="240">
                  <c:v>32.514071899999998</c:v>
                </c:pt>
                <c:pt idx="241">
                  <c:v>31.667702000000002</c:v>
                </c:pt>
                <c:pt idx="242">
                  <c:v>32.212542700000007</c:v>
                </c:pt>
                <c:pt idx="243">
                  <c:v>32.291782800000007</c:v>
                </c:pt>
                <c:pt idx="244">
                  <c:v>32.369408500000006</c:v>
                </c:pt>
                <c:pt idx="245">
                  <c:v>32.367784500000006</c:v>
                </c:pt>
                <c:pt idx="246">
                  <c:v>32.269902000000002</c:v>
                </c:pt>
                <c:pt idx="247">
                  <c:v>32.201219500000008</c:v>
                </c:pt>
                <c:pt idx="248">
                  <c:v>31.571803500000001</c:v>
                </c:pt>
                <c:pt idx="249">
                  <c:v>32.572900000000004</c:v>
                </c:pt>
                <c:pt idx="250">
                  <c:v>32.995093750000002</c:v>
                </c:pt>
                <c:pt idx="251">
                  <c:v>32.039590500000003</c:v>
                </c:pt>
                <c:pt idx="252">
                  <c:v>32.687224550000003</c:v>
                </c:pt>
                <c:pt idx="253">
                  <c:v>32.918331250000001</c:v>
                </c:pt>
                <c:pt idx="254">
                  <c:v>32.812225099999999</c:v>
                </c:pt>
                <c:pt idx="255">
                  <c:v>32.590052800000002</c:v>
                </c:pt>
                <c:pt idx="256">
                  <c:v>32.40537775</c:v>
                </c:pt>
                <c:pt idx="257">
                  <c:v>32.144613000000007</c:v>
                </c:pt>
                <c:pt idx="258">
                  <c:v>31.830099799999999</c:v>
                </c:pt>
                <c:pt idx="259">
                  <c:v>32.550838750000004</c:v>
                </c:pt>
                <c:pt idx="260">
                  <c:v>32.354792500000009</c:v>
                </c:pt>
                <c:pt idx="261">
                  <c:v>32.450291800000002</c:v>
                </c:pt>
                <c:pt idx="262">
                  <c:v>31.761279699999999</c:v>
                </c:pt>
                <c:pt idx="263">
                  <c:v>31.98774400000001</c:v>
                </c:pt>
                <c:pt idx="264">
                  <c:v>32.276385200000007</c:v>
                </c:pt>
                <c:pt idx="265">
                  <c:v>32.361288500000008</c:v>
                </c:pt>
                <c:pt idx="266">
                  <c:v>32.063758500000006</c:v>
                </c:pt>
                <c:pt idx="267">
                  <c:v>32.25661435</c:v>
                </c:pt>
                <c:pt idx="268">
                  <c:v>31.8541238</c:v>
                </c:pt>
                <c:pt idx="269">
                  <c:v>31.754801650000001</c:v>
                </c:pt>
                <c:pt idx="270">
                  <c:v>31.171033300000001</c:v>
                </c:pt>
                <c:pt idx="271">
                  <c:v>31.297393050000004</c:v>
                </c:pt>
                <c:pt idx="272">
                  <c:v>31.336632700000003</c:v>
                </c:pt>
                <c:pt idx="273">
                  <c:v>30.652711700000001</c:v>
                </c:pt>
                <c:pt idx="274">
                  <c:v>30.084196600000002</c:v>
                </c:pt>
                <c:pt idx="275">
                  <c:v>31.514220100000003</c:v>
                </c:pt>
                <c:pt idx="276">
                  <c:v>29.180803400000002</c:v>
                </c:pt>
                <c:pt idx="277">
                  <c:v>29.321917900000003</c:v>
                </c:pt>
                <c:pt idx="278">
                  <c:v>29.1623281</c:v>
                </c:pt>
                <c:pt idx="279">
                  <c:v>29.290014250000002</c:v>
                </c:pt>
                <c:pt idx="280">
                  <c:v>28.343667</c:v>
                </c:pt>
                <c:pt idx="281">
                  <c:v>29.139900000000004</c:v>
                </c:pt>
                <c:pt idx="282">
                  <c:v>29.224622499999999</c:v>
                </c:pt>
                <c:pt idx="283">
                  <c:v>28.634489349999999</c:v>
                </c:pt>
                <c:pt idx="284">
                  <c:v>28.293862900000001</c:v>
                </c:pt>
                <c:pt idx="285">
                  <c:v>28.676791399999999</c:v>
                </c:pt>
                <c:pt idx="286">
                  <c:v>28.382763000000001</c:v>
                </c:pt>
                <c:pt idx="287">
                  <c:v>27.192357050000002</c:v>
                </c:pt>
                <c:pt idx="288">
                  <c:v>27.965250850000004</c:v>
                </c:pt>
                <c:pt idx="289">
                  <c:v>26.774394850000004</c:v>
                </c:pt>
                <c:pt idx="290">
                  <c:v>26.887136999999999</c:v>
                </c:pt>
                <c:pt idx="291">
                  <c:v>26.683166750000002</c:v>
                </c:pt>
                <c:pt idx="292">
                  <c:v>26.818685349999999</c:v>
                </c:pt>
                <c:pt idx="293">
                  <c:v>27.093038900000003</c:v>
                </c:pt>
                <c:pt idx="294">
                  <c:v>26.304826250000001</c:v>
                </c:pt>
                <c:pt idx="295">
                  <c:v>27.031629200000001</c:v>
                </c:pt>
                <c:pt idx="296">
                  <c:v>26.6705623</c:v>
                </c:pt>
                <c:pt idx="297">
                  <c:v>27.577920300000002</c:v>
                </c:pt>
                <c:pt idx="298">
                  <c:v>28.906510099999998</c:v>
                </c:pt>
                <c:pt idx="299">
                  <c:v>29.672322749999999</c:v>
                </c:pt>
                <c:pt idx="300">
                  <c:v>29.074780000000001</c:v>
                </c:pt>
                <c:pt idx="301">
                  <c:v>31.281007000000002</c:v>
                </c:pt>
                <c:pt idx="302">
                  <c:v>30.757928700000001</c:v>
                </c:pt>
                <c:pt idx="303">
                  <c:v>30.754044699999998</c:v>
                </c:pt>
                <c:pt idx="304">
                  <c:v>30.677851</c:v>
                </c:pt>
                <c:pt idx="305">
                  <c:v>30.600880500000002</c:v>
                </c:pt>
                <c:pt idx="306">
                  <c:v>30.644202100000001</c:v>
                </c:pt>
                <c:pt idx="307">
                  <c:v>33.280386499999999</c:v>
                </c:pt>
                <c:pt idx="308">
                  <c:v>32.791685099999995</c:v>
                </c:pt>
                <c:pt idx="309">
                  <c:v>34.711463000000002</c:v>
                </c:pt>
                <c:pt idx="310">
                  <c:v>34.191618300000009</c:v>
                </c:pt>
                <c:pt idx="311">
                  <c:v>34.424513800000007</c:v>
                </c:pt>
                <c:pt idx="312">
                  <c:v>34.118539000000006</c:v>
                </c:pt>
                <c:pt idx="313">
                  <c:v>34.003798450000005</c:v>
                </c:pt>
                <c:pt idx="314">
                  <c:v>33.983408050000001</c:v>
                </c:pt>
                <c:pt idx="315">
                  <c:v>34.730649050000004</c:v>
                </c:pt>
                <c:pt idx="316">
                  <c:v>34.380735400000006</c:v>
                </c:pt>
                <c:pt idx="317">
                  <c:v>34.385027400000006</c:v>
                </c:pt>
                <c:pt idx="318">
                  <c:v>34.299182500000001</c:v>
                </c:pt>
                <c:pt idx="319">
                  <c:v>33.905256749999999</c:v>
                </c:pt>
                <c:pt idx="320">
                  <c:v>33.787196200000004</c:v>
                </c:pt>
                <c:pt idx="321">
                  <c:v>34.529251600000002</c:v>
                </c:pt>
                <c:pt idx="322">
                  <c:v>35.050115500000011</c:v>
                </c:pt>
                <c:pt idx="323">
                  <c:v>35.274398650000009</c:v>
                </c:pt>
                <c:pt idx="324">
                  <c:v>35.326615900000007</c:v>
                </c:pt>
                <c:pt idx="325">
                  <c:v>35.254678200000008</c:v>
                </c:pt>
                <c:pt idx="326">
                  <c:v>35.473090499999998</c:v>
                </c:pt>
                <c:pt idx="327">
                  <c:v>35.549405</c:v>
                </c:pt>
                <c:pt idx="328">
                  <c:v>35.83774540000001</c:v>
                </c:pt>
                <c:pt idx="329">
                  <c:v>35.881234650000003</c:v>
                </c:pt>
                <c:pt idx="330">
                  <c:v>35.917597500000007</c:v>
                </c:pt>
                <c:pt idx="331">
                  <c:v>37.337600200000004</c:v>
                </c:pt>
                <c:pt idx="332">
                  <c:v>36.816681900000006</c:v>
                </c:pt>
                <c:pt idx="333">
                  <c:v>36.961890100000012</c:v>
                </c:pt>
                <c:pt idx="334">
                  <c:v>36.751335400000009</c:v>
                </c:pt>
                <c:pt idx="335">
                  <c:v>36.088082500000006</c:v>
                </c:pt>
                <c:pt idx="336">
                  <c:v>36.222759500000009</c:v>
                </c:pt>
                <c:pt idx="337">
                  <c:v>36.796635500000008</c:v>
                </c:pt>
                <c:pt idx="338">
                  <c:v>37.290264550000011</c:v>
                </c:pt>
                <c:pt idx="339">
                  <c:v>37.530157299999999</c:v>
                </c:pt>
                <c:pt idx="340">
                  <c:v>38.045566000000008</c:v>
                </c:pt>
                <c:pt idx="341">
                  <c:v>40.283595500000004</c:v>
                </c:pt>
                <c:pt idx="342">
                  <c:v>39.882527350000004</c:v>
                </c:pt>
                <c:pt idx="343">
                  <c:v>40.066566400000006</c:v>
                </c:pt>
                <c:pt idx="344">
                  <c:v>39.859215700000007</c:v>
                </c:pt>
                <c:pt idx="345">
                  <c:v>38.966728450000005</c:v>
                </c:pt>
                <c:pt idx="346">
                  <c:v>38.570994700000007</c:v>
                </c:pt>
                <c:pt idx="347">
                  <c:v>38.188443000000007</c:v>
                </c:pt>
                <c:pt idx="348">
                  <c:v>38.426298500000001</c:v>
                </c:pt>
                <c:pt idx="349">
                  <c:v>37.81543245000001</c:v>
                </c:pt>
                <c:pt idx="350">
                  <c:v>37.560754899999999</c:v>
                </c:pt>
                <c:pt idx="351">
                  <c:v>37.425851500000007</c:v>
                </c:pt>
                <c:pt idx="352">
                  <c:v>37.074779000000007</c:v>
                </c:pt>
                <c:pt idx="353">
                  <c:v>36.588803200000008</c:v>
                </c:pt>
                <c:pt idx="354">
                  <c:v>37.000929750000005</c:v>
                </c:pt>
                <c:pt idx="355">
                  <c:v>36.466985400000006</c:v>
                </c:pt>
                <c:pt idx="356">
                  <c:v>36.477823800000003</c:v>
                </c:pt>
                <c:pt idx="357">
                  <c:v>36.042142400000003</c:v>
                </c:pt>
                <c:pt idx="358">
                  <c:v>36.032312800000007</c:v>
                </c:pt>
                <c:pt idx="359">
                  <c:v>36.016228000000005</c:v>
                </c:pt>
                <c:pt idx="360">
                  <c:v>35.537505700000004</c:v>
                </c:pt>
                <c:pt idx="361">
                  <c:v>35.316110200000004</c:v>
                </c:pt>
                <c:pt idx="362">
                  <c:v>36.789538600000007</c:v>
                </c:pt>
                <c:pt idx="363">
                  <c:v>35.908977400000012</c:v>
                </c:pt>
                <c:pt idx="364">
                  <c:v>36.105986500000007</c:v>
                </c:pt>
                <c:pt idx="365">
                  <c:v>34.030060400000004</c:v>
                </c:pt>
                <c:pt idx="366">
                  <c:v>34.3925737</c:v>
                </c:pt>
                <c:pt idx="367">
                  <c:v>33.6587551</c:v>
                </c:pt>
                <c:pt idx="368">
                  <c:v>33.007856600000004</c:v>
                </c:pt>
                <c:pt idx="369">
                  <c:v>33.457266000000004</c:v>
                </c:pt>
                <c:pt idx="370">
                  <c:v>35.114702700000009</c:v>
                </c:pt>
                <c:pt idx="371">
                  <c:v>36.915763600000005</c:v>
                </c:pt>
                <c:pt idx="372">
                  <c:v>36.919414800000006</c:v>
                </c:pt>
                <c:pt idx="373">
                  <c:v>37.500260400000002</c:v>
                </c:pt>
                <c:pt idx="374">
                  <c:v>37.636984600000005</c:v>
                </c:pt>
                <c:pt idx="375">
                  <c:v>38.164012500000005</c:v>
                </c:pt>
                <c:pt idx="376">
                  <c:v>38.435505250000006</c:v>
                </c:pt>
                <c:pt idx="377">
                  <c:v>38.465100900000003</c:v>
                </c:pt>
                <c:pt idx="378">
                  <c:v>38.524249000000005</c:v>
                </c:pt>
                <c:pt idx="379">
                  <c:v>38.469107750000006</c:v>
                </c:pt>
                <c:pt idx="380">
                  <c:v>37.586805750000003</c:v>
                </c:pt>
                <c:pt idx="381">
                  <c:v>37.323764200000006</c:v>
                </c:pt>
                <c:pt idx="382">
                  <c:v>37.530157299999999</c:v>
                </c:pt>
                <c:pt idx="383">
                  <c:v>37.485584050000007</c:v>
                </c:pt>
                <c:pt idx="384">
                  <c:v>38.263630300000003</c:v>
                </c:pt>
                <c:pt idx="385">
                  <c:v>38.044627600000005</c:v>
                </c:pt>
                <c:pt idx="386">
                  <c:v>37.383347500000006</c:v>
                </c:pt>
                <c:pt idx="387">
                  <c:v>37.537574900000003</c:v>
                </c:pt>
                <c:pt idx="388">
                  <c:v>36.651446499999999</c:v>
                </c:pt>
                <c:pt idx="389">
                  <c:v>36.709493800000004</c:v>
                </c:pt>
                <c:pt idx="390">
                  <c:v>37.166737600000005</c:v>
                </c:pt>
                <c:pt idx="391">
                  <c:v>36.80301390000001</c:v>
                </c:pt>
                <c:pt idx="392">
                  <c:v>36.369029300000001</c:v>
                </c:pt>
                <c:pt idx="393">
                  <c:v>35.981377600000009</c:v>
                </c:pt>
                <c:pt idx="394">
                  <c:v>36.561538750000011</c:v>
                </c:pt>
                <c:pt idx="395">
                  <c:v>37.013407000000008</c:v>
                </c:pt>
                <c:pt idx="396">
                  <c:v>36.413485750000007</c:v>
                </c:pt>
                <c:pt idx="397">
                  <c:v>36.317950000000003</c:v>
                </c:pt>
                <c:pt idx="398">
                  <c:v>36.105091300000005</c:v>
                </c:pt>
                <c:pt idx="399">
                  <c:v>34.800917499999997</c:v>
                </c:pt>
                <c:pt idx="400">
                  <c:v>34.647089300000005</c:v>
                </c:pt>
                <c:pt idx="401">
                  <c:v>34.941708100000007</c:v>
                </c:pt>
                <c:pt idx="402">
                  <c:v>34.792253500000001</c:v>
                </c:pt>
                <c:pt idx="403">
                  <c:v>34.309155200000006</c:v>
                </c:pt>
                <c:pt idx="404">
                  <c:v>34.088817300000009</c:v>
                </c:pt>
                <c:pt idx="405">
                  <c:v>34.535407500000005</c:v>
                </c:pt>
                <c:pt idx="406">
                  <c:v>34.966056900000005</c:v>
                </c:pt>
                <c:pt idx="407">
                  <c:v>35.439935200000008</c:v>
                </c:pt>
                <c:pt idx="408">
                  <c:v>35.47636845000001</c:v>
                </c:pt>
                <c:pt idx="409">
                  <c:v>36.323350000000005</c:v>
                </c:pt>
                <c:pt idx="410">
                  <c:v>36.553255900000003</c:v>
                </c:pt>
                <c:pt idx="411">
                  <c:v>36.332350000000005</c:v>
                </c:pt>
                <c:pt idx="412">
                  <c:v>36.112252900000009</c:v>
                </c:pt>
                <c:pt idx="413">
                  <c:v>36.225903850000009</c:v>
                </c:pt>
                <c:pt idx="414">
                  <c:v>36.117624100000008</c:v>
                </c:pt>
                <c:pt idx="415">
                  <c:v>36.550541500000001</c:v>
                </c:pt>
                <c:pt idx="416">
                  <c:v>36.19310260000001</c:v>
                </c:pt>
                <c:pt idx="417">
                  <c:v>36.405994900000003</c:v>
                </c:pt>
                <c:pt idx="418">
                  <c:v>36.625965600000008</c:v>
                </c:pt>
                <c:pt idx="419">
                  <c:v>36.497694200000005</c:v>
                </c:pt>
                <c:pt idx="420">
                  <c:v>36.20834820000001</c:v>
                </c:pt>
                <c:pt idx="421">
                  <c:v>35.751717200000002</c:v>
                </c:pt>
                <c:pt idx="422">
                  <c:v>35.443978750000014</c:v>
                </c:pt>
                <c:pt idx="423">
                  <c:v>35.514277250000013</c:v>
                </c:pt>
                <c:pt idx="424">
                  <c:v>35.475167200000008</c:v>
                </c:pt>
                <c:pt idx="425">
                  <c:v>35.629849</c:v>
                </c:pt>
                <c:pt idx="426">
                  <c:v>35.191199600000004</c:v>
                </c:pt>
                <c:pt idx="427">
                  <c:v>35.102483500000012</c:v>
                </c:pt>
                <c:pt idx="428">
                  <c:v>34.966056900000005</c:v>
                </c:pt>
                <c:pt idx="429">
                  <c:v>35.122557900000011</c:v>
                </c:pt>
                <c:pt idx="430">
                  <c:v>34.933886050000005</c:v>
                </c:pt>
                <c:pt idx="431">
                  <c:v>35.021717350000003</c:v>
                </c:pt>
                <c:pt idx="432">
                  <c:v>34.730257750000007</c:v>
                </c:pt>
                <c:pt idx="433">
                  <c:v>34.839039100000001</c:v>
                </c:pt>
                <c:pt idx="434">
                  <c:v>34.887816000000008</c:v>
                </c:pt>
                <c:pt idx="435">
                  <c:v>34.973883300000011</c:v>
                </c:pt>
                <c:pt idx="436">
                  <c:v>35.015624550000005</c:v>
                </c:pt>
                <c:pt idx="437">
                  <c:v>34.753838199999997</c:v>
                </c:pt>
                <c:pt idx="438">
                  <c:v>34.947786850000007</c:v>
                </c:pt>
                <c:pt idx="439">
                  <c:v>34.770269399999997</c:v>
                </c:pt>
                <c:pt idx="440">
                  <c:v>35.474778750000013</c:v>
                </c:pt>
                <c:pt idx="441">
                  <c:v>35.513395650000014</c:v>
                </c:pt>
                <c:pt idx="442">
                  <c:v>36.300021900000011</c:v>
                </c:pt>
                <c:pt idx="443">
                  <c:v>36.090396800000008</c:v>
                </c:pt>
                <c:pt idx="444">
                  <c:v>35.614582150000004</c:v>
                </c:pt>
                <c:pt idx="445">
                  <c:v>35.749857550000009</c:v>
                </c:pt>
                <c:pt idx="446">
                  <c:v>35.525738050000008</c:v>
                </c:pt>
                <c:pt idx="447">
                  <c:v>35.570154500000001</c:v>
                </c:pt>
                <c:pt idx="448">
                  <c:v>35.484856000000008</c:v>
                </c:pt>
                <c:pt idx="449">
                  <c:v>35.646644999999999</c:v>
                </c:pt>
                <c:pt idx="450">
                  <c:v>35.47653875000001</c:v>
                </c:pt>
                <c:pt idx="451">
                  <c:v>35.556918500000002</c:v>
                </c:pt>
                <c:pt idx="452">
                  <c:v>34.880872000000011</c:v>
                </c:pt>
                <c:pt idx="453">
                  <c:v>34.812180699999999</c:v>
                </c:pt>
                <c:pt idx="454">
                  <c:v>35.279084500000003</c:v>
                </c:pt>
              </c:numCache>
            </c:numRef>
          </c:val>
        </c:ser>
        <c:ser>
          <c:idx val="2"/>
          <c:order val="1"/>
          <c:tx>
            <c:v>2223</c:v>
          </c:tx>
          <c:marker>
            <c:symbol val="none"/>
          </c:marker>
          <c:val>
            <c:numRef>
              <c:f>Sheet2!$C$2:$C$545</c:f>
              <c:numCache>
                <c:formatCode>0.00</c:formatCode>
                <c:ptCount val="544"/>
                <c:pt idx="0">
                  <c:v>42.447042500000009</c:v>
                </c:pt>
                <c:pt idx="1">
                  <c:v>41.314532999999997</c:v>
                </c:pt>
                <c:pt idx="2">
                  <c:v>41.540846900000012</c:v>
                </c:pt>
                <c:pt idx="3">
                  <c:v>41.699537500000012</c:v>
                </c:pt>
                <c:pt idx="4">
                  <c:v>41.817306850000001</c:v>
                </c:pt>
                <c:pt idx="5">
                  <c:v>41.970943850000012</c:v>
                </c:pt>
                <c:pt idx="6">
                  <c:v>41.982225450000008</c:v>
                </c:pt>
                <c:pt idx="7">
                  <c:v>42.030396300000007</c:v>
                </c:pt>
                <c:pt idx="8">
                  <c:v>42.036554700000011</c:v>
                </c:pt>
                <c:pt idx="9">
                  <c:v>41.589653300000009</c:v>
                </c:pt>
                <c:pt idx="10">
                  <c:v>40.265207950000004</c:v>
                </c:pt>
                <c:pt idx="11">
                  <c:v>40.721347750000007</c:v>
                </c:pt>
                <c:pt idx="12">
                  <c:v>40.308084400000006</c:v>
                </c:pt>
                <c:pt idx="13">
                  <c:v>41.157706300000008</c:v>
                </c:pt>
                <c:pt idx="14">
                  <c:v>40.711351300000004</c:v>
                </c:pt>
                <c:pt idx="15">
                  <c:v>41.28971245000001</c:v>
                </c:pt>
                <c:pt idx="16">
                  <c:v>41.30485645000001</c:v>
                </c:pt>
                <c:pt idx="17">
                  <c:v>42.87000050000001</c:v>
                </c:pt>
                <c:pt idx="18">
                  <c:v>41.623863250000007</c:v>
                </c:pt>
                <c:pt idx="19">
                  <c:v>41.049100500000002</c:v>
                </c:pt>
                <c:pt idx="20">
                  <c:v>42.275749300000001</c:v>
                </c:pt>
                <c:pt idx="21">
                  <c:v>42.359974200000003</c:v>
                </c:pt>
                <c:pt idx="22">
                  <c:v>43.206331300000002</c:v>
                </c:pt>
                <c:pt idx="23">
                  <c:v>39.946975000000009</c:v>
                </c:pt>
                <c:pt idx="24">
                  <c:v>41.095284500000005</c:v>
                </c:pt>
                <c:pt idx="25">
                  <c:v>41.333466400000006</c:v>
                </c:pt>
                <c:pt idx="26">
                  <c:v>41.110344500000004</c:v>
                </c:pt>
                <c:pt idx="27">
                  <c:v>40.586892600000013</c:v>
                </c:pt>
                <c:pt idx="28">
                  <c:v>40.672906300000008</c:v>
                </c:pt>
                <c:pt idx="29">
                  <c:v>40.60674860000001</c:v>
                </c:pt>
                <c:pt idx="30">
                  <c:v>39.354936150000007</c:v>
                </c:pt>
                <c:pt idx="31">
                  <c:v>40.200981250000012</c:v>
                </c:pt>
                <c:pt idx="32">
                  <c:v>40.700749500000008</c:v>
                </c:pt>
                <c:pt idx="33">
                  <c:v>40.857998500000008</c:v>
                </c:pt>
                <c:pt idx="34">
                  <c:v>41.08440920000001</c:v>
                </c:pt>
                <c:pt idx="35">
                  <c:v>40.019495000000006</c:v>
                </c:pt>
                <c:pt idx="36">
                  <c:v>41.013277900000006</c:v>
                </c:pt>
                <c:pt idx="37">
                  <c:v>40.827903650000003</c:v>
                </c:pt>
                <c:pt idx="38">
                  <c:v>41.631546700000001</c:v>
                </c:pt>
                <c:pt idx="39">
                  <c:v>40.79381200000001</c:v>
                </c:pt>
                <c:pt idx="40">
                  <c:v>40.5653389</c:v>
                </c:pt>
                <c:pt idx="41">
                  <c:v>40.868972100000008</c:v>
                </c:pt>
                <c:pt idx="42">
                  <c:v>38.505289000000005</c:v>
                </c:pt>
                <c:pt idx="43">
                  <c:v>41.242713400000007</c:v>
                </c:pt>
                <c:pt idx="44">
                  <c:v>39.525574750000004</c:v>
                </c:pt>
                <c:pt idx="45">
                  <c:v>38.266459900000001</c:v>
                </c:pt>
                <c:pt idx="46">
                  <c:v>38.335980000000006</c:v>
                </c:pt>
                <c:pt idx="47">
                  <c:v>38.938256800000012</c:v>
                </c:pt>
                <c:pt idx="48">
                  <c:v>39.846708400000011</c:v>
                </c:pt>
                <c:pt idx="49">
                  <c:v>39.999895000000009</c:v>
                </c:pt>
                <c:pt idx="50">
                  <c:v>40.837048900000006</c:v>
                </c:pt>
                <c:pt idx="51">
                  <c:v>41.74827410000001</c:v>
                </c:pt>
                <c:pt idx="52">
                  <c:v>42.360176500000001</c:v>
                </c:pt>
                <c:pt idx="53">
                  <c:v>42.090731750000003</c:v>
                </c:pt>
                <c:pt idx="54">
                  <c:v>42.046541700000006</c:v>
                </c:pt>
                <c:pt idx="55">
                  <c:v>42.418752600000005</c:v>
                </c:pt>
                <c:pt idx="56">
                  <c:v>41.739122900000012</c:v>
                </c:pt>
                <c:pt idx="57">
                  <c:v>41.129420500000002</c:v>
                </c:pt>
                <c:pt idx="58">
                  <c:v>40.895168200000008</c:v>
                </c:pt>
                <c:pt idx="59">
                  <c:v>39.754026700000011</c:v>
                </c:pt>
                <c:pt idx="60">
                  <c:v>41.1244005</c:v>
                </c:pt>
                <c:pt idx="61">
                  <c:v>39.361072600000007</c:v>
                </c:pt>
                <c:pt idx="62">
                  <c:v>39.404908250000013</c:v>
                </c:pt>
                <c:pt idx="63">
                  <c:v>39.149267500000008</c:v>
                </c:pt>
                <c:pt idx="64">
                  <c:v>40.676883900000007</c:v>
                </c:pt>
                <c:pt idx="65">
                  <c:v>40.298396199999999</c:v>
                </c:pt>
                <c:pt idx="66">
                  <c:v>39.536472799999999</c:v>
                </c:pt>
                <c:pt idx="67">
                  <c:v>38.16490300000001</c:v>
                </c:pt>
                <c:pt idx="68">
                  <c:v>38.362694050000009</c:v>
                </c:pt>
                <c:pt idx="69">
                  <c:v>40.405617550000009</c:v>
                </c:pt>
                <c:pt idx="70">
                  <c:v>39.566750050000003</c:v>
                </c:pt>
                <c:pt idx="71">
                  <c:v>40.867114150000006</c:v>
                </c:pt>
                <c:pt idx="72">
                  <c:v>41.737089300000008</c:v>
                </c:pt>
                <c:pt idx="73">
                  <c:v>40.598806200000013</c:v>
                </c:pt>
                <c:pt idx="74">
                  <c:v>40.717915550000001</c:v>
                </c:pt>
                <c:pt idx="75">
                  <c:v>40.4515764</c:v>
                </c:pt>
                <c:pt idx="76">
                  <c:v>37.551535000000001</c:v>
                </c:pt>
                <c:pt idx="77">
                  <c:v>38.065312500000005</c:v>
                </c:pt>
                <c:pt idx="78">
                  <c:v>38.137596600000009</c:v>
                </c:pt>
                <c:pt idx="79">
                  <c:v>38.258270750000008</c:v>
                </c:pt>
                <c:pt idx="80">
                  <c:v>39.289845300000003</c:v>
                </c:pt>
                <c:pt idx="81">
                  <c:v>39.454566300000003</c:v>
                </c:pt>
                <c:pt idx="82">
                  <c:v>40.21836170000001</c:v>
                </c:pt>
                <c:pt idx="83">
                  <c:v>40.069128700000007</c:v>
                </c:pt>
                <c:pt idx="84">
                  <c:v>40.531638100000002</c:v>
                </c:pt>
                <c:pt idx="85">
                  <c:v>40.114052350000009</c:v>
                </c:pt>
                <c:pt idx="86">
                  <c:v>40.422427150000004</c:v>
                </c:pt>
                <c:pt idx="87">
                  <c:v>40.243966500000006</c:v>
                </c:pt>
                <c:pt idx="88">
                  <c:v>40.091705500000003</c:v>
                </c:pt>
                <c:pt idx="89">
                  <c:v>39.78133230000001</c:v>
                </c:pt>
                <c:pt idx="90">
                  <c:v>40.511413650000009</c:v>
                </c:pt>
                <c:pt idx="91">
                  <c:v>39.717868200000012</c:v>
                </c:pt>
                <c:pt idx="92">
                  <c:v>40.257753700000009</c:v>
                </c:pt>
                <c:pt idx="93">
                  <c:v>39.419104600000004</c:v>
                </c:pt>
                <c:pt idx="94">
                  <c:v>37.896078600000003</c:v>
                </c:pt>
                <c:pt idx="95">
                  <c:v>37.508831700000002</c:v>
                </c:pt>
                <c:pt idx="96">
                  <c:v>37.658320700000012</c:v>
                </c:pt>
                <c:pt idx="97">
                  <c:v>37.843052550000003</c:v>
                </c:pt>
                <c:pt idx="98">
                  <c:v>38.643323600000009</c:v>
                </c:pt>
                <c:pt idx="99">
                  <c:v>39.031633700000008</c:v>
                </c:pt>
                <c:pt idx="100">
                  <c:v>38.955493600000011</c:v>
                </c:pt>
                <c:pt idx="101">
                  <c:v>39.343918900000006</c:v>
                </c:pt>
                <c:pt idx="102">
                  <c:v>38.89273750000001</c:v>
                </c:pt>
                <c:pt idx="103">
                  <c:v>39.772503850000007</c:v>
                </c:pt>
                <c:pt idx="104">
                  <c:v>39.08890375</c:v>
                </c:pt>
                <c:pt idx="105">
                  <c:v>39.245100750000006</c:v>
                </c:pt>
                <c:pt idx="106">
                  <c:v>39.207011500000007</c:v>
                </c:pt>
                <c:pt idx="107">
                  <c:v>39.245100750000006</c:v>
                </c:pt>
                <c:pt idx="108">
                  <c:v>39.363230900000005</c:v>
                </c:pt>
                <c:pt idx="109">
                  <c:v>38.907077500000007</c:v>
                </c:pt>
                <c:pt idx="110">
                  <c:v>39.375783700000007</c:v>
                </c:pt>
                <c:pt idx="111">
                  <c:v>39.315002000000007</c:v>
                </c:pt>
                <c:pt idx="112">
                  <c:v>39.094940900000012</c:v>
                </c:pt>
                <c:pt idx="113">
                  <c:v>38.571649000000001</c:v>
                </c:pt>
                <c:pt idx="114">
                  <c:v>39.379167250000009</c:v>
                </c:pt>
                <c:pt idx="115">
                  <c:v>38.467655650000005</c:v>
                </c:pt>
                <c:pt idx="116">
                  <c:v>39.657772800000004</c:v>
                </c:pt>
                <c:pt idx="117">
                  <c:v>39.006405950000008</c:v>
                </c:pt>
                <c:pt idx="118">
                  <c:v>38.783251250000006</c:v>
                </c:pt>
                <c:pt idx="119">
                  <c:v>37.753221500000009</c:v>
                </c:pt>
                <c:pt idx="120">
                  <c:v>37.219132000000002</c:v>
                </c:pt>
                <c:pt idx="121">
                  <c:v>36.836728300000011</c:v>
                </c:pt>
                <c:pt idx="122">
                  <c:v>37.370806600000009</c:v>
                </c:pt>
                <c:pt idx="123">
                  <c:v>36.833083500000008</c:v>
                </c:pt>
                <c:pt idx="124">
                  <c:v>37.975570600000005</c:v>
                </c:pt>
                <c:pt idx="125">
                  <c:v>37.908619300000012</c:v>
                </c:pt>
                <c:pt idx="126">
                  <c:v>38.28731100000001</c:v>
                </c:pt>
                <c:pt idx="127">
                  <c:v>38.829022900000005</c:v>
                </c:pt>
                <c:pt idx="128">
                  <c:v>39.601823899999999</c:v>
                </c:pt>
                <c:pt idx="129">
                  <c:v>39.677180800000002</c:v>
                </c:pt>
                <c:pt idx="130">
                  <c:v>39.49216495000001</c:v>
                </c:pt>
                <c:pt idx="131">
                  <c:v>39.832753000000011</c:v>
                </c:pt>
                <c:pt idx="132">
                  <c:v>40.183105850000004</c:v>
                </c:pt>
                <c:pt idx="133">
                  <c:v>40.5236795</c:v>
                </c:pt>
                <c:pt idx="134">
                  <c:v>37.275681250000005</c:v>
                </c:pt>
                <c:pt idx="135">
                  <c:v>36.155437000000006</c:v>
                </c:pt>
                <c:pt idx="136">
                  <c:v>37.063787000000012</c:v>
                </c:pt>
                <c:pt idx="137">
                  <c:v>38.172863250000006</c:v>
                </c:pt>
                <c:pt idx="138">
                  <c:v>40.006960050000004</c:v>
                </c:pt>
                <c:pt idx="139">
                  <c:v>40.088159350000005</c:v>
                </c:pt>
                <c:pt idx="140">
                  <c:v>40.472677450000006</c:v>
                </c:pt>
                <c:pt idx="141">
                  <c:v>40.128275000000009</c:v>
                </c:pt>
                <c:pt idx="142">
                  <c:v>39.055084000000008</c:v>
                </c:pt>
                <c:pt idx="143">
                  <c:v>40.054895700000003</c:v>
                </c:pt>
                <c:pt idx="144">
                  <c:v>40.734819800000011</c:v>
                </c:pt>
                <c:pt idx="145">
                  <c:v>39.782914150000003</c:v>
                </c:pt>
                <c:pt idx="146">
                  <c:v>40.202626300000006</c:v>
                </c:pt>
                <c:pt idx="147">
                  <c:v>38.747955600000004</c:v>
                </c:pt>
                <c:pt idx="148">
                  <c:v>39.007362750000006</c:v>
                </c:pt>
                <c:pt idx="149">
                  <c:v>40.194773500000011</c:v>
                </c:pt>
                <c:pt idx="150">
                  <c:v>39.815228200000007</c:v>
                </c:pt>
                <c:pt idx="151">
                  <c:v>39.587291899999997</c:v>
                </c:pt>
                <c:pt idx="152">
                  <c:v>36.833994700000005</c:v>
                </c:pt>
                <c:pt idx="153">
                  <c:v>36.602399200000008</c:v>
                </c:pt>
                <c:pt idx="154">
                  <c:v>37.361582600000006</c:v>
                </c:pt>
                <c:pt idx="155">
                  <c:v>37.209020800000005</c:v>
                </c:pt>
                <c:pt idx="156">
                  <c:v>36.518873500000005</c:v>
                </c:pt>
                <c:pt idx="157">
                  <c:v>37.055543000000007</c:v>
                </c:pt>
                <c:pt idx="158">
                  <c:v>38.543936550000005</c:v>
                </c:pt>
                <c:pt idx="159">
                  <c:v>40.070533750000003</c:v>
                </c:pt>
                <c:pt idx="160">
                  <c:v>39.262830700000002</c:v>
                </c:pt>
                <c:pt idx="161">
                  <c:v>38.122514800000005</c:v>
                </c:pt>
                <c:pt idx="162">
                  <c:v>40.068575350000003</c:v>
                </c:pt>
                <c:pt idx="163">
                  <c:v>39.418270100000008</c:v>
                </c:pt>
                <c:pt idx="164">
                  <c:v>37.6602046</c:v>
                </c:pt>
                <c:pt idx="165">
                  <c:v>38.379102750000008</c:v>
                </c:pt>
                <c:pt idx="166">
                  <c:v>38.191272500000011</c:v>
                </c:pt>
                <c:pt idx="167">
                  <c:v>39.030186400000012</c:v>
                </c:pt>
                <c:pt idx="168">
                  <c:v>38.269420600000011</c:v>
                </c:pt>
                <c:pt idx="169">
                  <c:v>37.803424000000014</c:v>
                </c:pt>
                <c:pt idx="170">
                  <c:v>38.641265100000005</c:v>
                </c:pt>
                <c:pt idx="171">
                  <c:v>37.956866600000005</c:v>
                </c:pt>
                <c:pt idx="172">
                  <c:v>38.832848950000006</c:v>
                </c:pt>
                <c:pt idx="173">
                  <c:v>38.565013000000008</c:v>
                </c:pt>
                <c:pt idx="174">
                  <c:v>40.046053749999999</c:v>
                </c:pt>
                <c:pt idx="175">
                  <c:v>39.783099400000012</c:v>
                </c:pt>
                <c:pt idx="176">
                  <c:v>37.871275300000015</c:v>
                </c:pt>
                <c:pt idx="177">
                  <c:v>38.557429000000006</c:v>
                </c:pt>
                <c:pt idx="178">
                  <c:v>39.163500200000001</c:v>
                </c:pt>
                <c:pt idx="179">
                  <c:v>38.167772500000005</c:v>
                </c:pt>
                <c:pt idx="180">
                  <c:v>38.849024600000007</c:v>
                </c:pt>
                <c:pt idx="181">
                  <c:v>38.039371150000001</c:v>
                </c:pt>
                <c:pt idx="182">
                  <c:v>38.155552500000006</c:v>
                </c:pt>
                <c:pt idx="183">
                  <c:v>37.471566799999998</c:v>
                </c:pt>
                <c:pt idx="184">
                  <c:v>37.309928200000009</c:v>
                </c:pt>
                <c:pt idx="185">
                  <c:v>37.387043500000004</c:v>
                </c:pt>
                <c:pt idx="186">
                  <c:v>39.325138450000011</c:v>
                </c:pt>
                <c:pt idx="187">
                  <c:v>38.596633900000008</c:v>
                </c:pt>
                <c:pt idx="188">
                  <c:v>38.832799800000011</c:v>
                </c:pt>
                <c:pt idx="189">
                  <c:v>40.737542300000008</c:v>
                </c:pt>
                <c:pt idx="190">
                  <c:v>41.616762250000008</c:v>
                </c:pt>
                <c:pt idx="191">
                  <c:v>41.122500400000007</c:v>
                </c:pt>
                <c:pt idx="192">
                  <c:v>41.767119250000007</c:v>
                </c:pt>
                <c:pt idx="193">
                  <c:v>40.352648200000004</c:v>
                </c:pt>
                <c:pt idx="194">
                  <c:v>40.733564700000002</c:v>
                </c:pt>
                <c:pt idx="195">
                  <c:v>37.380575500000006</c:v>
                </c:pt>
                <c:pt idx="196">
                  <c:v>38.251010650000012</c:v>
                </c:pt>
                <c:pt idx="197">
                  <c:v>37.868281350000004</c:v>
                </c:pt>
                <c:pt idx="198">
                  <c:v>39.24221115000001</c:v>
                </c:pt>
                <c:pt idx="199">
                  <c:v>39.232579150000007</c:v>
                </c:pt>
                <c:pt idx="200">
                  <c:v>39.315490450000013</c:v>
                </c:pt>
                <c:pt idx="201">
                  <c:v>39.047940100000012</c:v>
                </c:pt>
                <c:pt idx="202">
                  <c:v>38.855611450000005</c:v>
                </c:pt>
                <c:pt idx="203">
                  <c:v>38.666152400000009</c:v>
                </c:pt>
                <c:pt idx="204">
                  <c:v>38.741365300000005</c:v>
                </c:pt>
                <c:pt idx="205">
                  <c:v>34.766810200000002</c:v>
                </c:pt>
                <c:pt idx="206">
                  <c:v>34.917328000000012</c:v>
                </c:pt>
                <c:pt idx="207">
                  <c:v>34.303168800000009</c:v>
                </c:pt>
                <c:pt idx="208">
                  <c:v>34.605072400000005</c:v>
                </c:pt>
                <c:pt idx="209">
                  <c:v>35.073053800000011</c:v>
                </c:pt>
                <c:pt idx="210">
                  <c:v>35.530657600000005</c:v>
                </c:pt>
                <c:pt idx="211">
                  <c:v>34.686796500000007</c:v>
                </c:pt>
                <c:pt idx="212">
                  <c:v>34.185781050000003</c:v>
                </c:pt>
                <c:pt idx="213">
                  <c:v>33.996108400000004</c:v>
                </c:pt>
                <c:pt idx="214">
                  <c:v>34.229176700000011</c:v>
                </c:pt>
                <c:pt idx="215">
                  <c:v>34.4562746</c:v>
                </c:pt>
                <c:pt idx="216">
                  <c:v>34.768539799999999</c:v>
                </c:pt>
                <c:pt idx="217">
                  <c:v>35.465529500000009</c:v>
                </c:pt>
                <c:pt idx="218">
                  <c:v>35.465529500000009</c:v>
                </c:pt>
                <c:pt idx="219">
                  <c:v>35.775385900000003</c:v>
                </c:pt>
                <c:pt idx="220">
                  <c:v>35.855519600000001</c:v>
                </c:pt>
                <c:pt idx="221">
                  <c:v>35.322008500000003</c:v>
                </c:pt>
                <c:pt idx="222">
                  <c:v>36.087077500000007</c:v>
                </c:pt>
                <c:pt idx="223">
                  <c:v>35.938332500000008</c:v>
                </c:pt>
                <c:pt idx="224">
                  <c:v>34.860699099999998</c:v>
                </c:pt>
                <c:pt idx="225">
                  <c:v>34.893792350000005</c:v>
                </c:pt>
                <c:pt idx="226">
                  <c:v>35.697917000000004</c:v>
                </c:pt>
                <c:pt idx="227">
                  <c:v>35.319380500000008</c:v>
                </c:pt>
                <c:pt idx="228">
                  <c:v>34.543147500000003</c:v>
                </c:pt>
                <c:pt idx="229">
                  <c:v>34.933820000000011</c:v>
                </c:pt>
                <c:pt idx="230">
                  <c:v>35.134878250000007</c:v>
                </c:pt>
                <c:pt idx="231">
                  <c:v>36.174395200000006</c:v>
                </c:pt>
                <c:pt idx="232">
                  <c:v>37.511448550000011</c:v>
                </c:pt>
                <c:pt idx="233">
                  <c:v>37.469461700000004</c:v>
                </c:pt>
                <c:pt idx="234">
                  <c:v>37.781428500000004</c:v>
                </c:pt>
                <c:pt idx="235">
                  <c:v>37.392860800000008</c:v>
                </c:pt>
                <c:pt idx="236">
                  <c:v>37.776792499999999</c:v>
                </c:pt>
                <c:pt idx="237">
                  <c:v>37.205019350000008</c:v>
                </c:pt>
                <c:pt idx="238">
                  <c:v>36.668768250000007</c:v>
                </c:pt>
                <c:pt idx="239">
                  <c:v>36.630464600000003</c:v>
                </c:pt>
                <c:pt idx="240">
                  <c:v>36.869366499999998</c:v>
                </c:pt>
                <c:pt idx="241">
                  <c:v>35.7966403</c:v>
                </c:pt>
                <c:pt idx="242">
                  <c:v>35.797525900000004</c:v>
                </c:pt>
                <c:pt idx="243">
                  <c:v>35.720016999999999</c:v>
                </c:pt>
                <c:pt idx="244">
                  <c:v>35.715597000000002</c:v>
                </c:pt>
                <c:pt idx="245">
                  <c:v>36.565578100000003</c:v>
                </c:pt>
                <c:pt idx="246">
                  <c:v>37.419517600000006</c:v>
                </c:pt>
                <c:pt idx="247">
                  <c:v>38.268258700000004</c:v>
                </c:pt>
                <c:pt idx="248">
                  <c:v>38.270132300000007</c:v>
                </c:pt>
                <c:pt idx="249">
                  <c:v>39.273416800000007</c:v>
                </c:pt>
                <c:pt idx="250">
                  <c:v>38.350546000000008</c:v>
                </c:pt>
                <c:pt idx="251">
                  <c:v>38.049472000000009</c:v>
                </c:pt>
                <c:pt idx="252">
                  <c:v>37.206949300000012</c:v>
                </c:pt>
                <c:pt idx="253">
                  <c:v>39.426759400000002</c:v>
                </c:pt>
                <c:pt idx="254">
                  <c:v>38.730092900000002</c:v>
                </c:pt>
                <c:pt idx="255">
                  <c:v>39.115302200000009</c:v>
                </c:pt>
                <c:pt idx="256">
                  <c:v>38.737664100000003</c:v>
                </c:pt>
                <c:pt idx="257">
                  <c:v>37.965352700000011</c:v>
                </c:pt>
                <c:pt idx="258">
                  <c:v>36.893882499999997</c:v>
                </c:pt>
                <c:pt idx="259">
                  <c:v>36.976916200000005</c:v>
                </c:pt>
                <c:pt idx="260">
                  <c:v>36.06034540000001</c:v>
                </c:pt>
                <c:pt idx="261">
                  <c:v>36.444664300000007</c:v>
                </c:pt>
                <c:pt idx="262">
                  <c:v>36.370669000000007</c:v>
                </c:pt>
                <c:pt idx="263">
                  <c:v>36.141489500000006</c:v>
                </c:pt>
                <c:pt idx="264">
                  <c:v>36.906594499999997</c:v>
                </c:pt>
                <c:pt idx="265">
                  <c:v>36.558792050000008</c:v>
                </c:pt>
                <c:pt idx="266">
                  <c:v>35.210710700000007</c:v>
                </c:pt>
                <c:pt idx="267">
                  <c:v>35.19674590000001</c:v>
                </c:pt>
                <c:pt idx="268">
                  <c:v>34.969408000000008</c:v>
                </c:pt>
                <c:pt idx="269">
                  <c:v>35.969440500000012</c:v>
                </c:pt>
                <c:pt idx="270">
                  <c:v>35.824979500000005</c:v>
                </c:pt>
                <c:pt idx="271">
                  <c:v>35.755377000000003</c:v>
                </c:pt>
                <c:pt idx="272">
                  <c:v>35.840920300000001</c:v>
                </c:pt>
                <c:pt idx="273">
                  <c:v>35.14884820000001</c:v>
                </c:pt>
                <c:pt idx="274">
                  <c:v>35.115720550000006</c:v>
                </c:pt>
                <c:pt idx="275">
                  <c:v>34.58390785000001</c:v>
                </c:pt>
                <c:pt idx="276">
                  <c:v>34.858479000000003</c:v>
                </c:pt>
                <c:pt idx="277">
                  <c:v>35.392964500000005</c:v>
                </c:pt>
                <c:pt idx="278">
                  <c:v>35.624022400000008</c:v>
                </c:pt>
                <c:pt idx="279">
                  <c:v>35.481099000000007</c:v>
                </c:pt>
                <c:pt idx="280">
                  <c:v>35.25784190000001</c:v>
                </c:pt>
                <c:pt idx="281">
                  <c:v>35.268315500000014</c:v>
                </c:pt>
                <c:pt idx="282">
                  <c:v>35.970855600000007</c:v>
                </c:pt>
                <c:pt idx="283">
                  <c:v>35.826097000000004</c:v>
                </c:pt>
                <c:pt idx="284">
                  <c:v>35.792988550000004</c:v>
                </c:pt>
                <c:pt idx="285">
                  <c:v>35.753693699999999</c:v>
                </c:pt>
                <c:pt idx="286">
                  <c:v>35.138237700000012</c:v>
                </c:pt>
                <c:pt idx="287">
                  <c:v>35.221157800000007</c:v>
                </c:pt>
                <c:pt idx="288">
                  <c:v>34.185612850000005</c:v>
                </c:pt>
                <c:pt idx="289">
                  <c:v>34.460525600000011</c:v>
                </c:pt>
                <c:pt idx="290">
                  <c:v>34.696227500000006</c:v>
                </c:pt>
                <c:pt idx="291">
                  <c:v>34.843898900000006</c:v>
                </c:pt>
                <c:pt idx="292">
                  <c:v>35.238581800000013</c:v>
                </c:pt>
                <c:pt idx="293">
                  <c:v>35.166934500000011</c:v>
                </c:pt>
                <c:pt idx="294">
                  <c:v>35.173021700000007</c:v>
                </c:pt>
                <c:pt idx="295">
                  <c:v>35.25164980000001</c:v>
                </c:pt>
                <c:pt idx="296">
                  <c:v>35.0253151</c:v>
                </c:pt>
                <c:pt idx="297">
                  <c:v>35.027047899999999</c:v>
                </c:pt>
                <c:pt idx="298">
                  <c:v>35.067232350000005</c:v>
                </c:pt>
                <c:pt idx="299">
                  <c:v>35.014918299999998</c:v>
                </c:pt>
                <c:pt idx="300">
                  <c:v>33.846589600000001</c:v>
                </c:pt>
                <c:pt idx="301">
                  <c:v>34.566362950000006</c:v>
                </c:pt>
                <c:pt idx="302">
                  <c:v>34.644051850000011</c:v>
                </c:pt>
                <c:pt idx="303">
                  <c:v>34.779977200000005</c:v>
                </c:pt>
                <c:pt idx="304">
                  <c:v>34.010434600000004</c:v>
                </c:pt>
                <c:pt idx="305">
                  <c:v>33.782352699999997</c:v>
                </c:pt>
                <c:pt idx="306">
                  <c:v>33.4756955</c:v>
                </c:pt>
                <c:pt idx="307">
                  <c:v>33.555078000000002</c:v>
                </c:pt>
                <c:pt idx="308">
                  <c:v>34.640830600000001</c:v>
                </c:pt>
                <c:pt idx="309">
                  <c:v>34.334947000000007</c:v>
                </c:pt>
                <c:pt idx="310">
                  <c:v>35.26210420000001</c:v>
                </c:pt>
                <c:pt idx="311">
                  <c:v>35.68861875000001</c:v>
                </c:pt>
                <c:pt idx="312">
                  <c:v>35.344249100000013</c:v>
                </c:pt>
                <c:pt idx="313">
                  <c:v>34.504140800000009</c:v>
                </c:pt>
                <c:pt idx="314">
                  <c:v>34.205762000000007</c:v>
                </c:pt>
                <c:pt idx="315">
                  <c:v>33.897133599999997</c:v>
                </c:pt>
                <c:pt idx="316">
                  <c:v>31.581637000000001</c:v>
                </c:pt>
                <c:pt idx="317">
                  <c:v>31.577665</c:v>
                </c:pt>
                <c:pt idx="318">
                  <c:v>31.886155800000001</c:v>
                </c:pt>
                <c:pt idx="319">
                  <c:v>32.495039800000001</c:v>
                </c:pt>
                <c:pt idx="320">
                  <c:v>31.962277499999999</c:v>
                </c:pt>
                <c:pt idx="321">
                  <c:v>31.742676400000001</c:v>
                </c:pt>
                <c:pt idx="322">
                  <c:v>31.706594350000003</c:v>
                </c:pt>
                <c:pt idx="323">
                  <c:v>31.587197800000002</c:v>
                </c:pt>
                <c:pt idx="324">
                  <c:v>31.979930299999999</c:v>
                </c:pt>
                <c:pt idx="325">
                  <c:v>31.368216700000001</c:v>
                </c:pt>
                <c:pt idx="326">
                  <c:v>31.975115900000002</c:v>
                </c:pt>
                <c:pt idx="327">
                  <c:v>32.250898249999999</c:v>
                </c:pt>
                <c:pt idx="328">
                  <c:v>32.1386793</c:v>
                </c:pt>
                <c:pt idx="329">
                  <c:v>33.142559800000008</c:v>
                </c:pt>
                <c:pt idx="330">
                  <c:v>32.837125</c:v>
                </c:pt>
                <c:pt idx="331">
                  <c:v>34.319275700000006</c:v>
                </c:pt>
                <c:pt idx="332">
                  <c:v>34.126737450000007</c:v>
                </c:pt>
                <c:pt idx="333">
                  <c:v>34.165245100000014</c:v>
                </c:pt>
                <c:pt idx="334">
                  <c:v>32.695419999999999</c:v>
                </c:pt>
                <c:pt idx="335">
                  <c:v>32.812562150000005</c:v>
                </c:pt>
                <c:pt idx="336">
                  <c:v>34.706069000000006</c:v>
                </c:pt>
                <c:pt idx="337">
                  <c:v>35.288930150000006</c:v>
                </c:pt>
                <c:pt idx="338">
                  <c:v>33.948520000000002</c:v>
                </c:pt>
                <c:pt idx="339">
                  <c:v>32.789608900000005</c:v>
                </c:pt>
                <c:pt idx="340">
                  <c:v>32.261657000000007</c:v>
                </c:pt>
                <c:pt idx="341">
                  <c:v>32.306650250000004</c:v>
                </c:pt>
                <c:pt idx="342">
                  <c:v>32.805158500000005</c:v>
                </c:pt>
                <c:pt idx="343">
                  <c:v>32.720740800000002</c:v>
                </c:pt>
                <c:pt idx="344">
                  <c:v>31.612214949999998</c:v>
                </c:pt>
                <c:pt idx="345">
                  <c:v>31.810472400000002</c:v>
                </c:pt>
                <c:pt idx="346">
                  <c:v>32.0433199</c:v>
                </c:pt>
                <c:pt idx="347">
                  <c:v>32.781342050000006</c:v>
                </c:pt>
                <c:pt idx="348">
                  <c:v>32.433602800000003</c:v>
                </c:pt>
                <c:pt idx="349">
                  <c:v>31.889950899999999</c:v>
                </c:pt>
                <c:pt idx="350">
                  <c:v>32.39505595</c:v>
                </c:pt>
                <c:pt idx="351">
                  <c:v>32.293945000000001</c:v>
                </c:pt>
                <c:pt idx="352">
                  <c:v>32.7534128</c:v>
                </c:pt>
                <c:pt idx="353">
                  <c:v>33.494335749999998</c:v>
                </c:pt>
                <c:pt idx="354">
                  <c:v>33.654446350000008</c:v>
                </c:pt>
                <c:pt idx="355">
                  <c:v>33.069285999999998</c:v>
                </c:pt>
                <c:pt idx="356">
                  <c:v>32.1999049</c:v>
                </c:pt>
                <c:pt idx="357">
                  <c:v>31.708369449999999</c:v>
                </c:pt>
                <c:pt idx="358">
                  <c:v>33.223547000000003</c:v>
                </c:pt>
                <c:pt idx="359">
                  <c:v>32.682818300000001</c:v>
                </c:pt>
                <c:pt idx="360">
                  <c:v>33.303161500000009</c:v>
                </c:pt>
                <c:pt idx="361">
                  <c:v>35.048209750000012</c:v>
                </c:pt>
                <c:pt idx="362">
                  <c:v>32.314125000000004</c:v>
                </c:pt>
                <c:pt idx="363">
                  <c:v>29.692858400000002</c:v>
                </c:pt>
                <c:pt idx="364">
                  <c:v>31.408663000000004</c:v>
                </c:pt>
                <c:pt idx="365">
                  <c:v>31.105317800000002</c:v>
                </c:pt>
                <c:pt idx="366">
                  <c:v>31.9442965</c:v>
                </c:pt>
                <c:pt idx="367">
                  <c:v>32.573220500000005</c:v>
                </c:pt>
                <c:pt idx="368">
                  <c:v>32.189548000000009</c:v>
                </c:pt>
                <c:pt idx="369">
                  <c:v>36.383871450000001</c:v>
                </c:pt>
                <c:pt idx="370">
                  <c:v>36.316460950000007</c:v>
                </c:pt>
                <c:pt idx="371">
                  <c:v>36.125197900000003</c:v>
                </c:pt>
                <c:pt idx="372">
                  <c:v>31.092030600000001</c:v>
                </c:pt>
                <c:pt idx="373">
                  <c:v>30.421120900000005</c:v>
                </c:pt>
                <c:pt idx="374">
                  <c:v>31.349546100000001</c:v>
                </c:pt>
                <c:pt idx="375">
                  <c:v>31.324280850000001</c:v>
                </c:pt>
                <c:pt idx="376">
                  <c:v>30.334696000000001</c:v>
                </c:pt>
                <c:pt idx="377">
                  <c:v>40.837078200000015</c:v>
                </c:pt>
                <c:pt idx="378">
                  <c:v>41.956095250000004</c:v>
                </c:pt>
                <c:pt idx="379">
                  <c:v>40.867855000000013</c:v>
                </c:pt>
                <c:pt idx="380">
                  <c:v>42.407528200000009</c:v>
                </c:pt>
                <c:pt idx="381">
                  <c:v>42.13964905000001</c:v>
                </c:pt>
                <c:pt idx="382">
                  <c:v>40.412701950000013</c:v>
                </c:pt>
                <c:pt idx="383">
                  <c:v>37.879611450000006</c:v>
                </c:pt>
                <c:pt idx="384">
                  <c:v>38.920122800000009</c:v>
                </c:pt>
                <c:pt idx="385">
                  <c:v>39.815485150000008</c:v>
                </c:pt>
                <c:pt idx="386">
                  <c:v>39.214031550000009</c:v>
                </c:pt>
                <c:pt idx="387">
                  <c:v>40.240791700000003</c:v>
                </c:pt>
                <c:pt idx="388">
                  <c:v>39.4209946</c:v>
                </c:pt>
                <c:pt idx="389">
                  <c:v>39.740215000000006</c:v>
                </c:pt>
                <c:pt idx="390">
                  <c:v>40.073232200000007</c:v>
                </c:pt>
                <c:pt idx="391">
                  <c:v>40.298517300000007</c:v>
                </c:pt>
                <c:pt idx="392">
                  <c:v>38.315098700000007</c:v>
                </c:pt>
                <c:pt idx="393">
                  <c:v>38.118592450000008</c:v>
                </c:pt>
                <c:pt idx="394">
                  <c:v>38.105185150000004</c:v>
                </c:pt>
                <c:pt idx="395">
                  <c:v>33.669394199999999</c:v>
                </c:pt>
                <c:pt idx="396">
                  <c:v>38.874892100000004</c:v>
                </c:pt>
                <c:pt idx="397">
                  <c:v>38.837385250000004</c:v>
                </c:pt>
                <c:pt idx="398">
                  <c:v>37.335879700000007</c:v>
                </c:pt>
                <c:pt idx="399">
                  <c:v>36.913817150000007</c:v>
                </c:pt>
                <c:pt idx="400">
                  <c:v>35.20432730000001</c:v>
                </c:pt>
                <c:pt idx="401">
                  <c:v>36.667149999999999</c:v>
                </c:pt>
                <c:pt idx="402">
                  <c:v>37.666512900000008</c:v>
                </c:pt>
                <c:pt idx="403">
                  <c:v>35.453519600000007</c:v>
                </c:pt>
                <c:pt idx="404">
                  <c:v>36.356642500000007</c:v>
                </c:pt>
                <c:pt idx="405">
                  <c:v>37.504084000000006</c:v>
                </c:pt>
                <c:pt idx="406">
                  <c:v>40.40659500000001</c:v>
                </c:pt>
                <c:pt idx="407">
                  <c:v>38.010942300000011</c:v>
                </c:pt>
                <c:pt idx="408">
                  <c:v>38.844673000000007</c:v>
                </c:pt>
                <c:pt idx="409">
                  <c:v>37.381409500000004</c:v>
                </c:pt>
                <c:pt idx="410">
                  <c:v>39.635804050000012</c:v>
                </c:pt>
                <c:pt idx="411">
                  <c:v>38.359930000000006</c:v>
                </c:pt>
                <c:pt idx="412">
                  <c:v>38.686089250000009</c:v>
                </c:pt>
                <c:pt idx="413">
                  <c:v>40.095346700000007</c:v>
                </c:pt>
                <c:pt idx="414">
                  <c:v>40.57978330000001</c:v>
                </c:pt>
                <c:pt idx="415">
                  <c:v>39.809147100000004</c:v>
                </c:pt>
                <c:pt idx="416">
                  <c:v>38.243901900000004</c:v>
                </c:pt>
                <c:pt idx="417">
                  <c:v>39.00831135</c:v>
                </c:pt>
                <c:pt idx="418">
                  <c:v>39.640593400000007</c:v>
                </c:pt>
                <c:pt idx="419">
                  <c:v>39.931086600000008</c:v>
                </c:pt>
                <c:pt idx="420">
                  <c:v>40.594815500000003</c:v>
                </c:pt>
                <c:pt idx="421">
                  <c:v>41.88739480000001</c:v>
                </c:pt>
                <c:pt idx="422">
                  <c:v>41.407631800000004</c:v>
                </c:pt>
                <c:pt idx="423">
                  <c:v>41.892087250000003</c:v>
                </c:pt>
                <c:pt idx="424">
                  <c:v>41.813670350000002</c:v>
                </c:pt>
                <c:pt idx="425">
                  <c:v>43.040715600000006</c:v>
                </c:pt>
                <c:pt idx="426">
                  <c:v>42.882860200000003</c:v>
                </c:pt>
                <c:pt idx="427">
                  <c:v>41.200687600000009</c:v>
                </c:pt>
                <c:pt idx="428">
                  <c:v>41.665697000000002</c:v>
                </c:pt>
                <c:pt idx="429">
                  <c:v>41.95473100000001</c:v>
                </c:pt>
                <c:pt idx="430">
                  <c:v>42.275329000000006</c:v>
                </c:pt>
                <c:pt idx="431">
                  <c:v>41.606541700000008</c:v>
                </c:pt>
                <c:pt idx="432">
                  <c:v>41.381486200000005</c:v>
                </c:pt>
                <c:pt idx="433">
                  <c:v>41.625739300000006</c:v>
                </c:pt>
                <c:pt idx="434">
                  <c:v>41.399587000000004</c:v>
                </c:pt>
                <c:pt idx="435">
                  <c:v>40.952176000000009</c:v>
                </c:pt>
                <c:pt idx="436">
                  <c:v>41.569525600000006</c:v>
                </c:pt>
                <c:pt idx="437">
                  <c:v>40.43206330000001</c:v>
                </c:pt>
                <c:pt idx="438">
                  <c:v>40.205695000000006</c:v>
                </c:pt>
                <c:pt idx="439">
                  <c:v>40.816229400000012</c:v>
                </c:pt>
                <c:pt idx="440">
                  <c:v>39.598036600000007</c:v>
                </c:pt>
                <c:pt idx="441">
                  <c:v>40.219415000000005</c:v>
                </c:pt>
                <c:pt idx="442">
                  <c:v>39.685140699999998</c:v>
                </c:pt>
                <c:pt idx="443">
                  <c:v>41.225447500000008</c:v>
                </c:pt>
                <c:pt idx="444">
                  <c:v>39.629954200000007</c:v>
                </c:pt>
                <c:pt idx="445">
                  <c:v>39.401416300000008</c:v>
                </c:pt>
                <c:pt idx="446">
                  <c:v>39.8043032</c:v>
                </c:pt>
                <c:pt idx="447">
                  <c:v>38.202682700000004</c:v>
                </c:pt>
                <c:pt idx="448">
                  <c:v>37.777973750000008</c:v>
                </c:pt>
                <c:pt idx="449">
                  <c:v>38.901098800000007</c:v>
                </c:pt>
                <c:pt idx="450">
                  <c:v>39.051357400000008</c:v>
                </c:pt>
                <c:pt idx="451">
                  <c:v>38.460565400000007</c:v>
                </c:pt>
                <c:pt idx="452">
                  <c:v>40.981170300000009</c:v>
                </c:pt>
                <c:pt idx="453">
                  <c:v>40.829989300000001</c:v>
                </c:pt>
                <c:pt idx="454">
                  <c:v>38.45209100000001</c:v>
                </c:pt>
                <c:pt idx="455">
                  <c:v>39.096321850000002</c:v>
                </c:pt>
                <c:pt idx="456">
                  <c:v>39.717111099999997</c:v>
                </c:pt>
                <c:pt idx="457">
                  <c:v>39.137487550000003</c:v>
                </c:pt>
                <c:pt idx="458">
                  <c:v>39.611577400000009</c:v>
                </c:pt>
                <c:pt idx="459">
                  <c:v>39.460566000000007</c:v>
                </c:pt>
                <c:pt idx="460">
                  <c:v>39.116437950000005</c:v>
                </c:pt>
                <c:pt idx="461">
                  <c:v>38.288092500000005</c:v>
                </c:pt>
                <c:pt idx="462">
                  <c:v>41.244793200000011</c:v>
                </c:pt>
                <c:pt idx="463">
                  <c:v>42.873874500000014</c:v>
                </c:pt>
                <c:pt idx="464">
                  <c:v>42.274715300000004</c:v>
                </c:pt>
                <c:pt idx="465">
                  <c:v>41.571543200000008</c:v>
                </c:pt>
                <c:pt idx="466">
                  <c:v>41.491089500000008</c:v>
                </c:pt>
                <c:pt idx="467">
                  <c:v>41.54038675000001</c:v>
                </c:pt>
                <c:pt idx="468">
                  <c:v>41.157519150000006</c:v>
                </c:pt>
                <c:pt idx="469">
                  <c:v>41.917595350000006</c:v>
                </c:pt>
                <c:pt idx="470">
                  <c:v>42.110408800000002</c:v>
                </c:pt>
                <c:pt idx="471">
                  <c:v>41.535813700000006</c:v>
                </c:pt>
                <c:pt idx="472">
                  <c:v>40.35595175000001</c:v>
                </c:pt>
                <c:pt idx="473">
                  <c:v>41.851987700000009</c:v>
                </c:pt>
                <c:pt idx="474">
                  <c:v>42.084868800000002</c:v>
                </c:pt>
                <c:pt idx="475">
                  <c:v>41.16861080000001</c:v>
                </c:pt>
                <c:pt idx="476">
                  <c:v>43.02114850000001</c:v>
                </c:pt>
                <c:pt idx="477">
                  <c:v>42.224267050000009</c:v>
                </c:pt>
                <c:pt idx="478">
                  <c:v>41.885479800000013</c:v>
                </c:pt>
                <c:pt idx="479">
                  <c:v>41.782829200000009</c:v>
                </c:pt>
                <c:pt idx="480">
                  <c:v>43.902660000000012</c:v>
                </c:pt>
                <c:pt idx="481">
                  <c:v>41.858088500000008</c:v>
                </c:pt>
                <c:pt idx="482">
                  <c:v>43.017818000000005</c:v>
                </c:pt>
                <c:pt idx="483">
                  <c:v>44.502422750000015</c:v>
                </c:pt>
                <c:pt idx="484">
                  <c:v>44.855457200000011</c:v>
                </c:pt>
                <c:pt idx="485">
                  <c:v>40.551959950000004</c:v>
                </c:pt>
                <c:pt idx="486">
                  <c:v>39.142900900000008</c:v>
                </c:pt>
                <c:pt idx="487">
                  <c:v>41.580271300000007</c:v>
                </c:pt>
                <c:pt idx="488">
                  <c:v>43.951420000000006</c:v>
                </c:pt>
                <c:pt idx="489">
                  <c:v>43.87403590000001</c:v>
                </c:pt>
                <c:pt idx="490">
                  <c:v>43.724553300000004</c:v>
                </c:pt>
                <c:pt idx="491">
                  <c:v>42.693079550000007</c:v>
                </c:pt>
                <c:pt idx="492">
                  <c:v>40.510835500000006</c:v>
                </c:pt>
                <c:pt idx="493">
                  <c:v>40.224221500000006</c:v>
                </c:pt>
                <c:pt idx="494">
                  <c:v>41.080020200000007</c:v>
                </c:pt>
                <c:pt idx="495">
                  <c:v>40.6346524</c:v>
                </c:pt>
                <c:pt idx="496">
                  <c:v>40.853887100000009</c:v>
                </c:pt>
                <c:pt idx="497">
                  <c:v>40.866814300000009</c:v>
                </c:pt>
                <c:pt idx="498">
                  <c:v>40.176295000000003</c:v>
                </c:pt>
                <c:pt idx="499">
                  <c:v>38.994115450000002</c:v>
                </c:pt>
                <c:pt idx="500">
                  <c:v>39.294891850000006</c:v>
                </c:pt>
                <c:pt idx="501">
                  <c:v>39.476206100000006</c:v>
                </c:pt>
                <c:pt idx="502">
                  <c:v>40.654444400000003</c:v>
                </c:pt>
                <c:pt idx="503">
                  <c:v>41.584657600000007</c:v>
                </c:pt>
                <c:pt idx="504">
                  <c:v>40.414509250000009</c:v>
                </c:pt>
                <c:pt idx="505">
                  <c:v>39.383130700000002</c:v>
                </c:pt>
                <c:pt idx="506">
                  <c:v>40.090908400000011</c:v>
                </c:pt>
                <c:pt idx="507">
                  <c:v>42.536958000000006</c:v>
                </c:pt>
                <c:pt idx="508">
                  <c:v>41.74078535000001</c:v>
                </c:pt>
                <c:pt idx="509">
                  <c:v>40.133070449999998</c:v>
                </c:pt>
                <c:pt idx="510">
                  <c:v>40.653806350000004</c:v>
                </c:pt>
                <c:pt idx="511">
                  <c:v>38.32005250000001</c:v>
                </c:pt>
                <c:pt idx="512">
                  <c:v>37.528047850000007</c:v>
                </c:pt>
                <c:pt idx="513">
                  <c:v>40.839063800000012</c:v>
                </c:pt>
                <c:pt idx="514">
                  <c:v>40.765561300000002</c:v>
                </c:pt>
                <c:pt idx="515">
                  <c:v>38.108369000000003</c:v>
                </c:pt>
                <c:pt idx="516">
                  <c:v>40.252735000000008</c:v>
                </c:pt>
                <c:pt idx="517">
                  <c:v>39.102101500000011</c:v>
                </c:pt>
                <c:pt idx="518">
                  <c:v>39.168080800000006</c:v>
                </c:pt>
                <c:pt idx="519">
                  <c:v>41.508232250000006</c:v>
                </c:pt>
                <c:pt idx="520">
                  <c:v>41.048196450000006</c:v>
                </c:pt>
                <c:pt idx="521">
                  <c:v>41.171946600000005</c:v>
                </c:pt>
                <c:pt idx="522">
                  <c:v>39.484666000000004</c:v>
                </c:pt>
                <c:pt idx="523">
                  <c:v>40.943383100000005</c:v>
                </c:pt>
                <c:pt idx="524">
                  <c:v>41.675379650000011</c:v>
                </c:pt>
                <c:pt idx="525">
                  <c:v>39.199681600000005</c:v>
                </c:pt>
                <c:pt idx="526">
                  <c:v>39.890558500000012</c:v>
                </c:pt>
                <c:pt idx="527">
                  <c:v>39.950558600000008</c:v>
                </c:pt>
                <c:pt idx="528">
                  <c:v>42.668194550000003</c:v>
                </c:pt>
                <c:pt idx="529">
                  <c:v>40.249795000000006</c:v>
                </c:pt>
                <c:pt idx="530">
                  <c:v>40.553873800000005</c:v>
                </c:pt>
                <c:pt idx="531">
                  <c:v>39.717111099999997</c:v>
                </c:pt>
                <c:pt idx="532">
                  <c:v>39.60040175000001</c:v>
                </c:pt>
                <c:pt idx="533">
                  <c:v>39.728736699999999</c:v>
                </c:pt>
                <c:pt idx="534">
                  <c:v>38.608082400000001</c:v>
                </c:pt>
                <c:pt idx="535">
                  <c:v>38.216734700000003</c:v>
                </c:pt>
                <c:pt idx="536">
                  <c:v>39.677347000000005</c:v>
                </c:pt>
                <c:pt idx="537">
                  <c:v>39.727252250000014</c:v>
                </c:pt>
                <c:pt idx="538">
                  <c:v>40.008001000000007</c:v>
                </c:pt>
                <c:pt idx="539">
                  <c:v>40.245683700000008</c:v>
                </c:pt>
                <c:pt idx="540">
                  <c:v>37.956768250000003</c:v>
                </c:pt>
                <c:pt idx="541">
                  <c:v>39.080562100000009</c:v>
                </c:pt>
                <c:pt idx="542">
                  <c:v>40.15093310000001</c:v>
                </c:pt>
                <c:pt idx="543">
                  <c:v>37.810750450000008</c:v>
                </c:pt>
              </c:numCache>
            </c:numRef>
          </c:val>
        </c:ser>
        <c:ser>
          <c:idx val="3"/>
          <c:order val="2"/>
          <c:tx>
            <c:v>2224</c:v>
          </c:tx>
          <c:marker>
            <c:symbol val="none"/>
          </c:marker>
          <c:val>
            <c:numRef>
              <c:f>Sheet2!$I$2:$I$1108</c:f>
              <c:numCache>
                <c:formatCode>0.00</c:formatCode>
                <c:ptCount val="1107"/>
                <c:pt idx="0">
                  <c:v>43.413036600000005</c:v>
                </c:pt>
                <c:pt idx="1">
                  <c:v>42.970105600000004</c:v>
                </c:pt>
                <c:pt idx="2">
                  <c:v>42.529038600000007</c:v>
                </c:pt>
                <c:pt idx="3">
                  <c:v>42.238292600000001</c:v>
                </c:pt>
                <c:pt idx="4">
                  <c:v>41.938169800000004</c:v>
                </c:pt>
                <c:pt idx="5">
                  <c:v>42.974081950000006</c:v>
                </c:pt>
                <c:pt idx="6">
                  <c:v>41.66041340000001</c:v>
                </c:pt>
                <c:pt idx="7">
                  <c:v>41.269068100000005</c:v>
                </c:pt>
                <c:pt idx="8">
                  <c:v>42.610541449999999</c:v>
                </c:pt>
                <c:pt idx="9">
                  <c:v>42.016070250000013</c:v>
                </c:pt>
                <c:pt idx="10">
                  <c:v>41.766857500000015</c:v>
                </c:pt>
                <c:pt idx="11">
                  <c:v>41.396504999999998</c:v>
                </c:pt>
                <c:pt idx="12">
                  <c:v>41.63032530000001</c:v>
                </c:pt>
                <c:pt idx="13">
                  <c:v>41.603543250000008</c:v>
                </c:pt>
                <c:pt idx="14">
                  <c:v>41.643543700000009</c:v>
                </c:pt>
                <c:pt idx="15">
                  <c:v>41.430913000000004</c:v>
                </c:pt>
                <c:pt idx="16">
                  <c:v>40.908193900000008</c:v>
                </c:pt>
                <c:pt idx="17">
                  <c:v>41.628943250000006</c:v>
                </c:pt>
                <c:pt idx="18">
                  <c:v>40.740185250000003</c:v>
                </c:pt>
                <c:pt idx="19">
                  <c:v>40.521081750000008</c:v>
                </c:pt>
                <c:pt idx="20">
                  <c:v>40.612010650000009</c:v>
                </c:pt>
                <c:pt idx="21">
                  <c:v>38.982714500000007</c:v>
                </c:pt>
                <c:pt idx="22">
                  <c:v>38.914316800000009</c:v>
                </c:pt>
                <c:pt idx="23">
                  <c:v>38.772672600000007</c:v>
                </c:pt>
                <c:pt idx="24">
                  <c:v>39.116034250000006</c:v>
                </c:pt>
                <c:pt idx="25">
                  <c:v>39.472973500000002</c:v>
                </c:pt>
                <c:pt idx="26">
                  <c:v>39.248486000000007</c:v>
                </c:pt>
                <c:pt idx="27">
                  <c:v>39.338125300000009</c:v>
                </c:pt>
                <c:pt idx="28">
                  <c:v>38.589986700000004</c:v>
                </c:pt>
                <c:pt idx="29">
                  <c:v>38.131112500000008</c:v>
                </c:pt>
                <c:pt idx="30">
                  <c:v>38.829936600000011</c:v>
                </c:pt>
                <c:pt idx="31">
                  <c:v>38.230815000000007</c:v>
                </c:pt>
                <c:pt idx="32">
                  <c:v>37.81543245000001</c:v>
                </c:pt>
                <c:pt idx="33">
                  <c:v>38.159312500000006</c:v>
                </c:pt>
                <c:pt idx="34">
                  <c:v>38.318335900000001</c:v>
                </c:pt>
                <c:pt idx="35">
                  <c:v>38.245880600000007</c:v>
                </c:pt>
                <c:pt idx="36">
                  <c:v>38.703249200000002</c:v>
                </c:pt>
                <c:pt idx="37">
                  <c:v>38.981529150000007</c:v>
                </c:pt>
                <c:pt idx="38">
                  <c:v>39.028271200000006</c:v>
                </c:pt>
                <c:pt idx="39">
                  <c:v>37.277935300000003</c:v>
                </c:pt>
                <c:pt idx="40">
                  <c:v>37.131822300000003</c:v>
                </c:pt>
                <c:pt idx="41">
                  <c:v>37.024724950000007</c:v>
                </c:pt>
                <c:pt idx="42">
                  <c:v>37.369884200000008</c:v>
                </c:pt>
                <c:pt idx="43">
                  <c:v>37.602478900000001</c:v>
                </c:pt>
                <c:pt idx="44">
                  <c:v>37.904884900000013</c:v>
                </c:pt>
                <c:pt idx="45">
                  <c:v>37.368961800000008</c:v>
                </c:pt>
                <c:pt idx="46">
                  <c:v>38.055605100000008</c:v>
                </c:pt>
                <c:pt idx="47">
                  <c:v>39.350670000000008</c:v>
                </c:pt>
                <c:pt idx="48">
                  <c:v>39.039762400000008</c:v>
                </c:pt>
                <c:pt idx="49">
                  <c:v>37.74019590000001</c:v>
                </c:pt>
                <c:pt idx="50">
                  <c:v>37.736474300000012</c:v>
                </c:pt>
                <c:pt idx="51">
                  <c:v>38.331540700000005</c:v>
                </c:pt>
                <c:pt idx="52">
                  <c:v>38.331540700000005</c:v>
                </c:pt>
                <c:pt idx="53">
                  <c:v>38.110315600000007</c:v>
                </c:pt>
                <c:pt idx="54">
                  <c:v>38.494439300000003</c:v>
                </c:pt>
                <c:pt idx="55">
                  <c:v>39.025398400000007</c:v>
                </c:pt>
                <c:pt idx="56">
                  <c:v>37.988442250000006</c:v>
                </c:pt>
                <c:pt idx="57">
                  <c:v>37.836886850000006</c:v>
                </c:pt>
                <c:pt idx="58">
                  <c:v>38.102808400000008</c:v>
                </c:pt>
                <c:pt idx="59">
                  <c:v>38.034995500000008</c:v>
                </c:pt>
                <c:pt idx="60">
                  <c:v>37.81181200000001</c:v>
                </c:pt>
                <c:pt idx="61">
                  <c:v>38.348518300000002</c:v>
                </c:pt>
                <c:pt idx="62">
                  <c:v>37.656489399999998</c:v>
                </c:pt>
                <c:pt idx="63">
                  <c:v>36.658710499999998</c:v>
                </c:pt>
                <c:pt idx="64">
                  <c:v>37.492855599999999</c:v>
                </c:pt>
                <c:pt idx="65">
                  <c:v>37.482674000000003</c:v>
                </c:pt>
                <c:pt idx="66">
                  <c:v>38.448065700000001</c:v>
                </c:pt>
                <c:pt idx="67">
                  <c:v>39.471700250000012</c:v>
                </c:pt>
                <c:pt idx="68">
                  <c:v>38.912813500000006</c:v>
                </c:pt>
                <c:pt idx="69">
                  <c:v>39.44812060000001</c:v>
                </c:pt>
                <c:pt idx="70">
                  <c:v>37.731773950000004</c:v>
                </c:pt>
                <c:pt idx="71">
                  <c:v>37.534793300000004</c:v>
                </c:pt>
                <c:pt idx="72">
                  <c:v>37.453980399999999</c:v>
                </c:pt>
                <c:pt idx="73">
                  <c:v>37.31269540000001</c:v>
                </c:pt>
                <c:pt idx="74">
                  <c:v>37.239261700000007</c:v>
                </c:pt>
                <c:pt idx="75">
                  <c:v>37.691815100000007</c:v>
                </c:pt>
                <c:pt idx="76">
                  <c:v>38.155552500000006</c:v>
                </c:pt>
                <c:pt idx="77">
                  <c:v>38.044059150000002</c:v>
                </c:pt>
                <c:pt idx="78">
                  <c:v>37.623052600000001</c:v>
                </c:pt>
                <c:pt idx="79">
                  <c:v>37.305316200000007</c:v>
                </c:pt>
                <c:pt idx="80">
                  <c:v>37.689023900000009</c:v>
                </c:pt>
                <c:pt idx="81">
                  <c:v>37.6081918</c:v>
                </c:pt>
                <c:pt idx="82">
                  <c:v>37.880428550000005</c:v>
                </c:pt>
                <c:pt idx="83">
                  <c:v>37.996586700000009</c:v>
                </c:pt>
                <c:pt idx="84">
                  <c:v>37.615622200000004</c:v>
                </c:pt>
                <c:pt idx="85">
                  <c:v>38.117450450000007</c:v>
                </c:pt>
                <c:pt idx="86">
                  <c:v>38.010638700000008</c:v>
                </c:pt>
                <c:pt idx="87">
                  <c:v>38.323995100000005</c:v>
                </c:pt>
                <c:pt idx="88">
                  <c:v>38.402116000000007</c:v>
                </c:pt>
                <c:pt idx="89">
                  <c:v>38.259063000000012</c:v>
                </c:pt>
                <c:pt idx="90">
                  <c:v>38.833802550000001</c:v>
                </c:pt>
                <c:pt idx="91">
                  <c:v>38.993010750000003</c:v>
                </c:pt>
                <c:pt idx="92">
                  <c:v>37.626709750000003</c:v>
                </c:pt>
                <c:pt idx="93">
                  <c:v>37.895548900000016</c:v>
                </c:pt>
                <c:pt idx="94">
                  <c:v>37.371729000000009</c:v>
                </c:pt>
                <c:pt idx="95">
                  <c:v>37.756012700000007</c:v>
                </c:pt>
                <c:pt idx="96">
                  <c:v>38.14785160000001</c:v>
                </c:pt>
                <c:pt idx="97">
                  <c:v>37.314767300000007</c:v>
                </c:pt>
                <c:pt idx="98">
                  <c:v>36.784081000000008</c:v>
                </c:pt>
                <c:pt idx="99">
                  <c:v>37.049435350000003</c:v>
                </c:pt>
                <c:pt idx="100">
                  <c:v>37.503747950000012</c:v>
                </c:pt>
                <c:pt idx="101">
                  <c:v>37.803476350000004</c:v>
                </c:pt>
                <c:pt idx="102">
                  <c:v>36.933106800000012</c:v>
                </c:pt>
                <c:pt idx="103">
                  <c:v>37.842568000000014</c:v>
                </c:pt>
                <c:pt idx="104">
                  <c:v>38.148790000000005</c:v>
                </c:pt>
                <c:pt idx="105">
                  <c:v>37.315688100000003</c:v>
                </c:pt>
                <c:pt idx="106">
                  <c:v>37.539135600000002</c:v>
                </c:pt>
                <c:pt idx="107">
                  <c:v>38.449356000000002</c:v>
                </c:pt>
                <c:pt idx="108">
                  <c:v>36.168889000000007</c:v>
                </c:pt>
                <c:pt idx="109">
                  <c:v>35.943465500000002</c:v>
                </c:pt>
                <c:pt idx="110">
                  <c:v>36.797725000000007</c:v>
                </c:pt>
                <c:pt idx="111">
                  <c:v>36.578590300000002</c:v>
                </c:pt>
                <c:pt idx="112">
                  <c:v>36.466727350000006</c:v>
                </c:pt>
                <c:pt idx="113">
                  <c:v>35.755266000000006</c:v>
                </c:pt>
                <c:pt idx="114">
                  <c:v>35.066698700000011</c:v>
                </c:pt>
                <c:pt idx="115">
                  <c:v>35.140484400000005</c:v>
                </c:pt>
                <c:pt idx="116">
                  <c:v>35.340278650000009</c:v>
                </c:pt>
                <c:pt idx="117">
                  <c:v>35.916100600000014</c:v>
                </c:pt>
                <c:pt idx="118">
                  <c:v>36.071631200000006</c:v>
                </c:pt>
                <c:pt idx="119">
                  <c:v>36.22538740000001</c:v>
                </c:pt>
                <c:pt idx="120">
                  <c:v>36.803166150000003</c:v>
                </c:pt>
                <c:pt idx="121">
                  <c:v>36.920558700000008</c:v>
                </c:pt>
                <c:pt idx="122">
                  <c:v>36.777658500000001</c:v>
                </c:pt>
                <c:pt idx="123">
                  <c:v>35.330151800000003</c:v>
                </c:pt>
                <c:pt idx="124">
                  <c:v>35.097246700000014</c:v>
                </c:pt>
                <c:pt idx="125">
                  <c:v>35.333662200000006</c:v>
                </c:pt>
                <c:pt idx="126">
                  <c:v>35.442218750000009</c:v>
                </c:pt>
                <c:pt idx="127">
                  <c:v>35.032107400000008</c:v>
                </c:pt>
                <c:pt idx="128">
                  <c:v>34.529785550000007</c:v>
                </c:pt>
                <c:pt idx="129">
                  <c:v>34.712327799999997</c:v>
                </c:pt>
                <c:pt idx="130">
                  <c:v>35.203192049999998</c:v>
                </c:pt>
                <c:pt idx="131">
                  <c:v>35.241416500000007</c:v>
                </c:pt>
                <c:pt idx="132">
                  <c:v>34.631551700000003</c:v>
                </c:pt>
                <c:pt idx="133">
                  <c:v>34.854832000000009</c:v>
                </c:pt>
                <c:pt idx="134">
                  <c:v>35.001615400000013</c:v>
                </c:pt>
                <c:pt idx="135">
                  <c:v>35.420218750000011</c:v>
                </c:pt>
                <c:pt idx="136">
                  <c:v>35.079790700000011</c:v>
                </c:pt>
                <c:pt idx="137">
                  <c:v>35.287149400000004</c:v>
                </c:pt>
                <c:pt idx="138">
                  <c:v>35.552758150000003</c:v>
                </c:pt>
                <c:pt idx="139">
                  <c:v>35.637995850000003</c:v>
                </c:pt>
                <c:pt idx="140">
                  <c:v>35.5286817</c:v>
                </c:pt>
                <c:pt idx="141">
                  <c:v>35.718833550000006</c:v>
                </c:pt>
                <c:pt idx="142">
                  <c:v>34.996388200000013</c:v>
                </c:pt>
                <c:pt idx="143">
                  <c:v>35.230904500000008</c:v>
                </c:pt>
                <c:pt idx="144">
                  <c:v>35.071062700000013</c:v>
                </c:pt>
                <c:pt idx="145">
                  <c:v>35.983605500000003</c:v>
                </c:pt>
                <c:pt idx="146">
                  <c:v>35.5286817</c:v>
                </c:pt>
                <c:pt idx="147">
                  <c:v>35.380247100000005</c:v>
                </c:pt>
                <c:pt idx="148">
                  <c:v>35.273503349999999</c:v>
                </c:pt>
                <c:pt idx="149">
                  <c:v>35.309089400000005</c:v>
                </c:pt>
                <c:pt idx="150">
                  <c:v>35.290659800000007</c:v>
                </c:pt>
                <c:pt idx="151">
                  <c:v>35.211632500000007</c:v>
                </c:pt>
                <c:pt idx="152">
                  <c:v>35.483421250000013</c:v>
                </c:pt>
                <c:pt idx="153">
                  <c:v>35.301191000000003</c:v>
                </c:pt>
                <c:pt idx="154">
                  <c:v>35.458432000000009</c:v>
                </c:pt>
                <c:pt idx="155">
                  <c:v>35.310844600000003</c:v>
                </c:pt>
                <c:pt idx="156">
                  <c:v>35.341157050000007</c:v>
                </c:pt>
                <c:pt idx="157">
                  <c:v>35.677969900000001</c:v>
                </c:pt>
                <c:pt idx="158">
                  <c:v>35.679741100000001</c:v>
                </c:pt>
                <c:pt idx="159">
                  <c:v>35.798799250000009</c:v>
                </c:pt>
                <c:pt idx="160">
                  <c:v>35.758814800000003</c:v>
                </c:pt>
                <c:pt idx="161">
                  <c:v>35.651267850000004</c:v>
                </c:pt>
                <c:pt idx="162">
                  <c:v>35.764138000000003</c:v>
                </c:pt>
                <c:pt idx="163">
                  <c:v>35.984497500000003</c:v>
                </c:pt>
                <c:pt idx="164">
                  <c:v>35.984497500000003</c:v>
                </c:pt>
                <c:pt idx="165">
                  <c:v>35.454028000000008</c:v>
                </c:pt>
                <c:pt idx="166">
                  <c:v>35.148354000000005</c:v>
                </c:pt>
                <c:pt idx="167">
                  <c:v>35.141358800000006</c:v>
                </c:pt>
                <c:pt idx="168">
                  <c:v>35.176936050000002</c:v>
                </c:pt>
                <c:pt idx="169">
                  <c:v>35.221268500000008</c:v>
                </c:pt>
                <c:pt idx="170">
                  <c:v>35.449624000000007</c:v>
                </c:pt>
                <c:pt idx="171">
                  <c:v>35.603329000000002</c:v>
                </c:pt>
                <c:pt idx="172">
                  <c:v>36.397548850000007</c:v>
                </c:pt>
                <c:pt idx="173">
                  <c:v>36.535880250000005</c:v>
                </c:pt>
                <c:pt idx="174">
                  <c:v>35.966657500000004</c:v>
                </c:pt>
                <c:pt idx="175">
                  <c:v>36.280257100000007</c:v>
                </c:pt>
                <c:pt idx="176">
                  <c:v>36.578590300000002</c:v>
                </c:pt>
                <c:pt idx="177">
                  <c:v>35.515445700000001</c:v>
                </c:pt>
                <c:pt idx="178">
                  <c:v>35.627378250000007</c:v>
                </c:pt>
                <c:pt idx="179">
                  <c:v>35.972901500000006</c:v>
                </c:pt>
                <c:pt idx="180">
                  <c:v>36.238470250000006</c:v>
                </c:pt>
                <c:pt idx="181">
                  <c:v>36.196689800000009</c:v>
                </c:pt>
                <c:pt idx="182">
                  <c:v>36.431239700000006</c:v>
                </c:pt>
                <c:pt idx="183">
                  <c:v>35.738409200000007</c:v>
                </c:pt>
                <c:pt idx="184">
                  <c:v>36.034993600000007</c:v>
                </c:pt>
                <c:pt idx="185">
                  <c:v>36.182341000000008</c:v>
                </c:pt>
                <c:pt idx="186">
                  <c:v>35.903514650000005</c:v>
                </c:pt>
                <c:pt idx="187">
                  <c:v>35.937221500000007</c:v>
                </c:pt>
                <c:pt idx="188">
                  <c:v>35.777459700000009</c:v>
                </c:pt>
                <c:pt idx="189">
                  <c:v>36.032927650000005</c:v>
                </c:pt>
                <c:pt idx="190">
                  <c:v>35.834183800000012</c:v>
                </c:pt>
                <c:pt idx="191">
                  <c:v>36.438986200000002</c:v>
                </c:pt>
                <c:pt idx="192">
                  <c:v>36.011462050000006</c:v>
                </c:pt>
                <c:pt idx="193">
                  <c:v>36.19940110000001</c:v>
                </c:pt>
                <c:pt idx="194">
                  <c:v>36.497158300000002</c:v>
                </c:pt>
                <c:pt idx="195">
                  <c:v>36.491729500000005</c:v>
                </c:pt>
                <c:pt idx="196">
                  <c:v>36.944516500000013</c:v>
                </c:pt>
                <c:pt idx="197">
                  <c:v>36.792990700000004</c:v>
                </c:pt>
                <c:pt idx="198">
                  <c:v>36.644182499999999</c:v>
                </c:pt>
                <c:pt idx="199">
                  <c:v>36.78843470000001</c:v>
                </c:pt>
                <c:pt idx="200">
                  <c:v>36.450904250000008</c:v>
                </c:pt>
                <c:pt idx="201">
                  <c:v>36.836572750000002</c:v>
                </c:pt>
                <c:pt idx="202">
                  <c:v>37.791308000000008</c:v>
                </c:pt>
                <c:pt idx="203">
                  <c:v>36.880164400000012</c:v>
                </c:pt>
                <c:pt idx="204">
                  <c:v>31.386377500000002</c:v>
                </c:pt>
                <c:pt idx="205">
                  <c:v>31.2449549</c:v>
                </c:pt>
                <c:pt idx="206">
                  <c:v>30.483148300000003</c:v>
                </c:pt>
                <c:pt idx="207">
                  <c:v>30.718161400000003</c:v>
                </c:pt>
                <c:pt idx="208">
                  <c:v>30.874604000000005</c:v>
                </c:pt>
                <c:pt idx="209">
                  <c:v>31.631684200000002</c:v>
                </c:pt>
                <c:pt idx="210">
                  <c:v>31.314103000000003</c:v>
                </c:pt>
                <c:pt idx="211">
                  <c:v>31.097947500000004</c:v>
                </c:pt>
                <c:pt idx="212">
                  <c:v>31.716675500000001</c:v>
                </c:pt>
                <c:pt idx="213">
                  <c:v>30.570230000000002</c:v>
                </c:pt>
                <c:pt idx="214">
                  <c:v>30.0322861</c:v>
                </c:pt>
                <c:pt idx="215">
                  <c:v>29.730042500000003</c:v>
                </c:pt>
                <c:pt idx="216">
                  <c:v>30.122316600000001</c:v>
                </c:pt>
                <c:pt idx="217">
                  <c:v>30.321956450000002</c:v>
                </c:pt>
                <c:pt idx="218">
                  <c:v>29.980270000000001</c:v>
                </c:pt>
                <c:pt idx="219">
                  <c:v>29.978751600000002</c:v>
                </c:pt>
                <c:pt idx="220">
                  <c:v>31.47309315</c:v>
                </c:pt>
                <c:pt idx="221">
                  <c:v>29.748902500000003</c:v>
                </c:pt>
                <c:pt idx="222">
                  <c:v>30.358977700000004</c:v>
                </c:pt>
                <c:pt idx="223">
                  <c:v>30.370485700000003</c:v>
                </c:pt>
                <c:pt idx="224">
                  <c:v>30.338050850000002</c:v>
                </c:pt>
                <c:pt idx="225">
                  <c:v>30.080977300000001</c:v>
                </c:pt>
                <c:pt idx="226">
                  <c:v>29.546769400000002</c:v>
                </c:pt>
                <c:pt idx="227">
                  <c:v>29.704150400000003</c:v>
                </c:pt>
                <c:pt idx="228">
                  <c:v>28.7771212</c:v>
                </c:pt>
                <c:pt idx="229">
                  <c:v>28.501133250000002</c:v>
                </c:pt>
                <c:pt idx="230">
                  <c:v>28.921185400000006</c:v>
                </c:pt>
                <c:pt idx="231">
                  <c:v>29.381950000000003</c:v>
                </c:pt>
                <c:pt idx="232">
                  <c:v>29.304042700000004</c:v>
                </c:pt>
                <c:pt idx="233">
                  <c:v>29.465096500000001</c:v>
                </c:pt>
                <c:pt idx="234">
                  <c:v>29.20389175</c:v>
                </c:pt>
                <c:pt idx="235">
                  <c:v>28.707251500000002</c:v>
                </c:pt>
                <c:pt idx="236">
                  <c:v>28.7785884</c:v>
                </c:pt>
                <c:pt idx="237">
                  <c:v>28.935184600000003</c:v>
                </c:pt>
                <c:pt idx="238">
                  <c:v>28.793993999999998</c:v>
                </c:pt>
                <c:pt idx="239">
                  <c:v>28.496723200000005</c:v>
                </c:pt>
                <c:pt idx="240">
                  <c:v>27.8837072</c:v>
                </c:pt>
                <c:pt idx="241">
                  <c:v>28.116935500000004</c:v>
                </c:pt>
                <c:pt idx="242">
                  <c:v>28.350907000000003</c:v>
                </c:pt>
                <c:pt idx="243">
                  <c:v>27.89228</c:v>
                </c:pt>
                <c:pt idx="244">
                  <c:v>27.885850399999999</c:v>
                </c:pt>
                <c:pt idx="245">
                  <c:v>28.279414900000003</c:v>
                </c:pt>
                <c:pt idx="246">
                  <c:v>27.437747400000003</c:v>
                </c:pt>
                <c:pt idx="247">
                  <c:v>27.593770000000003</c:v>
                </c:pt>
                <c:pt idx="248">
                  <c:v>27.8271151</c:v>
                </c:pt>
                <c:pt idx="249">
                  <c:v>27.943079650000005</c:v>
                </c:pt>
                <c:pt idx="250">
                  <c:v>27.439861800000003</c:v>
                </c:pt>
                <c:pt idx="251">
                  <c:v>27.063076500000001</c:v>
                </c:pt>
                <c:pt idx="252">
                  <c:v>26.915351500000003</c:v>
                </c:pt>
                <c:pt idx="253">
                  <c:v>27.071438100000002</c:v>
                </c:pt>
                <c:pt idx="254">
                  <c:v>26.924368300000005</c:v>
                </c:pt>
                <c:pt idx="255">
                  <c:v>26.81661175</c:v>
                </c:pt>
                <c:pt idx="256">
                  <c:v>27.1480894</c:v>
                </c:pt>
                <c:pt idx="257">
                  <c:v>27.039723250000002</c:v>
                </c:pt>
                <c:pt idx="258">
                  <c:v>26.855305000000001</c:v>
                </c:pt>
                <c:pt idx="259">
                  <c:v>26.518022550000005</c:v>
                </c:pt>
                <c:pt idx="260">
                  <c:v>27.083980500000003</c:v>
                </c:pt>
                <c:pt idx="261">
                  <c:v>27.526353100000005</c:v>
                </c:pt>
                <c:pt idx="262">
                  <c:v>27.371695299999999</c:v>
                </c:pt>
                <c:pt idx="263">
                  <c:v>27.382946499999999</c:v>
                </c:pt>
                <c:pt idx="264">
                  <c:v>27.465234600000002</c:v>
                </c:pt>
                <c:pt idx="265">
                  <c:v>27.329446400000002</c:v>
                </c:pt>
                <c:pt idx="266">
                  <c:v>27.264637499999999</c:v>
                </c:pt>
                <c:pt idx="267">
                  <c:v>27.036495600000002</c:v>
                </c:pt>
                <c:pt idx="268">
                  <c:v>27.147085750000002</c:v>
                </c:pt>
                <c:pt idx="269">
                  <c:v>26.849789349999998</c:v>
                </c:pt>
                <c:pt idx="270">
                  <c:v>27.118123700000002</c:v>
                </c:pt>
                <c:pt idx="271">
                  <c:v>26.8248657</c:v>
                </c:pt>
                <c:pt idx="272">
                  <c:v>26.761146400000001</c:v>
                </c:pt>
                <c:pt idx="273">
                  <c:v>26.533352500000003</c:v>
                </c:pt>
                <c:pt idx="274">
                  <c:v>26.2306521</c:v>
                </c:pt>
                <c:pt idx="275">
                  <c:v>26.170672000000003</c:v>
                </c:pt>
                <c:pt idx="276">
                  <c:v>25.881038799999999</c:v>
                </c:pt>
                <c:pt idx="277">
                  <c:v>25.350017300000001</c:v>
                </c:pt>
                <c:pt idx="278">
                  <c:v>25.806063500000004</c:v>
                </c:pt>
                <c:pt idx="279">
                  <c:v>25.350675700000004</c:v>
                </c:pt>
                <c:pt idx="280">
                  <c:v>25.135285000000003</c:v>
                </c:pt>
                <c:pt idx="281">
                  <c:v>25.216283499999999</c:v>
                </c:pt>
                <c:pt idx="282">
                  <c:v>25.077122500000002</c:v>
                </c:pt>
                <c:pt idx="283">
                  <c:v>24.933259899999999</c:v>
                </c:pt>
                <c:pt idx="284">
                  <c:v>24.811389750000004</c:v>
                </c:pt>
                <c:pt idx="285">
                  <c:v>24.768622900000004</c:v>
                </c:pt>
                <c:pt idx="286">
                  <c:v>24.589579050000005</c:v>
                </c:pt>
                <c:pt idx="287">
                  <c:v>24.854813399999998</c:v>
                </c:pt>
                <c:pt idx="288">
                  <c:v>24.710166000000001</c:v>
                </c:pt>
                <c:pt idx="289">
                  <c:v>24.565409800000001</c:v>
                </c:pt>
                <c:pt idx="290">
                  <c:v>24.731418000000001</c:v>
                </c:pt>
                <c:pt idx="291">
                  <c:v>24.463953249999999</c:v>
                </c:pt>
                <c:pt idx="292">
                  <c:v>25.026018400000002</c:v>
                </c:pt>
                <c:pt idx="293">
                  <c:v>24.88982425</c:v>
                </c:pt>
                <c:pt idx="294">
                  <c:v>25.520719449999998</c:v>
                </c:pt>
                <c:pt idx="295">
                  <c:v>25.635443200000005</c:v>
                </c:pt>
                <c:pt idx="296">
                  <c:v>25.3353924</c:v>
                </c:pt>
                <c:pt idx="297">
                  <c:v>25.026668799999999</c:v>
                </c:pt>
                <c:pt idx="298">
                  <c:v>24.6297715</c:v>
                </c:pt>
                <c:pt idx="299">
                  <c:v>25.778389800000003</c:v>
                </c:pt>
                <c:pt idx="300">
                  <c:v>25.589254750000006</c:v>
                </c:pt>
                <c:pt idx="301">
                  <c:v>25.400055700000003</c:v>
                </c:pt>
                <c:pt idx="302">
                  <c:v>25.061680449999997</c:v>
                </c:pt>
                <c:pt idx="303">
                  <c:v>24.548108200000001</c:v>
                </c:pt>
                <c:pt idx="304">
                  <c:v>24.059794000000004</c:v>
                </c:pt>
                <c:pt idx="305">
                  <c:v>24.757647700000003</c:v>
                </c:pt>
                <c:pt idx="306">
                  <c:v>24.673458000000004</c:v>
                </c:pt>
                <c:pt idx="307">
                  <c:v>24.9850432</c:v>
                </c:pt>
                <c:pt idx="308">
                  <c:v>25.222835500000002</c:v>
                </c:pt>
                <c:pt idx="309">
                  <c:v>25.309777200000003</c:v>
                </c:pt>
                <c:pt idx="310">
                  <c:v>25.003904800000001</c:v>
                </c:pt>
                <c:pt idx="311">
                  <c:v>24.482444099999999</c:v>
                </c:pt>
                <c:pt idx="312">
                  <c:v>23.401329099999998</c:v>
                </c:pt>
                <c:pt idx="313">
                  <c:v>23.334541000000002</c:v>
                </c:pt>
                <c:pt idx="314">
                  <c:v>23.738327100000003</c:v>
                </c:pt>
                <c:pt idx="315">
                  <c:v>23.208136</c:v>
                </c:pt>
                <c:pt idx="316">
                  <c:v>23.516294800000001</c:v>
                </c:pt>
                <c:pt idx="317">
                  <c:v>23.824376800000003</c:v>
                </c:pt>
                <c:pt idx="318">
                  <c:v>23.4500563</c:v>
                </c:pt>
                <c:pt idx="319">
                  <c:v>23.232004</c:v>
                </c:pt>
                <c:pt idx="320">
                  <c:v>23.224048</c:v>
                </c:pt>
                <c:pt idx="321">
                  <c:v>23.64316415</c:v>
                </c:pt>
                <c:pt idx="322">
                  <c:v>23.757023100000001</c:v>
                </c:pt>
                <c:pt idx="323">
                  <c:v>23.840621600000002</c:v>
                </c:pt>
                <c:pt idx="324">
                  <c:v>23.625872500000003</c:v>
                </c:pt>
                <c:pt idx="325">
                  <c:v>23.786313500000002</c:v>
                </c:pt>
                <c:pt idx="326">
                  <c:v>23.325987300000001</c:v>
                </c:pt>
                <c:pt idx="327">
                  <c:v>22.934419600000002</c:v>
                </c:pt>
                <c:pt idx="328">
                  <c:v>23.088729399999998</c:v>
                </c:pt>
                <c:pt idx="329">
                  <c:v>23.237512000000002</c:v>
                </c:pt>
                <c:pt idx="330">
                  <c:v>23.3253737</c:v>
                </c:pt>
                <c:pt idx="331">
                  <c:v>23.138124250000004</c:v>
                </c:pt>
                <c:pt idx="332">
                  <c:v>23.516224749999999</c:v>
                </c:pt>
                <c:pt idx="333">
                  <c:v>23.550306800000001</c:v>
                </c:pt>
                <c:pt idx="334">
                  <c:v>23.486447500000001</c:v>
                </c:pt>
                <c:pt idx="335">
                  <c:v>23.1045582</c:v>
                </c:pt>
                <c:pt idx="336">
                  <c:v>23.410210600000003</c:v>
                </c:pt>
                <c:pt idx="337">
                  <c:v>22.714634500000003</c:v>
                </c:pt>
                <c:pt idx="338">
                  <c:v>22.648512</c:v>
                </c:pt>
                <c:pt idx="339">
                  <c:v>22.536675450000001</c:v>
                </c:pt>
                <c:pt idx="340">
                  <c:v>22.500579000000002</c:v>
                </c:pt>
                <c:pt idx="341">
                  <c:v>22.189704200000005</c:v>
                </c:pt>
                <c:pt idx="342">
                  <c:v>21.924884250000002</c:v>
                </c:pt>
                <c:pt idx="343">
                  <c:v>22.048032799999998</c:v>
                </c:pt>
                <c:pt idx="344">
                  <c:v>22.192062600000003</c:v>
                </c:pt>
                <c:pt idx="345">
                  <c:v>22.636528000000002</c:v>
                </c:pt>
                <c:pt idx="346">
                  <c:v>23.634552500000005</c:v>
                </c:pt>
                <c:pt idx="347">
                  <c:v>22.852123500000001</c:v>
                </c:pt>
                <c:pt idx="348">
                  <c:v>22.560214300000002</c:v>
                </c:pt>
                <c:pt idx="349">
                  <c:v>22.559616699999999</c:v>
                </c:pt>
                <c:pt idx="350">
                  <c:v>22.450784949999999</c:v>
                </c:pt>
                <c:pt idx="351">
                  <c:v>22.420634900000003</c:v>
                </c:pt>
                <c:pt idx="352">
                  <c:v>22.347814</c:v>
                </c:pt>
                <c:pt idx="353">
                  <c:v>22.350778000000002</c:v>
                </c:pt>
                <c:pt idx="354">
                  <c:v>22.911110350000001</c:v>
                </c:pt>
                <c:pt idx="355">
                  <c:v>22.720041700000003</c:v>
                </c:pt>
                <c:pt idx="356">
                  <c:v>23.055777749999997</c:v>
                </c:pt>
                <c:pt idx="357">
                  <c:v>23.716965400000003</c:v>
                </c:pt>
                <c:pt idx="358">
                  <c:v>23.255872</c:v>
                </c:pt>
                <c:pt idx="359">
                  <c:v>23.031310900000001</c:v>
                </c:pt>
                <c:pt idx="360">
                  <c:v>22.8684315</c:v>
                </c:pt>
                <c:pt idx="361">
                  <c:v>23.537938799999999</c:v>
                </c:pt>
                <c:pt idx="362">
                  <c:v>23.883995649999999</c:v>
                </c:pt>
                <c:pt idx="363">
                  <c:v>23.541649200000002</c:v>
                </c:pt>
                <c:pt idx="364">
                  <c:v>23.3942154</c:v>
                </c:pt>
                <c:pt idx="365">
                  <c:v>23.504490349999998</c:v>
                </c:pt>
                <c:pt idx="366">
                  <c:v>23.764501500000001</c:v>
                </c:pt>
                <c:pt idx="367">
                  <c:v>23.613472500000004</c:v>
                </c:pt>
                <c:pt idx="368">
                  <c:v>23.5391756</c:v>
                </c:pt>
                <c:pt idx="369">
                  <c:v>23.686507000000002</c:v>
                </c:pt>
                <c:pt idx="370">
                  <c:v>23.536701999999998</c:v>
                </c:pt>
                <c:pt idx="371">
                  <c:v>23.458074700000001</c:v>
                </c:pt>
                <c:pt idx="372">
                  <c:v>23.752037500000004</c:v>
                </c:pt>
                <c:pt idx="373">
                  <c:v>24.6006538</c:v>
                </c:pt>
                <c:pt idx="374">
                  <c:v>24.309828599999999</c:v>
                </c:pt>
                <c:pt idx="375">
                  <c:v>23.933644900000001</c:v>
                </c:pt>
                <c:pt idx="376">
                  <c:v>23.622152500000006</c:v>
                </c:pt>
                <c:pt idx="377">
                  <c:v>23.905456900000001</c:v>
                </c:pt>
                <c:pt idx="378">
                  <c:v>23.990949000000001</c:v>
                </c:pt>
                <c:pt idx="379">
                  <c:v>23.9179849</c:v>
                </c:pt>
                <c:pt idx="380">
                  <c:v>23.884621249999999</c:v>
                </c:pt>
                <c:pt idx="381">
                  <c:v>23.849993600000005</c:v>
                </c:pt>
                <c:pt idx="382">
                  <c:v>23.776342300000003</c:v>
                </c:pt>
                <c:pt idx="383">
                  <c:v>23.619672500000004</c:v>
                </c:pt>
                <c:pt idx="384">
                  <c:v>23.619672500000004</c:v>
                </c:pt>
                <c:pt idx="385">
                  <c:v>23.618432500000004</c:v>
                </c:pt>
                <c:pt idx="386">
                  <c:v>23.311874500000002</c:v>
                </c:pt>
                <c:pt idx="387">
                  <c:v>23.238123999999999</c:v>
                </c:pt>
                <c:pt idx="388">
                  <c:v>23.194822750000004</c:v>
                </c:pt>
                <c:pt idx="389">
                  <c:v>23.615332500000005</c:v>
                </c:pt>
                <c:pt idx="390">
                  <c:v>23.230167999999999</c:v>
                </c:pt>
                <c:pt idx="391">
                  <c:v>23.849368800000004</c:v>
                </c:pt>
                <c:pt idx="392">
                  <c:v>23.416606250000001</c:v>
                </c:pt>
                <c:pt idx="393">
                  <c:v>23.382526600000002</c:v>
                </c:pt>
                <c:pt idx="394">
                  <c:v>23.5342284</c:v>
                </c:pt>
                <c:pt idx="395">
                  <c:v>23.644405750000001</c:v>
                </c:pt>
                <c:pt idx="396">
                  <c:v>23.758269500000004</c:v>
                </c:pt>
                <c:pt idx="397">
                  <c:v>22.9845565</c:v>
                </c:pt>
                <c:pt idx="398">
                  <c:v>22.8321915</c:v>
                </c:pt>
                <c:pt idx="399">
                  <c:v>23.144207900000005</c:v>
                </c:pt>
                <c:pt idx="400">
                  <c:v>22.8297755</c:v>
                </c:pt>
                <c:pt idx="401">
                  <c:v>22.9845565</c:v>
                </c:pt>
                <c:pt idx="402">
                  <c:v>23.050374999999999</c:v>
                </c:pt>
                <c:pt idx="403">
                  <c:v>23.045504599999997</c:v>
                </c:pt>
                <c:pt idx="404">
                  <c:v>23.203852000000001</c:v>
                </c:pt>
                <c:pt idx="405">
                  <c:v>23.049766200000001</c:v>
                </c:pt>
                <c:pt idx="406">
                  <c:v>22.859097550000001</c:v>
                </c:pt>
                <c:pt idx="407">
                  <c:v>23.158150750000004</c:v>
                </c:pt>
                <c:pt idx="408">
                  <c:v>23.8797745</c:v>
                </c:pt>
                <c:pt idx="409">
                  <c:v>23.61398655</c:v>
                </c:pt>
                <c:pt idx="410">
                  <c:v>23.812505600000001</c:v>
                </c:pt>
                <c:pt idx="411">
                  <c:v>23.727732700000001</c:v>
                </c:pt>
                <c:pt idx="412">
                  <c:v>23.811256000000004</c:v>
                </c:pt>
                <c:pt idx="413">
                  <c:v>23.358533800000004</c:v>
                </c:pt>
                <c:pt idx="414">
                  <c:v>23.507018800000001</c:v>
                </c:pt>
                <c:pt idx="415">
                  <c:v>23.425384300000001</c:v>
                </c:pt>
                <c:pt idx="416">
                  <c:v>23.432785899999999</c:v>
                </c:pt>
                <c:pt idx="417">
                  <c:v>23.519386799999999</c:v>
                </c:pt>
                <c:pt idx="418">
                  <c:v>23.367761800000004</c:v>
                </c:pt>
                <c:pt idx="419">
                  <c:v>23.489667950000001</c:v>
                </c:pt>
                <c:pt idx="420">
                  <c:v>23.260601250000001</c:v>
                </c:pt>
                <c:pt idx="421">
                  <c:v>23.149091100000003</c:v>
                </c:pt>
                <c:pt idx="422">
                  <c:v>22.799221450000005</c:v>
                </c:pt>
                <c:pt idx="423">
                  <c:v>22.956474450000002</c:v>
                </c:pt>
                <c:pt idx="424">
                  <c:v>23.2983753</c:v>
                </c:pt>
                <c:pt idx="425">
                  <c:v>23.180596000000001</c:v>
                </c:pt>
                <c:pt idx="426">
                  <c:v>23.781265600000005</c:v>
                </c:pt>
                <c:pt idx="427">
                  <c:v>23.81267725</c:v>
                </c:pt>
                <c:pt idx="428">
                  <c:v>24.0217043</c:v>
                </c:pt>
                <c:pt idx="429">
                  <c:v>23.801259200000004</c:v>
                </c:pt>
                <c:pt idx="430">
                  <c:v>23.636157400000002</c:v>
                </c:pt>
                <c:pt idx="431">
                  <c:v>23.938197000000002</c:v>
                </c:pt>
                <c:pt idx="432">
                  <c:v>24.099559600000003</c:v>
                </c:pt>
                <c:pt idx="433">
                  <c:v>23.975231050000001</c:v>
                </c:pt>
                <c:pt idx="434">
                  <c:v>23.548992500000004</c:v>
                </c:pt>
                <c:pt idx="435">
                  <c:v>23.629319800000001</c:v>
                </c:pt>
                <c:pt idx="436">
                  <c:v>23.704051100000001</c:v>
                </c:pt>
                <c:pt idx="437">
                  <c:v>23.697195900000004</c:v>
                </c:pt>
                <c:pt idx="438">
                  <c:v>23.774392800000005</c:v>
                </c:pt>
                <c:pt idx="439">
                  <c:v>23.705920700000004</c:v>
                </c:pt>
                <c:pt idx="440">
                  <c:v>24.003445899999999</c:v>
                </c:pt>
                <c:pt idx="441">
                  <c:v>23.700935100000002</c:v>
                </c:pt>
                <c:pt idx="442">
                  <c:v>23.309933000000001</c:v>
                </c:pt>
                <c:pt idx="443">
                  <c:v>23.426672750000002</c:v>
                </c:pt>
                <c:pt idx="444">
                  <c:v>23.767520000000005</c:v>
                </c:pt>
                <c:pt idx="445">
                  <c:v>23.766895200000004</c:v>
                </c:pt>
                <c:pt idx="446">
                  <c:v>23.768144800000002</c:v>
                </c:pt>
                <c:pt idx="447">
                  <c:v>23.525432500000004</c:v>
                </c:pt>
                <c:pt idx="448">
                  <c:v>23.514272500000004</c:v>
                </c:pt>
                <c:pt idx="449">
                  <c:v>23.825904099999999</c:v>
                </c:pt>
                <c:pt idx="450">
                  <c:v>23.832794499999999</c:v>
                </c:pt>
                <c:pt idx="451">
                  <c:v>24.2273566</c:v>
                </c:pt>
                <c:pt idx="452">
                  <c:v>24.457515300000001</c:v>
                </c:pt>
                <c:pt idx="453">
                  <c:v>24.384201600000001</c:v>
                </c:pt>
                <c:pt idx="454">
                  <c:v>24.4536801</c:v>
                </c:pt>
                <c:pt idx="455">
                  <c:v>24.441535299999998</c:v>
                </c:pt>
                <c:pt idx="456">
                  <c:v>24.370812000000001</c:v>
                </c:pt>
                <c:pt idx="457">
                  <c:v>24.378463200000002</c:v>
                </c:pt>
                <c:pt idx="458">
                  <c:v>24.2330662</c:v>
                </c:pt>
                <c:pt idx="459">
                  <c:v>24.079992400000002</c:v>
                </c:pt>
                <c:pt idx="460">
                  <c:v>24.087566800000001</c:v>
                </c:pt>
                <c:pt idx="461">
                  <c:v>24.012889899999998</c:v>
                </c:pt>
                <c:pt idx="462">
                  <c:v>24.092616400000004</c:v>
                </c:pt>
                <c:pt idx="463">
                  <c:v>23.785014400000001</c:v>
                </c:pt>
                <c:pt idx="464">
                  <c:v>24.172352500000002</c:v>
                </c:pt>
                <c:pt idx="465">
                  <c:v>24.153368500000003</c:v>
                </c:pt>
                <c:pt idx="466">
                  <c:v>24.215937400000001</c:v>
                </c:pt>
                <c:pt idx="467">
                  <c:v>24.375912800000002</c:v>
                </c:pt>
                <c:pt idx="468">
                  <c:v>24.484243750000001</c:v>
                </c:pt>
                <c:pt idx="469">
                  <c:v>24.667018000000002</c:v>
                </c:pt>
                <c:pt idx="470">
                  <c:v>25.041262500000002</c:v>
                </c:pt>
                <c:pt idx="471">
                  <c:v>25.240060750000001</c:v>
                </c:pt>
                <c:pt idx="472">
                  <c:v>24.744090100000005</c:v>
                </c:pt>
                <c:pt idx="473">
                  <c:v>24.906010300000002</c:v>
                </c:pt>
                <c:pt idx="474">
                  <c:v>24.641023150000002</c:v>
                </c:pt>
                <c:pt idx="475">
                  <c:v>24.9079567</c:v>
                </c:pt>
                <c:pt idx="476">
                  <c:v>24.797815350000004</c:v>
                </c:pt>
                <c:pt idx="477">
                  <c:v>26.158491100000003</c:v>
                </c:pt>
                <c:pt idx="478">
                  <c:v>26.5452084</c:v>
                </c:pt>
                <c:pt idx="479">
                  <c:v>25.380303700000002</c:v>
                </c:pt>
                <c:pt idx="480">
                  <c:v>25.144435400000003</c:v>
                </c:pt>
                <c:pt idx="481">
                  <c:v>32.702858500000005</c:v>
                </c:pt>
                <c:pt idx="482">
                  <c:v>32.292236750000001</c:v>
                </c:pt>
                <c:pt idx="483">
                  <c:v>32.340406800000004</c:v>
                </c:pt>
                <c:pt idx="484">
                  <c:v>32.116122500000003</c:v>
                </c:pt>
                <c:pt idx="485">
                  <c:v>31.965487100000001</c:v>
                </c:pt>
                <c:pt idx="486">
                  <c:v>31.737093200000004</c:v>
                </c:pt>
                <c:pt idx="487">
                  <c:v>31.818822099999998</c:v>
                </c:pt>
                <c:pt idx="488">
                  <c:v>31.939848250000004</c:v>
                </c:pt>
                <c:pt idx="489">
                  <c:v>31.681651500000001</c:v>
                </c:pt>
                <c:pt idx="490">
                  <c:v>31.311739000000003</c:v>
                </c:pt>
                <c:pt idx="491">
                  <c:v>31.013870600000001</c:v>
                </c:pt>
                <c:pt idx="492">
                  <c:v>31.773782800000003</c:v>
                </c:pt>
                <c:pt idx="493">
                  <c:v>31.541175300000003</c:v>
                </c:pt>
                <c:pt idx="494">
                  <c:v>31.013870600000001</c:v>
                </c:pt>
                <c:pt idx="495">
                  <c:v>31.359708250000004</c:v>
                </c:pt>
                <c:pt idx="496">
                  <c:v>31.134116750000004</c:v>
                </c:pt>
                <c:pt idx="497">
                  <c:v>31.164002799999999</c:v>
                </c:pt>
                <c:pt idx="498">
                  <c:v>31.759426000000001</c:v>
                </c:pt>
                <c:pt idx="499">
                  <c:v>32.142707300000005</c:v>
                </c:pt>
                <c:pt idx="500">
                  <c:v>31.769794800000003</c:v>
                </c:pt>
                <c:pt idx="501">
                  <c:v>31.813084850000003</c:v>
                </c:pt>
                <c:pt idx="502">
                  <c:v>31.405327900000003</c:v>
                </c:pt>
                <c:pt idx="503">
                  <c:v>31.1812684</c:v>
                </c:pt>
                <c:pt idx="504">
                  <c:v>31.333803000000003</c:v>
                </c:pt>
                <c:pt idx="505">
                  <c:v>31.1875468</c:v>
                </c:pt>
                <c:pt idx="506">
                  <c:v>30.741417400000003</c:v>
                </c:pt>
                <c:pt idx="507">
                  <c:v>30.446080200000004</c:v>
                </c:pt>
                <c:pt idx="508">
                  <c:v>30.594162000000001</c:v>
                </c:pt>
                <c:pt idx="509">
                  <c:v>30.519357100000004</c:v>
                </c:pt>
                <c:pt idx="510">
                  <c:v>30.374321700000003</c:v>
                </c:pt>
                <c:pt idx="511">
                  <c:v>30.000009200000001</c:v>
                </c:pt>
                <c:pt idx="512">
                  <c:v>29.765499300000002</c:v>
                </c:pt>
                <c:pt idx="513">
                  <c:v>29.744376100000004</c:v>
                </c:pt>
                <c:pt idx="514">
                  <c:v>29.824513</c:v>
                </c:pt>
                <c:pt idx="515">
                  <c:v>29.974955600000001</c:v>
                </c:pt>
                <c:pt idx="516">
                  <c:v>29.970400400000003</c:v>
                </c:pt>
                <c:pt idx="517">
                  <c:v>30.126891000000004</c:v>
                </c:pt>
                <c:pt idx="518">
                  <c:v>30.023391250000003</c:v>
                </c:pt>
                <c:pt idx="519">
                  <c:v>30.070326100000003</c:v>
                </c:pt>
                <c:pt idx="520">
                  <c:v>29.621700700000002</c:v>
                </c:pt>
                <c:pt idx="521">
                  <c:v>30.236849499999998</c:v>
                </c:pt>
                <c:pt idx="522">
                  <c:v>29.758709700000001</c:v>
                </c:pt>
                <c:pt idx="523">
                  <c:v>30.153575000000004</c:v>
                </c:pt>
                <c:pt idx="524">
                  <c:v>29.852485000000001</c:v>
                </c:pt>
                <c:pt idx="525">
                  <c:v>30.0665221</c:v>
                </c:pt>
                <c:pt idx="526">
                  <c:v>30.932162500000004</c:v>
                </c:pt>
                <c:pt idx="527">
                  <c:v>30.820116000000002</c:v>
                </c:pt>
                <c:pt idx="528">
                  <c:v>32.085028000000008</c:v>
                </c:pt>
                <c:pt idx="529">
                  <c:v>30.540951150000001</c:v>
                </c:pt>
                <c:pt idx="530">
                  <c:v>30.2162215</c:v>
                </c:pt>
                <c:pt idx="531">
                  <c:v>29.870640650000002</c:v>
                </c:pt>
                <c:pt idx="532">
                  <c:v>30.2177495</c:v>
                </c:pt>
                <c:pt idx="533">
                  <c:v>30.071847700000003</c:v>
                </c:pt>
                <c:pt idx="534">
                  <c:v>29.699633600000002</c:v>
                </c:pt>
                <c:pt idx="535">
                  <c:v>29.785113700000004</c:v>
                </c:pt>
                <c:pt idx="536">
                  <c:v>29.638978300000002</c:v>
                </c:pt>
                <c:pt idx="537">
                  <c:v>29.486040500000001</c:v>
                </c:pt>
                <c:pt idx="538">
                  <c:v>29.2625554</c:v>
                </c:pt>
                <c:pt idx="539">
                  <c:v>28.939605400000005</c:v>
                </c:pt>
                <c:pt idx="540">
                  <c:v>28.828200850000002</c:v>
                </c:pt>
                <c:pt idx="541">
                  <c:v>29.307766700000002</c:v>
                </c:pt>
                <c:pt idx="542">
                  <c:v>29.048024350000002</c:v>
                </c:pt>
                <c:pt idx="543">
                  <c:v>28.935184600000003</c:v>
                </c:pt>
                <c:pt idx="544">
                  <c:v>28.647575400000001</c:v>
                </c:pt>
                <c:pt idx="545">
                  <c:v>28.5812633</c:v>
                </c:pt>
                <c:pt idx="546">
                  <c:v>28.355975000000001</c:v>
                </c:pt>
                <c:pt idx="547">
                  <c:v>28.133477100000004</c:v>
                </c:pt>
                <c:pt idx="548">
                  <c:v>28.089796650000004</c:v>
                </c:pt>
                <c:pt idx="549">
                  <c:v>28.026123750000004</c:v>
                </c:pt>
                <c:pt idx="550">
                  <c:v>27.615718000000001</c:v>
                </c:pt>
                <c:pt idx="551">
                  <c:v>27.804836250000001</c:v>
                </c:pt>
                <c:pt idx="552">
                  <c:v>27.842796700000001</c:v>
                </c:pt>
                <c:pt idx="553">
                  <c:v>27.775408600000002</c:v>
                </c:pt>
                <c:pt idx="554">
                  <c:v>27.159263800000002</c:v>
                </c:pt>
                <c:pt idx="555">
                  <c:v>27.008687600000002</c:v>
                </c:pt>
                <c:pt idx="556">
                  <c:v>27.166247800000001</c:v>
                </c:pt>
                <c:pt idx="557">
                  <c:v>27.088161300000003</c:v>
                </c:pt>
                <c:pt idx="558">
                  <c:v>27.2506375</c:v>
                </c:pt>
                <c:pt idx="559">
                  <c:v>26.992216750000001</c:v>
                </c:pt>
                <c:pt idx="560">
                  <c:v>27.560260300000003</c:v>
                </c:pt>
                <c:pt idx="561">
                  <c:v>27.969562500000002</c:v>
                </c:pt>
                <c:pt idx="562">
                  <c:v>28.613330950000002</c:v>
                </c:pt>
                <c:pt idx="563">
                  <c:v>28.512721600000003</c:v>
                </c:pt>
                <c:pt idx="564">
                  <c:v>28.2996421</c:v>
                </c:pt>
                <c:pt idx="565">
                  <c:v>28.637407750000001</c:v>
                </c:pt>
                <c:pt idx="566">
                  <c:v>28.459379100000003</c:v>
                </c:pt>
                <c:pt idx="567">
                  <c:v>29.125840000000004</c:v>
                </c:pt>
                <c:pt idx="568">
                  <c:v>28.614788100000002</c:v>
                </c:pt>
                <c:pt idx="569">
                  <c:v>28.175909900000004</c:v>
                </c:pt>
                <c:pt idx="570">
                  <c:v>28.028274500000002</c:v>
                </c:pt>
                <c:pt idx="571">
                  <c:v>27.644746000000001</c:v>
                </c:pt>
                <c:pt idx="572">
                  <c:v>27.377984450000003</c:v>
                </c:pt>
                <c:pt idx="573">
                  <c:v>27.4265449</c:v>
                </c:pt>
                <c:pt idx="574">
                  <c:v>27.354704000000002</c:v>
                </c:pt>
                <c:pt idx="575">
                  <c:v>27.130666100000003</c:v>
                </c:pt>
                <c:pt idx="576">
                  <c:v>26.989566700000005</c:v>
                </c:pt>
                <c:pt idx="577">
                  <c:v>26.968758700000006</c:v>
                </c:pt>
                <c:pt idx="578">
                  <c:v>27.894313950000001</c:v>
                </c:pt>
                <c:pt idx="579">
                  <c:v>27.331551200000003</c:v>
                </c:pt>
                <c:pt idx="580">
                  <c:v>27.206341049999999</c:v>
                </c:pt>
                <c:pt idx="581">
                  <c:v>27.026067600000001</c:v>
                </c:pt>
                <c:pt idx="582">
                  <c:v>27.0212012</c:v>
                </c:pt>
                <c:pt idx="583">
                  <c:v>27.1885966</c:v>
                </c:pt>
                <c:pt idx="584">
                  <c:v>26.738416000000001</c:v>
                </c:pt>
                <c:pt idx="585">
                  <c:v>26.352405100000002</c:v>
                </c:pt>
                <c:pt idx="586">
                  <c:v>26.656818300000001</c:v>
                </c:pt>
                <c:pt idx="587">
                  <c:v>26.727395200000004</c:v>
                </c:pt>
                <c:pt idx="588">
                  <c:v>26.508044500000004</c:v>
                </c:pt>
                <c:pt idx="589">
                  <c:v>26.513516500000005</c:v>
                </c:pt>
                <c:pt idx="590">
                  <c:v>26.293945000000001</c:v>
                </c:pt>
                <c:pt idx="591">
                  <c:v>26.000675000000001</c:v>
                </c:pt>
                <c:pt idx="592">
                  <c:v>26.001347800000001</c:v>
                </c:pt>
                <c:pt idx="593">
                  <c:v>26.606777400000002</c:v>
                </c:pt>
                <c:pt idx="594">
                  <c:v>26.4735564</c:v>
                </c:pt>
                <c:pt idx="595">
                  <c:v>26.464685199999998</c:v>
                </c:pt>
                <c:pt idx="596">
                  <c:v>26.355146250000001</c:v>
                </c:pt>
                <c:pt idx="597">
                  <c:v>26.014803800000003</c:v>
                </c:pt>
                <c:pt idx="598">
                  <c:v>26.031623800000002</c:v>
                </c:pt>
                <c:pt idx="599">
                  <c:v>26.189600000000002</c:v>
                </c:pt>
                <c:pt idx="600">
                  <c:v>26.0450798</c:v>
                </c:pt>
                <c:pt idx="601">
                  <c:v>26.308098950000002</c:v>
                </c:pt>
                <c:pt idx="602">
                  <c:v>25.8997876</c:v>
                </c:pt>
                <c:pt idx="603">
                  <c:v>25.822095500000003</c:v>
                </c:pt>
                <c:pt idx="604">
                  <c:v>25.584376800000005</c:v>
                </c:pt>
                <c:pt idx="605">
                  <c:v>25.914499249999999</c:v>
                </c:pt>
                <c:pt idx="606">
                  <c:v>26.907896999999998</c:v>
                </c:pt>
                <c:pt idx="607">
                  <c:v>27.021381550000001</c:v>
                </c:pt>
                <c:pt idx="608">
                  <c:v>26.6925527</c:v>
                </c:pt>
                <c:pt idx="609">
                  <c:v>26.466732399999998</c:v>
                </c:pt>
                <c:pt idx="610">
                  <c:v>26.554556500000004</c:v>
                </c:pt>
                <c:pt idx="611">
                  <c:v>26.29520935</c:v>
                </c:pt>
                <c:pt idx="612">
                  <c:v>25.725744200000001</c:v>
                </c:pt>
                <c:pt idx="613">
                  <c:v>25.794707500000001</c:v>
                </c:pt>
                <c:pt idx="614">
                  <c:v>26.8428161</c:v>
                </c:pt>
                <c:pt idx="615">
                  <c:v>26.492533650000002</c:v>
                </c:pt>
                <c:pt idx="616">
                  <c:v>26.167968000000002</c:v>
                </c:pt>
                <c:pt idx="617">
                  <c:v>26.008748600000001</c:v>
                </c:pt>
                <c:pt idx="618">
                  <c:v>26.540876500000003</c:v>
                </c:pt>
                <c:pt idx="619">
                  <c:v>25.895728049999999</c:v>
                </c:pt>
                <c:pt idx="620">
                  <c:v>25.6387897</c:v>
                </c:pt>
                <c:pt idx="621">
                  <c:v>25.490817499999999</c:v>
                </c:pt>
                <c:pt idx="622">
                  <c:v>24.96358</c:v>
                </c:pt>
                <c:pt idx="623">
                  <c:v>25.741883050000002</c:v>
                </c:pt>
                <c:pt idx="624">
                  <c:v>26.679495900000003</c:v>
                </c:pt>
                <c:pt idx="625">
                  <c:v>27.044142800000003</c:v>
                </c:pt>
                <c:pt idx="626">
                  <c:v>27.261837500000002</c:v>
                </c:pt>
                <c:pt idx="627">
                  <c:v>27.2611375</c:v>
                </c:pt>
                <c:pt idx="628">
                  <c:v>27.492017000000004</c:v>
                </c:pt>
                <c:pt idx="629">
                  <c:v>27.719329300000002</c:v>
                </c:pt>
                <c:pt idx="630">
                  <c:v>27.347688000000002</c:v>
                </c:pt>
                <c:pt idx="631">
                  <c:v>27.491312200000003</c:v>
                </c:pt>
                <c:pt idx="632">
                  <c:v>27.779675800000003</c:v>
                </c:pt>
                <c:pt idx="633">
                  <c:v>27.993906500000001</c:v>
                </c:pt>
                <c:pt idx="634">
                  <c:v>28.145703500000003</c:v>
                </c:pt>
                <c:pt idx="635">
                  <c:v>28.350907000000003</c:v>
                </c:pt>
                <c:pt idx="636">
                  <c:v>28.410763900000003</c:v>
                </c:pt>
                <c:pt idx="637">
                  <c:v>28.648305799999999</c:v>
                </c:pt>
                <c:pt idx="638">
                  <c:v>28.199968399999999</c:v>
                </c:pt>
                <c:pt idx="639">
                  <c:v>28.363215000000004</c:v>
                </c:pt>
                <c:pt idx="640">
                  <c:v>28.2866389</c:v>
                </c:pt>
                <c:pt idx="641">
                  <c:v>29.392399600000001</c:v>
                </c:pt>
                <c:pt idx="642">
                  <c:v>28.632967400000002</c:v>
                </c:pt>
                <c:pt idx="643">
                  <c:v>28.718963500000001</c:v>
                </c:pt>
                <c:pt idx="644">
                  <c:v>28.321947000000002</c:v>
                </c:pt>
                <c:pt idx="645">
                  <c:v>28.391898300000001</c:v>
                </c:pt>
                <c:pt idx="646">
                  <c:v>28.610325</c:v>
                </c:pt>
                <c:pt idx="647">
                  <c:v>28.769051599999997</c:v>
                </c:pt>
                <c:pt idx="648">
                  <c:v>29.070340000000002</c:v>
                </c:pt>
                <c:pt idx="649">
                  <c:v>29.075520000000001</c:v>
                </c:pt>
                <c:pt idx="650">
                  <c:v>29.146012899999999</c:v>
                </c:pt>
                <c:pt idx="651">
                  <c:v>29.081508450000001</c:v>
                </c:pt>
                <c:pt idx="652">
                  <c:v>29.311788400000001</c:v>
                </c:pt>
                <c:pt idx="653">
                  <c:v>30.055987800000004</c:v>
                </c:pt>
                <c:pt idx="654">
                  <c:v>30.263844900000006</c:v>
                </c:pt>
                <c:pt idx="655">
                  <c:v>30.336910600000003</c:v>
                </c:pt>
                <c:pt idx="656">
                  <c:v>30.554464500000002</c:v>
                </c:pt>
                <c:pt idx="657">
                  <c:v>30.620486200000002</c:v>
                </c:pt>
                <c:pt idx="658">
                  <c:v>30.465237999999999</c:v>
                </c:pt>
                <c:pt idx="659">
                  <c:v>30.634080250000004</c:v>
                </c:pt>
                <c:pt idx="660">
                  <c:v>30.902101800000001</c:v>
                </c:pt>
                <c:pt idx="661">
                  <c:v>31.131713300000001</c:v>
                </c:pt>
                <c:pt idx="662">
                  <c:v>31.0659028</c:v>
                </c:pt>
                <c:pt idx="663">
                  <c:v>30.909917800000002</c:v>
                </c:pt>
                <c:pt idx="664">
                  <c:v>31.133286099999999</c:v>
                </c:pt>
                <c:pt idx="665">
                  <c:v>30.915389000000001</c:v>
                </c:pt>
                <c:pt idx="666">
                  <c:v>30.848702500000005</c:v>
                </c:pt>
                <c:pt idx="667">
                  <c:v>30.632114200000004</c:v>
                </c:pt>
                <c:pt idx="668">
                  <c:v>30.488398</c:v>
                </c:pt>
                <c:pt idx="669">
                  <c:v>30.641416600000003</c:v>
                </c:pt>
                <c:pt idx="670">
                  <c:v>30.7237495</c:v>
                </c:pt>
                <c:pt idx="671">
                  <c:v>30.279956100000003</c:v>
                </c:pt>
                <c:pt idx="672">
                  <c:v>30.221387200000002</c:v>
                </c:pt>
                <c:pt idx="673">
                  <c:v>30.095993050000001</c:v>
                </c:pt>
                <c:pt idx="674">
                  <c:v>30.1915288</c:v>
                </c:pt>
                <c:pt idx="675">
                  <c:v>30.706659899999998</c:v>
                </c:pt>
                <c:pt idx="676">
                  <c:v>30.722195899999999</c:v>
                </c:pt>
                <c:pt idx="677">
                  <c:v>30.7237495</c:v>
                </c:pt>
                <c:pt idx="678">
                  <c:v>31.024326700000003</c:v>
                </c:pt>
                <c:pt idx="679">
                  <c:v>31.468237700000003</c:v>
                </c:pt>
                <c:pt idx="680">
                  <c:v>30.6243622</c:v>
                </c:pt>
                <c:pt idx="681">
                  <c:v>30.399945100000004</c:v>
                </c:pt>
                <c:pt idx="682">
                  <c:v>30.399174700000003</c:v>
                </c:pt>
                <c:pt idx="683">
                  <c:v>30.393011500000004</c:v>
                </c:pt>
                <c:pt idx="684">
                  <c:v>30.901320200000001</c:v>
                </c:pt>
                <c:pt idx="685">
                  <c:v>30.949107850000001</c:v>
                </c:pt>
                <c:pt idx="686">
                  <c:v>30.402256300000001</c:v>
                </c:pt>
                <c:pt idx="687">
                  <c:v>30.220025250000003</c:v>
                </c:pt>
                <c:pt idx="688">
                  <c:v>30.249268100000005</c:v>
                </c:pt>
                <c:pt idx="689">
                  <c:v>30.6243622</c:v>
                </c:pt>
                <c:pt idx="690">
                  <c:v>30.396093100000002</c:v>
                </c:pt>
                <c:pt idx="691">
                  <c:v>30.831542500000005</c:v>
                </c:pt>
                <c:pt idx="692">
                  <c:v>30.233156900000004</c:v>
                </c:pt>
                <c:pt idx="693">
                  <c:v>29.809205100000003</c:v>
                </c:pt>
                <c:pt idx="694">
                  <c:v>29.343172500000001</c:v>
                </c:pt>
                <c:pt idx="695">
                  <c:v>29.45929465</c:v>
                </c:pt>
                <c:pt idx="696">
                  <c:v>29.284918000000001</c:v>
                </c:pt>
                <c:pt idx="697">
                  <c:v>29.0659201</c:v>
                </c:pt>
                <c:pt idx="698">
                  <c:v>28.705228399999999</c:v>
                </c:pt>
                <c:pt idx="699">
                  <c:v>28.691289999999999</c:v>
                </c:pt>
                <c:pt idx="700">
                  <c:v>29.579185600000002</c:v>
                </c:pt>
                <c:pt idx="701">
                  <c:v>30.110025499999999</c:v>
                </c:pt>
                <c:pt idx="702">
                  <c:v>29.716474949999999</c:v>
                </c:pt>
                <c:pt idx="703">
                  <c:v>28.9304199</c:v>
                </c:pt>
                <c:pt idx="704">
                  <c:v>28.410913600000004</c:v>
                </c:pt>
                <c:pt idx="705">
                  <c:v>27.966473800000003</c:v>
                </c:pt>
                <c:pt idx="706">
                  <c:v>27.6029549</c:v>
                </c:pt>
                <c:pt idx="707">
                  <c:v>27.589472500000003</c:v>
                </c:pt>
                <c:pt idx="708">
                  <c:v>27.805123200000001</c:v>
                </c:pt>
                <c:pt idx="709">
                  <c:v>27.819411200000001</c:v>
                </c:pt>
                <c:pt idx="710">
                  <c:v>27.902258500000002</c:v>
                </c:pt>
                <c:pt idx="711">
                  <c:v>27.8215544</c:v>
                </c:pt>
                <c:pt idx="712">
                  <c:v>27.950686600000001</c:v>
                </c:pt>
                <c:pt idx="713">
                  <c:v>28.242307000000004</c:v>
                </c:pt>
                <c:pt idx="714">
                  <c:v>28.529981000000003</c:v>
                </c:pt>
                <c:pt idx="715">
                  <c:v>29.490240700000001</c:v>
                </c:pt>
                <c:pt idx="716">
                  <c:v>30.50675365</c:v>
                </c:pt>
                <c:pt idx="717">
                  <c:v>30.1023855</c:v>
                </c:pt>
                <c:pt idx="718">
                  <c:v>29.799356300000003</c:v>
                </c:pt>
                <c:pt idx="719">
                  <c:v>29.701284999999999</c:v>
                </c:pt>
                <c:pt idx="720">
                  <c:v>29.955819350000002</c:v>
                </c:pt>
                <c:pt idx="721">
                  <c:v>30.305389800000004</c:v>
                </c:pt>
                <c:pt idx="722">
                  <c:v>30.296164200000003</c:v>
                </c:pt>
                <c:pt idx="723">
                  <c:v>30.230088100000003</c:v>
                </c:pt>
                <c:pt idx="724">
                  <c:v>30.293089000000002</c:v>
                </c:pt>
                <c:pt idx="725">
                  <c:v>30.798002500000003</c:v>
                </c:pt>
                <c:pt idx="726">
                  <c:v>31.245039100000003</c:v>
                </c:pt>
                <c:pt idx="727">
                  <c:v>31.536779500000002</c:v>
                </c:pt>
                <c:pt idx="728">
                  <c:v>31.751621400000001</c:v>
                </c:pt>
                <c:pt idx="729">
                  <c:v>32.125192300000002</c:v>
                </c:pt>
                <c:pt idx="730">
                  <c:v>32.197776400000002</c:v>
                </c:pt>
                <c:pt idx="731">
                  <c:v>32.346150999999999</c:v>
                </c:pt>
                <c:pt idx="732">
                  <c:v>32.712811499999994</c:v>
                </c:pt>
                <c:pt idx="733">
                  <c:v>33.538478999999995</c:v>
                </c:pt>
                <c:pt idx="734">
                  <c:v>34.255277600000007</c:v>
                </c:pt>
                <c:pt idx="735">
                  <c:v>34.76440745</c:v>
                </c:pt>
                <c:pt idx="736">
                  <c:v>33.859917800000005</c:v>
                </c:pt>
                <c:pt idx="737">
                  <c:v>33.383841550000007</c:v>
                </c:pt>
                <c:pt idx="738">
                  <c:v>32.847845199999995</c:v>
                </c:pt>
                <c:pt idx="739">
                  <c:v>32.846198799999996</c:v>
                </c:pt>
                <c:pt idx="740">
                  <c:v>32.549212799999999</c:v>
                </c:pt>
                <c:pt idx="741">
                  <c:v>32.028312100000001</c:v>
                </c:pt>
                <c:pt idx="742">
                  <c:v>31.7860558</c:v>
                </c:pt>
                <c:pt idx="743">
                  <c:v>31.857163100000001</c:v>
                </c:pt>
                <c:pt idx="744">
                  <c:v>31.891503550000003</c:v>
                </c:pt>
                <c:pt idx="745">
                  <c:v>32.0001161</c:v>
                </c:pt>
                <c:pt idx="746">
                  <c:v>32.461894750000006</c:v>
                </c:pt>
                <c:pt idx="747">
                  <c:v>33.032405500000003</c:v>
                </c:pt>
                <c:pt idx="748">
                  <c:v>33.11731360000001</c:v>
                </c:pt>
                <c:pt idx="749">
                  <c:v>33.341357100000003</c:v>
                </c:pt>
                <c:pt idx="750">
                  <c:v>33.327172300000001</c:v>
                </c:pt>
                <c:pt idx="751">
                  <c:v>33.2272642</c:v>
                </c:pt>
                <c:pt idx="752">
                  <c:v>33.631429150000002</c:v>
                </c:pt>
                <c:pt idx="753">
                  <c:v>33.776006950000003</c:v>
                </c:pt>
                <c:pt idx="754">
                  <c:v>33.960458800000005</c:v>
                </c:pt>
                <c:pt idx="755">
                  <c:v>34.409921000000004</c:v>
                </c:pt>
                <c:pt idx="756">
                  <c:v>34.550791600000004</c:v>
                </c:pt>
                <c:pt idx="757">
                  <c:v>34.695031799999995</c:v>
                </c:pt>
                <c:pt idx="758">
                  <c:v>35.057097900000009</c:v>
                </c:pt>
                <c:pt idx="759">
                  <c:v>35.464907650000015</c:v>
                </c:pt>
                <c:pt idx="760">
                  <c:v>35.613221450000005</c:v>
                </c:pt>
                <c:pt idx="761">
                  <c:v>36.617808000000004</c:v>
                </c:pt>
                <c:pt idx="762">
                  <c:v>36.928057300000006</c:v>
                </c:pt>
                <c:pt idx="763">
                  <c:v>37.540356500000001</c:v>
                </c:pt>
                <c:pt idx="764">
                  <c:v>37.619337399999999</c:v>
                </c:pt>
                <c:pt idx="765">
                  <c:v>37.547774099999998</c:v>
                </c:pt>
                <c:pt idx="766">
                  <c:v>36.95640370000001</c:v>
                </c:pt>
                <c:pt idx="767">
                  <c:v>36.244321100000008</c:v>
                </c:pt>
                <c:pt idx="768">
                  <c:v>36.120867750000002</c:v>
                </c:pt>
                <c:pt idx="769">
                  <c:v>36.16171460000001</c:v>
                </c:pt>
                <c:pt idx="770">
                  <c:v>35.926517500000003</c:v>
                </c:pt>
                <c:pt idx="771">
                  <c:v>35.930977500000004</c:v>
                </c:pt>
                <c:pt idx="772">
                  <c:v>35.509268900000002</c:v>
                </c:pt>
                <c:pt idx="773">
                  <c:v>34.418505000000003</c:v>
                </c:pt>
                <c:pt idx="774">
                  <c:v>34.101572150000003</c:v>
                </c:pt>
                <c:pt idx="775">
                  <c:v>33.853998600000004</c:v>
                </c:pt>
                <c:pt idx="776">
                  <c:v>33.205578500000001</c:v>
                </c:pt>
                <c:pt idx="777">
                  <c:v>32.5516632</c:v>
                </c:pt>
                <c:pt idx="778">
                  <c:v>32.177764300000007</c:v>
                </c:pt>
                <c:pt idx="779">
                  <c:v>32.041201700000002</c:v>
                </c:pt>
                <c:pt idx="780">
                  <c:v>31.752488499999998</c:v>
                </c:pt>
                <c:pt idx="781">
                  <c:v>31.332684700000001</c:v>
                </c:pt>
                <c:pt idx="782">
                  <c:v>30.296834500000006</c:v>
                </c:pt>
                <c:pt idx="783">
                  <c:v>30.445398700000002</c:v>
                </c:pt>
                <c:pt idx="784">
                  <c:v>30.144405500000001</c:v>
                </c:pt>
                <c:pt idx="785">
                  <c:v>29.864509900000005</c:v>
                </c:pt>
                <c:pt idx="786">
                  <c:v>29.354333200000003</c:v>
                </c:pt>
                <c:pt idx="787">
                  <c:v>28.799559250000001</c:v>
                </c:pt>
                <c:pt idx="788">
                  <c:v>28.040227050000002</c:v>
                </c:pt>
                <c:pt idx="789">
                  <c:v>28.004506600000003</c:v>
                </c:pt>
                <c:pt idx="790">
                  <c:v>28.155999600000001</c:v>
                </c:pt>
                <c:pt idx="791">
                  <c:v>28.091044300000004</c:v>
                </c:pt>
                <c:pt idx="792">
                  <c:v>27.764252249999998</c:v>
                </c:pt>
                <c:pt idx="793">
                  <c:v>28.2541309</c:v>
                </c:pt>
                <c:pt idx="794">
                  <c:v>27.541679950000002</c:v>
                </c:pt>
                <c:pt idx="795">
                  <c:v>28.335703000000002</c:v>
                </c:pt>
                <c:pt idx="796">
                  <c:v>28.484360800000005</c:v>
                </c:pt>
                <c:pt idx="797">
                  <c:v>28.341495000000002</c:v>
                </c:pt>
                <c:pt idx="798">
                  <c:v>28.269301300000002</c:v>
                </c:pt>
                <c:pt idx="799">
                  <c:v>27.743404600000002</c:v>
                </c:pt>
                <c:pt idx="800">
                  <c:v>27.588813999999999</c:v>
                </c:pt>
                <c:pt idx="801">
                  <c:v>28.105428300000003</c:v>
                </c:pt>
                <c:pt idx="802">
                  <c:v>32.150706249999999</c:v>
                </c:pt>
                <c:pt idx="803">
                  <c:v>32.869248399999996</c:v>
                </c:pt>
                <c:pt idx="804">
                  <c:v>32.718225000000004</c:v>
                </c:pt>
                <c:pt idx="805">
                  <c:v>32.273954000000003</c:v>
                </c:pt>
                <c:pt idx="806">
                  <c:v>33.042565400000008</c:v>
                </c:pt>
                <c:pt idx="807">
                  <c:v>32.652936100000005</c:v>
                </c:pt>
                <c:pt idx="808">
                  <c:v>32.5761672</c:v>
                </c:pt>
                <c:pt idx="809">
                  <c:v>32.055702500000002</c:v>
                </c:pt>
                <c:pt idx="810">
                  <c:v>32.492061499999998</c:v>
                </c:pt>
                <c:pt idx="811">
                  <c:v>32.786755499999998</c:v>
                </c:pt>
                <c:pt idx="812">
                  <c:v>32.780182699999997</c:v>
                </c:pt>
                <c:pt idx="813">
                  <c:v>32.4912463</c:v>
                </c:pt>
                <c:pt idx="814">
                  <c:v>32.013277250000002</c:v>
                </c:pt>
                <c:pt idx="815">
                  <c:v>32.633294499999998</c:v>
                </c:pt>
                <c:pt idx="816">
                  <c:v>32.935267700000004</c:v>
                </c:pt>
                <c:pt idx="817">
                  <c:v>33.089537500000006</c:v>
                </c:pt>
                <c:pt idx="818">
                  <c:v>33.132042750000004</c:v>
                </c:pt>
                <c:pt idx="819">
                  <c:v>32.579434400000004</c:v>
                </c:pt>
                <c:pt idx="820">
                  <c:v>32.666848900000005</c:v>
                </c:pt>
                <c:pt idx="821">
                  <c:v>32.287730800000006</c:v>
                </c:pt>
                <c:pt idx="822">
                  <c:v>32.358040500000008</c:v>
                </c:pt>
                <c:pt idx="823">
                  <c:v>32.412866199999996</c:v>
                </c:pt>
                <c:pt idx="824">
                  <c:v>32.896502100000006</c:v>
                </c:pt>
                <c:pt idx="825">
                  <c:v>32.908874100000006</c:v>
                </c:pt>
                <c:pt idx="826">
                  <c:v>32.834674</c:v>
                </c:pt>
                <c:pt idx="827">
                  <c:v>32.651179750000004</c:v>
                </c:pt>
                <c:pt idx="828">
                  <c:v>32.978932600000007</c:v>
                </c:pt>
                <c:pt idx="829">
                  <c:v>32.687885000000001</c:v>
                </c:pt>
                <c:pt idx="830">
                  <c:v>33.640257499999997</c:v>
                </c:pt>
                <c:pt idx="831">
                  <c:v>33.494590900000006</c:v>
                </c:pt>
                <c:pt idx="832">
                  <c:v>33.140542400000008</c:v>
                </c:pt>
                <c:pt idx="833">
                  <c:v>32.988023000000005</c:v>
                </c:pt>
                <c:pt idx="834">
                  <c:v>32.986370200000003</c:v>
                </c:pt>
                <c:pt idx="835">
                  <c:v>32.847021999999996</c:v>
                </c:pt>
                <c:pt idx="836">
                  <c:v>32.593294050000004</c:v>
                </c:pt>
                <c:pt idx="837">
                  <c:v>32.382619349999999</c:v>
                </c:pt>
                <c:pt idx="838">
                  <c:v>33.029343000000004</c:v>
                </c:pt>
                <c:pt idx="839">
                  <c:v>32.647207299999998</c:v>
                </c:pt>
                <c:pt idx="840">
                  <c:v>32.281247600000007</c:v>
                </c:pt>
                <c:pt idx="841">
                  <c:v>32.216586700000008</c:v>
                </c:pt>
                <c:pt idx="842">
                  <c:v>32.104586949999998</c:v>
                </c:pt>
                <c:pt idx="843">
                  <c:v>31.7596813</c:v>
                </c:pt>
                <c:pt idx="844">
                  <c:v>31.911726300000002</c:v>
                </c:pt>
                <c:pt idx="845">
                  <c:v>31.622747500000003</c:v>
                </c:pt>
                <c:pt idx="846">
                  <c:v>31.386633600000003</c:v>
                </c:pt>
                <c:pt idx="847">
                  <c:v>31.284772250000007</c:v>
                </c:pt>
                <c:pt idx="848">
                  <c:v>31.251063000000006</c:v>
                </c:pt>
                <c:pt idx="849">
                  <c:v>31.323209500000001</c:v>
                </c:pt>
                <c:pt idx="850">
                  <c:v>31.773267699999998</c:v>
                </c:pt>
                <c:pt idx="851">
                  <c:v>32.583518400000003</c:v>
                </c:pt>
                <c:pt idx="852">
                  <c:v>33.223864900000002</c:v>
                </c:pt>
                <c:pt idx="853">
                  <c:v>33.595544599999997</c:v>
                </c:pt>
                <c:pt idx="854">
                  <c:v>34.678164500000008</c:v>
                </c:pt>
                <c:pt idx="855">
                  <c:v>34.972144100000008</c:v>
                </c:pt>
                <c:pt idx="856">
                  <c:v>34.382292100000001</c:v>
                </c:pt>
                <c:pt idx="857">
                  <c:v>34.019874800000004</c:v>
                </c:pt>
                <c:pt idx="858">
                  <c:v>34.298213950000005</c:v>
                </c:pt>
                <c:pt idx="859">
                  <c:v>34.005320750000003</c:v>
                </c:pt>
                <c:pt idx="860">
                  <c:v>33.959375500000014</c:v>
                </c:pt>
                <c:pt idx="861">
                  <c:v>34.163695000000011</c:v>
                </c:pt>
                <c:pt idx="862">
                  <c:v>34.373724100000004</c:v>
                </c:pt>
                <c:pt idx="863">
                  <c:v>35.038205800000007</c:v>
                </c:pt>
                <c:pt idx="864">
                  <c:v>34.668669300000005</c:v>
                </c:pt>
                <c:pt idx="865">
                  <c:v>34.451124200000002</c:v>
                </c:pt>
                <c:pt idx="866">
                  <c:v>34.196014650000002</c:v>
                </c:pt>
                <c:pt idx="867">
                  <c:v>34.760756600000001</c:v>
                </c:pt>
                <c:pt idx="868">
                  <c:v>36.07894915</c:v>
                </c:pt>
                <c:pt idx="869">
                  <c:v>34.985188100000009</c:v>
                </c:pt>
                <c:pt idx="870">
                  <c:v>34.802493850000005</c:v>
                </c:pt>
                <c:pt idx="871">
                  <c:v>34.431719750000006</c:v>
                </c:pt>
                <c:pt idx="872">
                  <c:v>34.459708200000001</c:v>
                </c:pt>
                <c:pt idx="873">
                  <c:v>34.497987850000008</c:v>
                </c:pt>
                <c:pt idx="874">
                  <c:v>34.239419900000009</c:v>
                </c:pt>
                <c:pt idx="875">
                  <c:v>34.131364150000003</c:v>
                </c:pt>
                <c:pt idx="876">
                  <c:v>34.239419900000009</c:v>
                </c:pt>
                <c:pt idx="877">
                  <c:v>34.127108150000005</c:v>
                </c:pt>
                <c:pt idx="878">
                  <c:v>34.633858450000005</c:v>
                </c:pt>
                <c:pt idx="879">
                  <c:v>34.902572000000006</c:v>
                </c:pt>
                <c:pt idx="880">
                  <c:v>34.758162200000001</c:v>
                </c:pt>
                <c:pt idx="881">
                  <c:v>34.639032850000007</c:v>
                </c:pt>
                <c:pt idx="882">
                  <c:v>35.331907000000008</c:v>
                </c:pt>
                <c:pt idx="883">
                  <c:v>35.736561550000005</c:v>
                </c:pt>
                <c:pt idx="884">
                  <c:v>35.6947963</c:v>
                </c:pt>
                <c:pt idx="885">
                  <c:v>35.605097000000001</c:v>
                </c:pt>
                <c:pt idx="886">
                  <c:v>35.81390050000001</c:v>
                </c:pt>
                <c:pt idx="887">
                  <c:v>36.014440800000003</c:v>
                </c:pt>
                <c:pt idx="888">
                  <c:v>36.382553300000005</c:v>
                </c:pt>
                <c:pt idx="889">
                  <c:v>36.31615</c:v>
                </c:pt>
                <c:pt idx="890">
                  <c:v>36.97286290000001</c:v>
                </c:pt>
                <c:pt idx="891">
                  <c:v>37.16169635</c:v>
                </c:pt>
                <c:pt idx="892">
                  <c:v>37.281618500000008</c:v>
                </c:pt>
                <c:pt idx="893">
                  <c:v>37.503962799999996</c:v>
                </c:pt>
                <c:pt idx="894">
                  <c:v>37.819268000000008</c:v>
                </c:pt>
                <c:pt idx="895">
                  <c:v>37.6797094</c:v>
                </c:pt>
                <c:pt idx="896">
                  <c:v>37.180064350000002</c:v>
                </c:pt>
                <c:pt idx="897">
                  <c:v>37.218212800000003</c:v>
                </c:pt>
                <c:pt idx="898">
                  <c:v>37.358815400000005</c:v>
                </c:pt>
                <c:pt idx="899">
                  <c:v>38.114069200000003</c:v>
                </c:pt>
                <c:pt idx="900">
                  <c:v>37.899283300000015</c:v>
                </c:pt>
                <c:pt idx="901">
                  <c:v>38.115946000000008</c:v>
                </c:pt>
                <c:pt idx="902">
                  <c:v>38.187512500000011</c:v>
                </c:pt>
                <c:pt idx="903">
                  <c:v>38.705151600000008</c:v>
                </c:pt>
                <c:pt idx="904">
                  <c:v>38.182812500000004</c:v>
                </c:pt>
                <c:pt idx="905">
                  <c:v>37.70205785000001</c:v>
                </c:pt>
                <c:pt idx="906">
                  <c:v>37.554137650000001</c:v>
                </c:pt>
                <c:pt idx="907">
                  <c:v>37.443407500000006</c:v>
                </c:pt>
                <c:pt idx="908">
                  <c:v>37.311461350000009</c:v>
                </c:pt>
                <c:pt idx="909">
                  <c:v>37.668555100000006</c:v>
                </c:pt>
                <c:pt idx="910">
                  <c:v>38.649982000000008</c:v>
                </c:pt>
                <c:pt idx="911">
                  <c:v>37.945386249999999</c:v>
                </c:pt>
                <c:pt idx="912">
                  <c:v>37.692745500000008</c:v>
                </c:pt>
                <c:pt idx="913">
                  <c:v>37.770804000000012</c:v>
                </c:pt>
                <c:pt idx="914">
                  <c:v>37.632340599999999</c:v>
                </c:pt>
                <c:pt idx="915">
                  <c:v>37.487302</c:v>
                </c:pt>
                <c:pt idx="916">
                  <c:v>37.345901800000007</c:v>
                </c:pt>
                <c:pt idx="917">
                  <c:v>37.418459500000004</c:v>
                </c:pt>
                <c:pt idx="918">
                  <c:v>36.971034100000011</c:v>
                </c:pt>
                <c:pt idx="919">
                  <c:v>36.747697000000009</c:v>
                </c:pt>
                <c:pt idx="920">
                  <c:v>37.341289800000006</c:v>
                </c:pt>
                <c:pt idx="921">
                  <c:v>37.21588125000001</c:v>
                </c:pt>
                <c:pt idx="922">
                  <c:v>37.422155500000009</c:v>
                </c:pt>
                <c:pt idx="923">
                  <c:v>36.869404750000001</c:v>
                </c:pt>
                <c:pt idx="924">
                  <c:v>36.508015900000004</c:v>
                </c:pt>
                <c:pt idx="925">
                  <c:v>36.637826499999996</c:v>
                </c:pt>
                <c:pt idx="926">
                  <c:v>36.717680200000004</c:v>
                </c:pt>
                <c:pt idx="927">
                  <c:v>36.93171490000001</c:v>
                </c:pt>
                <c:pt idx="928">
                  <c:v>36.872862000000012</c:v>
                </c:pt>
                <c:pt idx="929">
                  <c:v>36.655078500000002</c:v>
                </c:pt>
                <c:pt idx="930">
                  <c:v>36.843868750000006</c:v>
                </c:pt>
                <c:pt idx="931">
                  <c:v>36.650538499999996</c:v>
                </c:pt>
                <c:pt idx="932">
                  <c:v>36.824716750000007</c:v>
                </c:pt>
                <c:pt idx="933">
                  <c:v>36.786612300000009</c:v>
                </c:pt>
                <c:pt idx="934">
                  <c:v>36.926228500000008</c:v>
                </c:pt>
                <c:pt idx="935">
                  <c:v>36.940858900000009</c:v>
                </c:pt>
                <c:pt idx="936">
                  <c:v>37.870150150000001</c:v>
                </c:pt>
                <c:pt idx="937">
                  <c:v>37.434387950000009</c:v>
                </c:pt>
                <c:pt idx="938">
                  <c:v>36.73223380000001</c:v>
                </c:pt>
                <c:pt idx="939">
                  <c:v>36.296350000000004</c:v>
                </c:pt>
                <c:pt idx="940">
                  <c:v>36.074654500000008</c:v>
                </c:pt>
                <c:pt idx="941">
                  <c:v>35.942350750000003</c:v>
                </c:pt>
                <c:pt idx="942">
                  <c:v>36.352800500000001</c:v>
                </c:pt>
                <c:pt idx="943">
                  <c:v>36.142881800000005</c:v>
                </c:pt>
                <c:pt idx="944">
                  <c:v>36.141088200000006</c:v>
                </c:pt>
                <c:pt idx="945">
                  <c:v>36.003717600000009</c:v>
                </c:pt>
                <c:pt idx="946">
                  <c:v>35.930085500000004</c:v>
                </c:pt>
                <c:pt idx="947">
                  <c:v>35.488091300000001</c:v>
                </c:pt>
                <c:pt idx="948">
                  <c:v>35.191484500000001</c:v>
                </c:pt>
                <c:pt idx="949">
                  <c:v>35.227032950000002</c:v>
                </c:pt>
                <c:pt idx="950">
                  <c:v>35.922057500000008</c:v>
                </c:pt>
                <c:pt idx="951">
                  <c:v>36.426341400000005</c:v>
                </c:pt>
                <c:pt idx="952">
                  <c:v>36.767626250000006</c:v>
                </c:pt>
                <c:pt idx="953">
                  <c:v>37.522739700000002</c:v>
                </c:pt>
                <c:pt idx="954">
                  <c:v>38.128292500000008</c:v>
                </c:pt>
                <c:pt idx="955">
                  <c:v>37.322841800000006</c:v>
                </c:pt>
                <c:pt idx="956">
                  <c:v>36.872862000000012</c:v>
                </c:pt>
                <c:pt idx="957">
                  <c:v>36.584271200000003</c:v>
                </c:pt>
                <c:pt idx="958">
                  <c:v>36.530635900000007</c:v>
                </c:pt>
                <c:pt idx="959">
                  <c:v>36.244321100000008</c:v>
                </c:pt>
                <c:pt idx="960">
                  <c:v>36.171579400000006</c:v>
                </c:pt>
                <c:pt idx="961">
                  <c:v>36.326950000000004</c:v>
                </c:pt>
                <c:pt idx="962">
                  <c:v>35.964873500000003</c:v>
                </c:pt>
                <c:pt idx="963">
                  <c:v>36.563208700000004</c:v>
                </c:pt>
                <c:pt idx="964">
                  <c:v>36.424026900000001</c:v>
                </c:pt>
                <c:pt idx="965">
                  <c:v>36.581304700000004</c:v>
                </c:pt>
                <c:pt idx="966">
                  <c:v>35.657601100000001</c:v>
                </c:pt>
                <c:pt idx="967">
                  <c:v>35.779263250000007</c:v>
                </c:pt>
                <c:pt idx="968">
                  <c:v>35.335008250000008</c:v>
                </c:pt>
                <c:pt idx="969">
                  <c:v>35.123248750000002</c:v>
                </c:pt>
                <c:pt idx="970">
                  <c:v>34.981678950000003</c:v>
                </c:pt>
                <c:pt idx="971">
                  <c:v>34.917378850000006</c:v>
                </c:pt>
                <c:pt idx="972">
                  <c:v>34.963448100000008</c:v>
                </c:pt>
                <c:pt idx="973">
                  <c:v>35.473405600000007</c:v>
                </c:pt>
                <c:pt idx="974">
                  <c:v>35.90279695000001</c:v>
                </c:pt>
                <c:pt idx="975">
                  <c:v>35.427723900000004</c:v>
                </c:pt>
                <c:pt idx="976">
                  <c:v>35.132158700000012</c:v>
                </c:pt>
                <c:pt idx="977">
                  <c:v>34.753838199999997</c:v>
                </c:pt>
                <c:pt idx="978">
                  <c:v>34.312576000000007</c:v>
                </c:pt>
                <c:pt idx="979">
                  <c:v>34.158583000000007</c:v>
                </c:pt>
                <c:pt idx="980">
                  <c:v>34.053075250000006</c:v>
                </c:pt>
                <c:pt idx="981">
                  <c:v>33.991864400000004</c:v>
                </c:pt>
                <c:pt idx="982">
                  <c:v>34.138135000000005</c:v>
                </c:pt>
                <c:pt idx="983">
                  <c:v>34.219787100000005</c:v>
                </c:pt>
                <c:pt idx="984">
                  <c:v>33.689903199999996</c:v>
                </c:pt>
                <c:pt idx="985">
                  <c:v>33.933112300000012</c:v>
                </c:pt>
                <c:pt idx="986">
                  <c:v>33.705908799999996</c:v>
                </c:pt>
                <c:pt idx="987">
                  <c:v>33.476163700000001</c:v>
                </c:pt>
                <c:pt idx="988">
                  <c:v>33.520323350000005</c:v>
                </c:pt>
                <c:pt idx="989">
                  <c:v>33.588516250000005</c:v>
                </c:pt>
                <c:pt idx="990">
                  <c:v>33.774050500000001</c:v>
                </c:pt>
                <c:pt idx="991">
                  <c:v>33.447077650000004</c:v>
                </c:pt>
                <c:pt idx="992">
                  <c:v>33.5653334</c:v>
                </c:pt>
                <c:pt idx="993">
                  <c:v>34.007142800000004</c:v>
                </c:pt>
                <c:pt idx="994">
                  <c:v>33.630167899999996</c:v>
                </c:pt>
                <c:pt idx="995">
                  <c:v>33.406270000000006</c:v>
                </c:pt>
                <c:pt idx="996">
                  <c:v>33.264740199999999</c:v>
                </c:pt>
                <c:pt idx="997">
                  <c:v>32.967363000000006</c:v>
                </c:pt>
                <c:pt idx="998">
                  <c:v>33.115654400000004</c:v>
                </c:pt>
                <c:pt idx="999">
                  <c:v>32.936476150000004</c:v>
                </c:pt>
                <c:pt idx="1000">
                  <c:v>32.898976500000003</c:v>
                </c:pt>
                <c:pt idx="1001">
                  <c:v>33.194772900000004</c:v>
                </c:pt>
                <c:pt idx="1002">
                  <c:v>33.123950400000005</c:v>
                </c:pt>
                <c:pt idx="1003">
                  <c:v>33.125609600000004</c:v>
                </c:pt>
                <c:pt idx="1004">
                  <c:v>32.967363000000006</c:v>
                </c:pt>
                <c:pt idx="1005">
                  <c:v>33.194772900000004</c:v>
                </c:pt>
                <c:pt idx="1006">
                  <c:v>33.198928899999999</c:v>
                </c:pt>
                <c:pt idx="1007">
                  <c:v>33.049793500000007</c:v>
                </c:pt>
                <c:pt idx="1008">
                  <c:v>33.496266100000007</c:v>
                </c:pt>
                <c:pt idx="1009">
                  <c:v>33.758534050000002</c:v>
                </c:pt>
                <c:pt idx="1010">
                  <c:v>33.976488750000001</c:v>
                </c:pt>
                <c:pt idx="1011">
                  <c:v>33.91513745000001</c:v>
                </c:pt>
                <c:pt idx="1012">
                  <c:v>34.082864500000007</c:v>
                </c:pt>
                <c:pt idx="1013">
                  <c:v>34.065819250000004</c:v>
                </c:pt>
                <c:pt idx="1014">
                  <c:v>34.177327000000005</c:v>
                </c:pt>
                <c:pt idx="1015">
                  <c:v>33.684449950000001</c:v>
                </c:pt>
                <c:pt idx="1016">
                  <c:v>33.555262999999997</c:v>
                </c:pt>
                <c:pt idx="1017">
                  <c:v>34.308061250000009</c:v>
                </c:pt>
                <c:pt idx="1018">
                  <c:v>34.793119900000001</c:v>
                </c:pt>
                <c:pt idx="1019">
                  <c:v>34.863512000000007</c:v>
                </c:pt>
                <c:pt idx="1020">
                  <c:v>35.159721200000007</c:v>
                </c:pt>
                <c:pt idx="1021">
                  <c:v>35.051166250000009</c:v>
                </c:pt>
                <c:pt idx="1022">
                  <c:v>35.131984750000001</c:v>
                </c:pt>
                <c:pt idx="1023">
                  <c:v>35.11121150000001</c:v>
                </c:pt>
                <c:pt idx="1024">
                  <c:v>34.958230500000006</c:v>
                </c:pt>
                <c:pt idx="1025">
                  <c:v>34.653994900000008</c:v>
                </c:pt>
                <c:pt idx="1026">
                  <c:v>35.090264300000008</c:v>
                </c:pt>
                <c:pt idx="1027">
                  <c:v>35.013812200000011</c:v>
                </c:pt>
                <c:pt idx="1028">
                  <c:v>34.729623799999999</c:v>
                </c:pt>
                <c:pt idx="1029">
                  <c:v>34.804383100000003</c:v>
                </c:pt>
                <c:pt idx="1030">
                  <c:v>35.035592200000011</c:v>
                </c:pt>
                <c:pt idx="1031">
                  <c:v>34.888684000000005</c:v>
                </c:pt>
                <c:pt idx="1032">
                  <c:v>34.7495142</c:v>
                </c:pt>
                <c:pt idx="1033">
                  <c:v>34.332885250000004</c:v>
                </c:pt>
                <c:pt idx="1034">
                  <c:v>34.226615900000006</c:v>
                </c:pt>
                <c:pt idx="1035">
                  <c:v>34.229176700000011</c:v>
                </c:pt>
                <c:pt idx="1036">
                  <c:v>34.009689200000004</c:v>
                </c:pt>
                <c:pt idx="1037">
                  <c:v>34.090518100000004</c:v>
                </c:pt>
                <c:pt idx="1038">
                  <c:v>33.865837000000006</c:v>
                </c:pt>
                <c:pt idx="1039">
                  <c:v>33.871756200000007</c:v>
                </c:pt>
                <c:pt idx="1040">
                  <c:v>33.724441599999999</c:v>
                </c:pt>
                <c:pt idx="1041">
                  <c:v>33.950056300000014</c:v>
                </c:pt>
                <c:pt idx="1042">
                  <c:v>33.944973100000013</c:v>
                </c:pt>
                <c:pt idx="1043">
                  <c:v>33.874293000000002</c:v>
                </c:pt>
                <c:pt idx="1044">
                  <c:v>33.7320232</c:v>
                </c:pt>
                <c:pt idx="1045">
                  <c:v>33.642779900000001</c:v>
                </c:pt>
                <c:pt idx="1046">
                  <c:v>34.013933200000004</c:v>
                </c:pt>
                <c:pt idx="1047">
                  <c:v>34.314286400000007</c:v>
                </c:pt>
                <c:pt idx="1048">
                  <c:v>34.173919000000005</c:v>
                </c:pt>
                <c:pt idx="1049">
                  <c:v>34.316852000000011</c:v>
                </c:pt>
                <c:pt idx="1050">
                  <c:v>34.556907500000001</c:v>
                </c:pt>
                <c:pt idx="1051">
                  <c:v>34.630920400000008</c:v>
                </c:pt>
                <c:pt idx="1052">
                  <c:v>34.030060400000004</c:v>
                </c:pt>
                <c:pt idx="1053">
                  <c:v>33.870065000000004</c:v>
                </c:pt>
                <c:pt idx="1054">
                  <c:v>33.682766749999999</c:v>
                </c:pt>
                <c:pt idx="1055">
                  <c:v>33.718544799999997</c:v>
                </c:pt>
                <c:pt idx="1056">
                  <c:v>33.942431500000012</c:v>
                </c:pt>
                <c:pt idx="1057">
                  <c:v>33.7193872</c:v>
                </c:pt>
                <c:pt idx="1058">
                  <c:v>34.58315515000001</c:v>
                </c:pt>
                <c:pt idx="1059">
                  <c:v>34.251370300000005</c:v>
                </c:pt>
                <c:pt idx="1060">
                  <c:v>34.815477850000001</c:v>
                </c:pt>
                <c:pt idx="1061">
                  <c:v>34.256491900000007</c:v>
                </c:pt>
                <c:pt idx="1062">
                  <c:v>34.110077300000007</c:v>
                </c:pt>
                <c:pt idx="1063">
                  <c:v>34.188403000000008</c:v>
                </c:pt>
                <c:pt idx="1064">
                  <c:v>34.491469000000002</c:v>
                </c:pt>
                <c:pt idx="1065">
                  <c:v>35.008667300000006</c:v>
                </c:pt>
                <c:pt idx="1066">
                  <c:v>34.342508000000009</c:v>
                </c:pt>
                <c:pt idx="1067">
                  <c:v>34.715282100000003</c:v>
                </c:pt>
                <c:pt idx="1068">
                  <c:v>34.627474000000007</c:v>
                </c:pt>
                <c:pt idx="1069">
                  <c:v>35.012145700000012</c:v>
                </c:pt>
                <c:pt idx="1070">
                  <c:v>34.712692500000003</c:v>
                </c:pt>
                <c:pt idx="1071">
                  <c:v>34.341652800000006</c:v>
                </c:pt>
                <c:pt idx="1072">
                  <c:v>34.150941750000001</c:v>
                </c:pt>
                <c:pt idx="1073">
                  <c:v>34.408852899999999</c:v>
                </c:pt>
                <c:pt idx="1074">
                  <c:v>34.558627500000007</c:v>
                </c:pt>
                <c:pt idx="1075">
                  <c:v>34.348494400000007</c:v>
                </c:pt>
                <c:pt idx="1076">
                  <c:v>34.278685500000009</c:v>
                </c:pt>
                <c:pt idx="1077">
                  <c:v>34.242918650000007</c:v>
                </c:pt>
                <c:pt idx="1078">
                  <c:v>33.743816799999998</c:v>
                </c:pt>
                <c:pt idx="1079">
                  <c:v>33.63555625</c:v>
                </c:pt>
                <c:pt idx="1080">
                  <c:v>33.598901399999995</c:v>
                </c:pt>
                <c:pt idx="1081">
                  <c:v>33.454758000000005</c:v>
                </c:pt>
                <c:pt idx="1082">
                  <c:v>33.458938000000003</c:v>
                </c:pt>
                <c:pt idx="1083">
                  <c:v>33.606454199999995</c:v>
                </c:pt>
                <c:pt idx="1084">
                  <c:v>34.506061800000005</c:v>
                </c:pt>
                <c:pt idx="1085">
                  <c:v>34.518079400000005</c:v>
                </c:pt>
                <c:pt idx="1086">
                  <c:v>34.027368750000001</c:v>
                </c:pt>
                <c:pt idx="1087">
                  <c:v>33.960843050000008</c:v>
                </c:pt>
                <c:pt idx="1088">
                  <c:v>33.767403999999999</c:v>
                </c:pt>
                <c:pt idx="1089">
                  <c:v>33.758980000000001</c:v>
                </c:pt>
                <c:pt idx="1090">
                  <c:v>33.276351749999996</c:v>
                </c:pt>
                <c:pt idx="1091">
                  <c:v>33.073805500000006</c:v>
                </c:pt>
                <c:pt idx="1092">
                  <c:v>33.076289500000009</c:v>
                </c:pt>
                <c:pt idx="1093">
                  <c:v>33.328056650000001</c:v>
                </c:pt>
                <c:pt idx="1094">
                  <c:v>34.045338800000003</c:v>
                </c:pt>
                <c:pt idx="1095">
                  <c:v>33.446398000000002</c:v>
                </c:pt>
                <c:pt idx="1096">
                  <c:v>33.528932500000003</c:v>
                </c:pt>
                <c:pt idx="1097">
                  <c:v>33.901352200000005</c:v>
                </c:pt>
                <c:pt idx="1098">
                  <c:v>33.373898700000005</c:v>
                </c:pt>
                <c:pt idx="1099">
                  <c:v>33.8213145</c:v>
                </c:pt>
                <c:pt idx="1100">
                  <c:v>33.453922000000006</c:v>
                </c:pt>
                <c:pt idx="1101">
                  <c:v>33.077117500000007</c:v>
                </c:pt>
                <c:pt idx="1102">
                  <c:v>34.130486900000008</c:v>
                </c:pt>
                <c:pt idx="1103">
                  <c:v>34.495761000000002</c:v>
                </c:pt>
                <c:pt idx="1104">
                  <c:v>34.634366800000002</c:v>
                </c:pt>
                <c:pt idx="1105">
                  <c:v>34.759891799999998</c:v>
                </c:pt>
                <c:pt idx="1106">
                  <c:v>34.770269399999997</c:v>
                </c:pt>
              </c:numCache>
            </c:numRef>
          </c:val>
        </c:ser>
        <c:ser>
          <c:idx val="4"/>
          <c:order val="3"/>
          <c:tx>
            <c:v>2225</c:v>
          </c:tx>
          <c:marker>
            <c:symbol val="none"/>
          </c:marker>
          <c:val>
            <c:numRef>
              <c:f>Sheet2!$L$2:$L$1117</c:f>
              <c:numCache>
                <c:formatCode>0.00</c:formatCode>
                <c:ptCount val="1116"/>
                <c:pt idx="0">
                  <c:v>51.327937200000008</c:v>
                </c:pt>
                <c:pt idx="1">
                  <c:v>51.93950920000001</c:v>
                </c:pt>
                <c:pt idx="2">
                  <c:v>51.195979400000006</c:v>
                </c:pt>
                <c:pt idx="3">
                  <c:v>49.849136000000009</c:v>
                </c:pt>
                <c:pt idx="4">
                  <c:v>51.807717800000006</c:v>
                </c:pt>
                <c:pt idx="5">
                  <c:v>51.020173150000012</c:v>
                </c:pt>
                <c:pt idx="6">
                  <c:v>49.027472500000016</c:v>
                </c:pt>
                <c:pt idx="7">
                  <c:v>49.213204350000005</c:v>
                </c:pt>
                <c:pt idx="8">
                  <c:v>49.867148000000007</c:v>
                </c:pt>
                <c:pt idx="9">
                  <c:v>50.89658415000001</c:v>
                </c:pt>
                <c:pt idx="10">
                  <c:v>49.477066250000007</c:v>
                </c:pt>
                <c:pt idx="11">
                  <c:v>50.047765000000012</c:v>
                </c:pt>
                <c:pt idx="12">
                  <c:v>49.833861500000005</c:v>
                </c:pt>
                <c:pt idx="13">
                  <c:v>49.583390350000009</c:v>
                </c:pt>
                <c:pt idx="14">
                  <c:v>49.857845500000003</c:v>
                </c:pt>
                <c:pt idx="15">
                  <c:v>50.35848415000001</c:v>
                </c:pt>
                <c:pt idx="16">
                  <c:v>51.276331750000004</c:v>
                </c:pt>
                <c:pt idx="17">
                  <c:v>51.512336050000009</c:v>
                </c:pt>
                <c:pt idx="18">
                  <c:v>49.602978700000008</c:v>
                </c:pt>
                <c:pt idx="19">
                  <c:v>49.610135500000013</c:v>
                </c:pt>
                <c:pt idx="20">
                  <c:v>47.193318700000006</c:v>
                </c:pt>
                <c:pt idx="21">
                  <c:v>47.294999250000004</c:v>
                </c:pt>
                <c:pt idx="22">
                  <c:v>48.550765300000009</c:v>
                </c:pt>
                <c:pt idx="23">
                  <c:v>49.507721350000004</c:v>
                </c:pt>
                <c:pt idx="24">
                  <c:v>49.108201200000003</c:v>
                </c:pt>
                <c:pt idx="25">
                  <c:v>48.516259600000005</c:v>
                </c:pt>
                <c:pt idx="26">
                  <c:v>47.23327470000001</c:v>
                </c:pt>
                <c:pt idx="27">
                  <c:v>46.517438950000006</c:v>
                </c:pt>
                <c:pt idx="28">
                  <c:v>45.608461750000004</c:v>
                </c:pt>
                <c:pt idx="29">
                  <c:v>47.011412800000002</c:v>
                </c:pt>
                <c:pt idx="30">
                  <c:v>48.008808500000008</c:v>
                </c:pt>
                <c:pt idx="31">
                  <c:v>48.133656250000008</c:v>
                </c:pt>
                <c:pt idx="32">
                  <c:v>46.199082900000008</c:v>
                </c:pt>
                <c:pt idx="33">
                  <c:v>48.853394400000006</c:v>
                </c:pt>
                <c:pt idx="34">
                  <c:v>50.073685600000005</c:v>
                </c:pt>
                <c:pt idx="35">
                  <c:v>51.218939100000014</c:v>
                </c:pt>
                <c:pt idx="36">
                  <c:v>48.735175000000005</c:v>
                </c:pt>
                <c:pt idx="37">
                  <c:v>48.814258300000006</c:v>
                </c:pt>
                <c:pt idx="38">
                  <c:v>48.591062800000003</c:v>
                </c:pt>
                <c:pt idx="39">
                  <c:v>48.634696850000005</c:v>
                </c:pt>
                <c:pt idx="40">
                  <c:v>48.756271000000005</c:v>
                </c:pt>
                <c:pt idx="41">
                  <c:v>48.801103450000014</c:v>
                </c:pt>
                <c:pt idx="42">
                  <c:v>48.845945500000006</c:v>
                </c:pt>
                <c:pt idx="43">
                  <c:v>51.120368500000005</c:v>
                </c:pt>
                <c:pt idx="44">
                  <c:v>50.628848250000004</c:v>
                </c:pt>
                <c:pt idx="45">
                  <c:v>50.637326649999999</c:v>
                </c:pt>
                <c:pt idx="46">
                  <c:v>49.353989750000011</c:v>
                </c:pt>
                <c:pt idx="47">
                  <c:v>50.97887870000001</c:v>
                </c:pt>
                <c:pt idx="48">
                  <c:v>46.648732200000005</c:v>
                </c:pt>
                <c:pt idx="49">
                  <c:v>49.748500300000011</c:v>
                </c:pt>
                <c:pt idx="50">
                  <c:v>50.583776600000007</c:v>
                </c:pt>
                <c:pt idx="51">
                  <c:v>48.386462500000007</c:v>
                </c:pt>
                <c:pt idx="52">
                  <c:v>48.047408050000008</c:v>
                </c:pt>
                <c:pt idx="53">
                  <c:v>48.090998100000007</c:v>
                </c:pt>
                <c:pt idx="54">
                  <c:v>47.60410825000001</c:v>
                </c:pt>
                <c:pt idx="55">
                  <c:v>47.864161800000005</c:v>
                </c:pt>
                <c:pt idx="56">
                  <c:v>47.329169100000009</c:v>
                </c:pt>
                <c:pt idx="57">
                  <c:v>48.043937650000011</c:v>
                </c:pt>
                <c:pt idx="58">
                  <c:v>48.088682900000009</c:v>
                </c:pt>
                <c:pt idx="59">
                  <c:v>47.601813850000006</c:v>
                </c:pt>
                <c:pt idx="60">
                  <c:v>45.172260250000008</c:v>
                </c:pt>
                <c:pt idx="61">
                  <c:v>46.30739375000001</c:v>
                </c:pt>
                <c:pt idx="62">
                  <c:v>45.053390900000004</c:v>
                </c:pt>
                <c:pt idx="63">
                  <c:v>45.730403000000003</c:v>
                </c:pt>
                <c:pt idx="64">
                  <c:v>48.645223250000001</c:v>
                </c:pt>
                <c:pt idx="65">
                  <c:v>49.327941750000008</c:v>
                </c:pt>
                <c:pt idx="66">
                  <c:v>49.518124000000007</c:v>
                </c:pt>
                <c:pt idx="67">
                  <c:v>48.838903900000005</c:v>
                </c:pt>
                <c:pt idx="68">
                  <c:v>48.011918000000009</c:v>
                </c:pt>
                <c:pt idx="69">
                  <c:v>46.576504900000003</c:v>
                </c:pt>
                <c:pt idx="70">
                  <c:v>44.437839700000005</c:v>
                </c:pt>
                <c:pt idx="71">
                  <c:v>46.555118500000006</c:v>
                </c:pt>
                <c:pt idx="72">
                  <c:v>47.549103000000009</c:v>
                </c:pt>
                <c:pt idx="73">
                  <c:v>47.330310700000005</c:v>
                </c:pt>
                <c:pt idx="74">
                  <c:v>46.655495400000007</c:v>
                </c:pt>
                <c:pt idx="75">
                  <c:v>46.924674550000006</c:v>
                </c:pt>
                <c:pt idx="76">
                  <c:v>47.042645500000006</c:v>
                </c:pt>
                <c:pt idx="77">
                  <c:v>47.235129350000008</c:v>
                </c:pt>
                <c:pt idx="78">
                  <c:v>45.59137960000001</c:v>
                </c:pt>
                <c:pt idx="79">
                  <c:v>44.955958000000003</c:v>
                </c:pt>
                <c:pt idx="80">
                  <c:v>49.347968600000009</c:v>
                </c:pt>
                <c:pt idx="81">
                  <c:v>48.599244400000003</c:v>
                </c:pt>
                <c:pt idx="82">
                  <c:v>49.142487500000001</c:v>
                </c:pt>
                <c:pt idx="83">
                  <c:v>48.318996800000008</c:v>
                </c:pt>
                <c:pt idx="84">
                  <c:v>49.116478250000007</c:v>
                </c:pt>
                <c:pt idx="85">
                  <c:v>48.857681500000005</c:v>
                </c:pt>
                <c:pt idx="86">
                  <c:v>48.14965535000001</c:v>
                </c:pt>
                <c:pt idx="87">
                  <c:v>47.552547350000005</c:v>
                </c:pt>
                <c:pt idx="88">
                  <c:v>48.577352300000008</c:v>
                </c:pt>
                <c:pt idx="89">
                  <c:v>48.88702150000001</c:v>
                </c:pt>
                <c:pt idx="90">
                  <c:v>49.988972950000012</c:v>
                </c:pt>
                <c:pt idx="91">
                  <c:v>48.593693100000003</c:v>
                </c:pt>
                <c:pt idx="92">
                  <c:v>48.82307500000001</c:v>
                </c:pt>
                <c:pt idx="93">
                  <c:v>47.839202500000006</c:v>
                </c:pt>
                <c:pt idx="94">
                  <c:v>47.770417600000009</c:v>
                </c:pt>
                <c:pt idx="95">
                  <c:v>47.092594300000002</c:v>
                </c:pt>
                <c:pt idx="96">
                  <c:v>45.352664000000004</c:v>
                </c:pt>
                <c:pt idx="97">
                  <c:v>44.696209150000001</c:v>
                </c:pt>
                <c:pt idx="98">
                  <c:v>45.48753700000001</c:v>
                </c:pt>
                <c:pt idx="99">
                  <c:v>45.644410000000008</c:v>
                </c:pt>
                <c:pt idx="100">
                  <c:v>43.588243300000009</c:v>
                </c:pt>
                <c:pt idx="101">
                  <c:v>43.201498000000008</c:v>
                </c:pt>
                <c:pt idx="102">
                  <c:v>44.259529000000001</c:v>
                </c:pt>
                <c:pt idx="103">
                  <c:v>43.277148500000003</c:v>
                </c:pt>
                <c:pt idx="104">
                  <c:v>45.097134900000007</c:v>
                </c:pt>
                <c:pt idx="105">
                  <c:v>44.922157450000007</c:v>
                </c:pt>
                <c:pt idx="106">
                  <c:v>45.271481500000007</c:v>
                </c:pt>
                <c:pt idx="107">
                  <c:v>43.961211800000008</c:v>
                </c:pt>
                <c:pt idx="108">
                  <c:v>45.028030000000001</c:v>
                </c:pt>
                <c:pt idx="109">
                  <c:v>44.79994330000001</c:v>
                </c:pt>
                <c:pt idx="110">
                  <c:v>44.958905900000005</c:v>
                </c:pt>
                <c:pt idx="111">
                  <c:v>44.860623750000016</c:v>
                </c:pt>
                <c:pt idx="112">
                  <c:v>43.731530249999999</c:v>
                </c:pt>
                <c:pt idx="113">
                  <c:v>42.310242400000007</c:v>
                </c:pt>
                <c:pt idx="114">
                  <c:v>45.759040949999999</c:v>
                </c:pt>
                <c:pt idx="115">
                  <c:v>46.306724050000007</c:v>
                </c:pt>
                <c:pt idx="116">
                  <c:v>46.584072000000006</c:v>
                </c:pt>
                <c:pt idx="117">
                  <c:v>46.930500850000008</c:v>
                </c:pt>
                <c:pt idx="118">
                  <c:v>46.751307400000009</c:v>
                </c:pt>
                <c:pt idx="119">
                  <c:v>46.607676000000005</c:v>
                </c:pt>
                <c:pt idx="120">
                  <c:v>46.994404500000009</c:v>
                </c:pt>
                <c:pt idx="121">
                  <c:v>48.134454000000005</c:v>
                </c:pt>
                <c:pt idx="122">
                  <c:v>48.596109000000013</c:v>
                </c:pt>
                <c:pt idx="123">
                  <c:v>48.903943000000005</c:v>
                </c:pt>
                <c:pt idx="124">
                  <c:v>44.279501700000004</c:v>
                </c:pt>
                <c:pt idx="125">
                  <c:v>47.538527600000009</c:v>
                </c:pt>
                <c:pt idx="126">
                  <c:v>44.270906500000002</c:v>
                </c:pt>
                <c:pt idx="127">
                  <c:v>43.193175500000002</c:v>
                </c:pt>
                <c:pt idx="128">
                  <c:v>46.14865300000001</c:v>
                </c:pt>
                <c:pt idx="129">
                  <c:v>44.484212400000011</c:v>
                </c:pt>
                <c:pt idx="130">
                  <c:v>42.966964000000004</c:v>
                </c:pt>
                <c:pt idx="131">
                  <c:v>42.515549800000002</c:v>
                </c:pt>
                <c:pt idx="132">
                  <c:v>45.016697100000002</c:v>
                </c:pt>
                <c:pt idx="133">
                  <c:v>44.328393000000005</c:v>
                </c:pt>
                <c:pt idx="134">
                  <c:v>47.669475000000006</c:v>
                </c:pt>
                <c:pt idx="135">
                  <c:v>47.674060600000011</c:v>
                </c:pt>
                <c:pt idx="136">
                  <c:v>44.001406550000013</c:v>
                </c:pt>
                <c:pt idx="137">
                  <c:v>44.221207650000004</c:v>
                </c:pt>
                <c:pt idx="138">
                  <c:v>45.026510700000003</c:v>
                </c:pt>
                <c:pt idx="139">
                  <c:v>43.886682000000008</c:v>
                </c:pt>
                <c:pt idx="140">
                  <c:v>42.898528700000007</c:v>
                </c:pt>
                <c:pt idx="141">
                  <c:v>47.299769700000006</c:v>
                </c:pt>
                <c:pt idx="142">
                  <c:v>46.209949450000011</c:v>
                </c:pt>
                <c:pt idx="143">
                  <c:v>44.544771250000011</c:v>
                </c:pt>
                <c:pt idx="144">
                  <c:v>44.611909750000002</c:v>
                </c:pt>
                <c:pt idx="145">
                  <c:v>43.594200000000008</c:v>
                </c:pt>
                <c:pt idx="146">
                  <c:v>45.679432750000004</c:v>
                </c:pt>
                <c:pt idx="147">
                  <c:v>45.494362500000008</c:v>
                </c:pt>
                <c:pt idx="148">
                  <c:v>44.738585500000006</c:v>
                </c:pt>
                <c:pt idx="149">
                  <c:v>42.689966000000005</c:v>
                </c:pt>
                <c:pt idx="150">
                  <c:v>46.630156000000007</c:v>
                </c:pt>
                <c:pt idx="151">
                  <c:v>47.199738750000009</c:v>
                </c:pt>
                <c:pt idx="152">
                  <c:v>47.134153850000004</c:v>
                </c:pt>
                <c:pt idx="153">
                  <c:v>45.959115900000008</c:v>
                </c:pt>
                <c:pt idx="154">
                  <c:v>45.359225500000008</c:v>
                </c:pt>
                <c:pt idx="155">
                  <c:v>42.091834000000006</c:v>
                </c:pt>
                <c:pt idx="156">
                  <c:v>41.938169800000004</c:v>
                </c:pt>
                <c:pt idx="157">
                  <c:v>43.607980000000012</c:v>
                </c:pt>
                <c:pt idx="158">
                  <c:v>42.475014500000015</c:v>
                </c:pt>
                <c:pt idx="159">
                  <c:v>42.551865800000009</c:v>
                </c:pt>
                <c:pt idx="160">
                  <c:v>42.325452700000007</c:v>
                </c:pt>
                <c:pt idx="161">
                  <c:v>42.630798700000007</c:v>
                </c:pt>
                <c:pt idx="162">
                  <c:v>42.786608500000007</c:v>
                </c:pt>
                <c:pt idx="163">
                  <c:v>43.358470450000013</c:v>
                </c:pt>
                <c:pt idx="164">
                  <c:v>42.793905300000006</c:v>
                </c:pt>
                <c:pt idx="165">
                  <c:v>41.476238800000012</c:v>
                </c:pt>
                <c:pt idx="166">
                  <c:v>44.426773900000008</c:v>
                </c:pt>
                <c:pt idx="167">
                  <c:v>45.838759350000004</c:v>
                </c:pt>
                <c:pt idx="168">
                  <c:v>45.885523000000006</c:v>
                </c:pt>
                <c:pt idx="169">
                  <c:v>46.496503000000011</c:v>
                </c:pt>
                <c:pt idx="170">
                  <c:v>47.03289250000001</c:v>
                </c:pt>
                <c:pt idx="171">
                  <c:v>47.152304250000007</c:v>
                </c:pt>
                <c:pt idx="172">
                  <c:v>46.3526892</c:v>
                </c:pt>
                <c:pt idx="173">
                  <c:v>47.259235200000006</c:v>
                </c:pt>
                <c:pt idx="174">
                  <c:v>46.772005350000001</c:v>
                </c:pt>
                <c:pt idx="175">
                  <c:v>46.51219420000001</c:v>
                </c:pt>
                <c:pt idx="176">
                  <c:v>45.715864750000009</c:v>
                </c:pt>
                <c:pt idx="177">
                  <c:v>46.697297250000005</c:v>
                </c:pt>
                <c:pt idx="178">
                  <c:v>46.888012300000007</c:v>
                </c:pt>
                <c:pt idx="179">
                  <c:v>45.788388850000004</c:v>
                </c:pt>
                <c:pt idx="180">
                  <c:v>47.115520600000004</c:v>
                </c:pt>
                <c:pt idx="181">
                  <c:v>45.903251000000004</c:v>
                </c:pt>
                <c:pt idx="182">
                  <c:v>44.498096750000009</c:v>
                </c:pt>
                <c:pt idx="183">
                  <c:v>44.41903185000001</c:v>
                </c:pt>
                <c:pt idx="184">
                  <c:v>43.882895950000005</c:v>
                </c:pt>
                <c:pt idx="185">
                  <c:v>42.005762700000005</c:v>
                </c:pt>
                <c:pt idx="186">
                  <c:v>42.272779900000003</c:v>
                </c:pt>
                <c:pt idx="187">
                  <c:v>42.423214500000014</c:v>
                </c:pt>
                <c:pt idx="188">
                  <c:v>42.637926000000007</c:v>
                </c:pt>
                <c:pt idx="189">
                  <c:v>42.604620400000009</c:v>
                </c:pt>
                <c:pt idx="190">
                  <c:v>42.792733850000005</c:v>
                </c:pt>
                <c:pt idx="191">
                  <c:v>43.427391100000008</c:v>
                </c:pt>
                <c:pt idx="192">
                  <c:v>43.131107500000006</c:v>
                </c:pt>
                <c:pt idx="193">
                  <c:v>44.939278700000003</c:v>
                </c:pt>
                <c:pt idx="194">
                  <c:v>44.875608200000009</c:v>
                </c:pt>
                <c:pt idx="195">
                  <c:v>44.051863900000008</c:v>
                </c:pt>
                <c:pt idx="196">
                  <c:v>43.366537400000006</c:v>
                </c:pt>
                <c:pt idx="197">
                  <c:v>43.100636650000006</c:v>
                </c:pt>
                <c:pt idx="198">
                  <c:v>43.169989550000011</c:v>
                </c:pt>
                <c:pt idx="199">
                  <c:v>44.881052200000006</c:v>
                </c:pt>
                <c:pt idx="200">
                  <c:v>46.289948050000007</c:v>
                </c:pt>
                <c:pt idx="201">
                  <c:v>46.069572550000011</c:v>
                </c:pt>
                <c:pt idx="202">
                  <c:v>45.048778000000006</c:v>
                </c:pt>
                <c:pt idx="203">
                  <c:v>43.262520050000006</c:v>
                </c:pt>
                <c:pt idx="204">
                  <c:v>45.529783850000008</c:v>
                </c:pt>
                <c:pt idx="205">
                  <c:v>47.694725500000011</c:v>
                </c:pt>
                <c:pt idx="206">
                  <c:v>40.342446500000008</c:v>
                </c:pt>
                <c:pt idx="207">
                  <c:v>39.96392440000001</c:v>
                </c:pt>
                <c:pt idx="208">
                  <c:v>39.202893000000003</c:v>
                </c:pt>
                <c:pt idx="209">
                  <c:v>38.825211700000004</c:v>
                </c:pt>
                <c:pt idx="210">
                  <c:v>39.551076250000008</c:v>
                </c:pt>
                <c:pt idx="211">
                  <c:v>39.509054200000008</c:v>
                </c:pt>
                <c:pt idx="212">
                  <c:v>38.289194200000011</c:v>
                </c:pt>
                <c:pt idx="213">
                  <c:v>38.373041499999999</c:v>
                </c:pt>
                <c:pt idx="214">
                  <c:v>37.918888900000013</c:v>
                </c:pt>
                <c:pt idx="215">
                  <c:v>38.681148300000004</c:v>
                </c:pt>
                <c:pt idx="216">
                  <c:v>38.526616900000008</c:v>
                </c:pt>
                <c:pt idx="217">
                  <c:v>38.225112500000009</c:v>
                </c:pt>
                <c:pt idx="218">
                  <c:v>39.256427850000009</c:v>
                </c:pt>
                <c:pt idx="219">
                  <c:v>39.032239550000007</c:v>
                </c:pt>
                <c:pt idx="220">
                  <c:v>38.917741400000004</c:v>
                </c:pt>
                <c:pt idx="221">
                  <c:v>38.463528000000004</c:v>
                </c:pt>
                <c:pt idx="222">
                  <c:v>38.316500600000005</c:v>
                </c:pt>
                <c:pt idx="223">
                  <c:v>37.97293415</c:v>
                </c:pt>
                <c:pt idx="224">
                  <c:v>38.739266350000008</c:v>
                </c:pt>
                <c:pt idx="225">
                  <c:v>38.248612500000007</c:v>
                </c:pt>
                <c:pt idx="226">
                  <c:v>37.865868000000013</c:v>
                </c:pt>
                <c:pt idx="227">
                  <c:v>38.407939900000002</c:v>
                </c:pt>
                <c:pt idx="228">
                  <c:v>37.873324000000011</c:v>
                </c:pt>
                <c:pt idx="229">
                  <c:v>37.412314600000009</c:v>
                </c:pt>
                <c:pt idx="230">
                  <c:v>36.778623400000008</c:v>
                </c:pt>
                <c:pt idx="231">
                  <c:v>37.991469000000002</c:v>
                </c:pt>
                <c:pt idx="232">
                  <c:v>38.758418800000008</c:v>
                </c:pt>
                <c:pt idx="233">
                  <c:v>38.498860450000009</c:v>
                </c:pt>
                <c:pt idx="234">
                  <c:v>38.926331000000005</c:v>
                </c:pt>
                <c:pt idx="235">
                  <c:v>38.892925750000003</c:v>
                </c:pt>
                <c:pt idx="236">
                  <c:v>38.856654100000007</c:v>
                </c:pt>
                <c:pt idx="237">
                  <c:v>38.634217000000007</c:v>
                </c:pt>
                <c:pt idx="238">
                  <c:v>38.793613200000003</c:v>
                </c:pt>
                <c:pt idx="239">
                  <c:v>38.567312100000002</c:v>
                </c:pt>
                <c:pt idx="240">
                  <c:v>37.342391300000003</c:v>
                </c:pt>
                <c:pt idx="241">
                  <c:v>37.198432350000004</c:v>
                </c:pt>
                <c:pt idx="242">
                  <c:v>39.457859700000007</c:v>
                </c:pt>
                <c:pt idx="243">
                  <c:v>40.312366400000009</c:v>
                </c:pt>
                <c:pt idx="244">
                  <c:v>37.027726900000012</c:v>
                </c:pt>
                <c:pt idx="245">
                  <c:v>37.506739600000003</c:v>
                </c:pt>
                <c:pt idx="246">
                  <c:v>36.942687700000008</c:v>
                </c:pt>
                <c:pt idx="247">
                  <c:v>37.706701500000008</c:v>
                </c:pt>
                <c:pt idx="248">
                  <c:v>37.833155650000009</c:v>
                </c:pt>
                <c:pt idx="249">
                  <c:v>39.099736900000011</c:v>
                </c:pt>
                <c:pt idx="250">
                  <c:v>39.493579000000004</c:v>
                </c:pt>
                <c:pt idx="251">
                  <c:v>36.585177600000009</c:v>
                </c:pt>
                <c:pt idx="252">
                  <c:v>40.137008250000001</c:v>
                </c:pt>
                <c:pt idx="253">
                  <c:v>40.041198100000003</c:v>
                </c:pt>
                <c:pt idx="254">
                  <c:v>38.717407150000007</c:v>
                </c:pt>
                <c:pt idx="255">
                  <c:v>38.912969400000009</c:v>
                </c:pt>
                <c:pt idx="256">
                  <c:v>39.040850750000004</c:v>
                </c:pt>
                <c:pt idx="257">
                  <c:v>38.169434800000005</c:v>
                </c:pt>
                <c:pt idx="258">
                  <c:v>38.324033400000012</c:v>
                </c:pt>
                <c:pt idx="259">
                  <c:v>39.324424300000004</c:v>
                </c:pt>
                <c:pt idx="260">
                  <c:v>40.244835100000003</c:v>
                </c:pt>
                <c:pt idx="261">
                  <c:v>41.935365300000008</c:v>
                </c:pt>
                <c:pt idx="262">
                  <c:v>39.417186000000008</c:v>
                </c:pt>
                <c:pt idx="263">
                  <c:v>37.281637600000003</c:v>
                </c:pt>
                <c:pt idx="264">
                  <c:v>37.021520850000002</c:v>
                </c:pt>
                <c:pt idx="265">
                  <c:v>38.021522950000005</c:v>
                </c:pt>
                <c:pt idx="266">
                  <c:v>39.05812550000001</c:v>
                </c:pt>
                <c:pt idx="267">
                  <c:v>39.98319870000001</c:v>
                </c:pt>
                <c:pt idx="268">
                  <c:v>38.804843950000006</c:v>
                </c:pt>
                <c:pt idx="269">
                  <c:v>36.006797500000005</c:v>
                </c:pt>
                <c:pt idx="270">
                  <c:v>42.848082050000009</c:v>
                </c:pt>
                <c:pt idx="271">
                  <c:v>41.250667950000008</c:v>
                </c:pt>
                <c:pt idx="272">
                  <c:v>39.914535400000013</c:v>
                </c:pt>
                <c:pt idx="273">
                  <c:v>37.779091000000001</c:v>
                </c:pt>
                <c:pt idx="274">
                  <c:v>38.891779250000006</c:v>
                </c:pt>
                <c:pt idx="275">
                  <c:v>39.623183800000007</c:v>
                </c:pt>
                <c:pt idx="276">
                  <c:v>39.816348450000007</c:v>
                </c:pt>
                <c:pt idx="277">
                  <c:v>39.673044250000011</c:v>
                </c:pt>
                <c:pt idx="278">
                  <c:v>39.487558000000007</c:v>
                </c:pt>
                <c:pt idx="279">
                  <c:v>39.267596900000008</c:v>
                </c:pt>
                <c:pt idx="280">
                  <c:v>39.194893600000007</c:v>
                </c:pt>
                <c:pt idx="281">
                  <c:v>38.585407200000006</c:v>
                </c:pt>
                <c:pt idx="282">
                  <c:v>37.942225150000006</c:v>
                </c:pt>
                <c:pt idx="283">
                  <c:v>37.179393750000003</c:v>
                </c:pt>
                <c:pt idx="284">
                  <c:v>37.148427700000006</c:v>
                </c:pt>
                <c:pt idx="285">
                  <c:v>36.697119100000002</c:v>
                </c:pt>
                <c:pt idx="286">
                  <c:v>36.470950000000002</c:v>
                </c:pt>
                <c:pt idx="287">
                  <c:v>35.8608428</c:v>
                </c:pt>
                <c:pt idx="288">
                  <c:v>34.945972000000012</c:v>
                </c:pt>
                <c:pt idx="289">
                  <c:v>35.180162700000011</c:v>
                </c:pt>
                <c:pt idx="290">
                  <c:v>35.034755300000008</c:v>
                </c:pt>
                <c:pt idx="291">
                  <c:v>35.880361200000003</c:v>
                </c:pt>
                <c:pt idx="292">
                  <c:v>35.195000300000011</c:v>
                </c:pt>
                <c:pt idx="293">
                  <c:v>35.046060100000005</c:v>
                </c:pt>
                <c:pt idx="294">
                  <c:v>35.508610300000008</c:v>
                </c:pt>
                <c:pt idx="295">
                  <c:v>35.432831000000007</c:v>
                </c:pt>
                <c:pt idx="296">
                  <c:v>35.705551750000005</c:v>
                </c:pt>
                <c:pt idx="297">
                  <c:v>35.441607000000005</c:v>
                </c:pt>
                <c:pt idx="298">
                  <c:v>36.210139200000008</c:v>
                </c:pt>
                <c:pt idx="299">
                  <c:v>35.752724999999998</c:v>
                </c:pt>
                <c:pt idx="300">
                  <c:v>34.984164000000007</c:v>
                </c:pt>
                <c:pt idx="301">
                  <c:v>35.523556700000007</c:v>
                </c:pt>
                <c:pt idx="302">
                  <c:v>35.374568500000002</c:v>
                </c:pt>
                <c:pt idx="303">
                  <c:v>35.068669700000008</c:v>
                </c:pt>
                <c:pt idx="304">
                  <c:v>36.604346900000003</c:v>
                </c:pt>
                <c:pt idx="305">
                  <c:v>34.26161350000001</c:v>
                </c:pt>
                <c:pt idx="306">
                  <c:v>34.603349200000004</c:v>
                </c:pt>
                <c:pt idx="307">
                  <c:v>34.609971700000003</c:v>
                </c:pt>
                <c:pt idx="308">
                  <c:v>38.819295600000004</c:v>
                </c:pt>
                <c:pt idx="309">
                  <c:v>40.140016500000009</c:v>
                </c:pt>
                <c:pt idx="310">
                  <c:v>41.07447770000001</c:v>
                </c:pt>
                <c:pt idx="311">
                  <c:v>38.639238500000005</c:v>
                </c:pt>
                <c:pt idx="312">
                  <c:v>39.10496950000001</c:v>
                </c:pt>
                <c:pt idx="313">
                  <c:v>40.188936500000004</c:v>
                </c:pt>
                <c:pt idx="314">
                  <c:v>39.200639200000012</c:v>
                </c:pt>
                <c:pt idx="315">
                  <c:v>37.599563500000009</c:v>
                </c:pt>
                <c:pt idx="316">
                  <c:v>37.071852400000012</c:v>
                </c:pt>
                <c:pt idx="317">
                  <c:v>36.507446450000003</c:v>
                </c:pt>
                <c:pt idx="318">
                  <c:v>36.398845900000012</c:v>
                </c:pt>
                <c:pt idx="319">
                  <c:v>38.285022350000006</c:v>
                </c:pt>
                <c:pt idx="320">
                  <c:v>36.796368800000003</c:v>
                </c:pt>
                <c:pt idx="321">
                  <c:v>35.964107700000014</c:v>
                </c:pt>
                <c:pt idx="322">
                  <c:v>35.626240450000012</c:v>
                </c:pt>
                <c:pt idx="323">
                  <c:v>35.596717600000005</c:v>
                </c:pt>
                <c:pt idx="324">
                  <c:v>37.560293350000009</c:v>
                </c:pt>
                <c:pt idx="325">
                  <c:v>39.172737850000004</c:v>
                </c:pt>
                <c:pt idx="326">
                  <c:v>40.370335000000004</c:v>
                </c:pt>
                <c:pt idx="327">
                  <c:v>40.066417000000008</c:v>
                </c:pt>
                <c:pt idx="328">
                  <c:v>38.846569000000002</c:v>
                </c:pt>
                <c:pt idx="329">
                  <c:v>37.770535600000002</c:v>
                </c:pt>
                <c:pt idx="330">
                  <c:v>37.929556600000005</c:v>
                </c:pt>
                <c:pt idx="331">
                  <c:v>36.396676200000009</c:v>
                </c:pt>
                <c:pt idx="332">
                  <c:v>35.171499400000009</c:v>
                </c:pt>
                <c:pt idx="333">
                  <c:v>34.484251300000004</c:v>
                </c:pt>
                <c:pt idx="334">
                  <c:v>35.558724700000006</c:v>
                </c:pt>
                <c:pt idx="335">
                  <c:v>35.181082600000011</c:v>
                </c:pt>
                <c:pt idx="336">
                  <c:v>34.722250000000003</c:v>
                </c:pt>
                <c:pt idx="337">
                  <c:v>35.416616500000003</c:v>
                </c:pt>
                <c:pt idx="338">
                  <c:v>36.380707750000006</c:v>
                </c:pt>
                <c:pt idx="339">
                  <c:v>35.957547600000005</c:v>
                </c:pt>
                <c:pt idx="340">
                  <c:v>34.8878822</c:v>
                </c:pt>
                <c:pt idx="341">
                  <c:v>33.312959749999997</c:v>
                </c:pt>
                <c:pt idx="342">
                  <c:v>33.899347750000004</c:v>
                </c:pt>
                <c:pt idx="343">
                  <c:v>36.507285550000013</c:v>
                </c:pt>
                <c:pt idx="344">
                  <c:v>36.939282499999997</c:v>
                </c:pt>
                <c:pt idx="345">
                  <c:v>35.334601200000002</c:v>
                </c:pt>
                <c:pt idx="346">
                  <c:v>32.719865000000006</c:v>
                </c:pt>
                <c:pt idx="347">
                  <c:v>35.093888100000008</c:v>
                </c:pt>
                <c:pt idx="348">
                  <c:v>34.484251300000004</c:v>
                </c:pt>
                <c:pt idx="349">
                  <c:v>34.022068300000015</c:v>
                </c:pt>
                <c:pt idx="350">
                  <c:v>33.495722000000001</c:v>
                </c:pt>
                <c:pt idx="351">
                  <c:v>33.270412100000001</c:v>
                </c:pt>
                <c:pt idx="352">
                  <c:v>33.155249150000003</c:v>
                </c:pt>
                <c:pt idx="353">
                  <c:v>33.119345500000009</c:v>
                </c:pt>
                <c:pt idx="354">
                  <c:v>32.974858100000006</c:v>
                </c:pt>
                <c:pt idx="355">
                  <c:v>32.747745000000002</c:v>
                </c:pt>
                <c:pt idx="356">
                  <c:v>32.590869599999998</c:v>
                </c:pt>
                <c:pt idx="357">
                  <c:v>32.902999599999994</c:v>
                </c:pt>
                <c:pt idx="358">
                  <c:v>32.983930900000004</c:v>
                </c:pt>
                <c:pt idx="359">
                  <c:v>33.217695200000009</c:v>
                </c:pt>
                <c:pt idx="360">
                  <c:v>33.070663000000003</c:v>
                </c:pt>
                <c:pt idx="361">
                  <c:v>32.651343650000008</c:v>
                </c:pt>
                <c:pt idx="362">
                  <c:v>31.8156854</c:v>
                </c:pt>
                <c:pt idx="363">
                  <c:v>32.4250702</c:v>
                </c:pt>
                <c:pt idx="364">
                  <c:v>33.434809900000005</c:v>
                </c:pt>
                <c:pt idx="365">
                  <c:v>33.598453300000003</c:v>
                </c:pt>
                <c:pt idx="366">
                  <c:v>33.525818000000001</c:v>
                </c:pt>
                <c:pt idx="367">
                  <c:v>33.2986729</c:v>
                </c:pt>
                <c:pt idx="368">
                  <c:v>32.764965000000004</c:v>
                </c:pt>
                <c:pt idx="369">
                  <c:v>32.921109999999999</c:v>
                </c:pt>
                <c:pt idx="370">
                  <c:v>34.387092700000011</c:v>
                </c:pt>
                <c:pt idx="371">
                  <c:v>36.424611750000004</c:v>
                </c:pt>
                <c:pt idx="372">
                  <c:v>34.544227300000003</c:v>
                </c:pt>
                <c:pt idx="373">
                  <c:v>35.703294400000004</c:v>
                </c:pt>
                <c:pt idx="374">
                  <c:v>37.123592650000006</c:v>
                </c:pt>
                <c:pt idx="375">
                  <c:v>35.623785500000004</c:v>
                </c:pt>
                <c:pt idx="376">
                  <c:v>36.320052000000004</c:v>
                </c:pt>
                <c:pt idx="377">
                  <c:v>35.085720000000009</c:v>
                </c:pt>
                <c:pt idx="378">
                  <c:v>34.014662600000008</c:v>
                </c:pt>
                <c:pt idx="379">
                  <c:v>33.819105950000001</c:v>
                </c:pt>
                <c:pt idx="380">
                  <c:v>33.783193499999996</c:v>
                </c:pt>
                <c:pt idx="381">
                  <c:v>34.402457500000011</c:v>
                </c:pt>
                <c:pt idx="382">
                  <c:v>34.593806150000006</c:v>
                </c:pt>
                <c:pt idx="383">
                  <c:v>36.556964300000011</c:v>
                </c:pt>
                <c:pt idx="384">
                  <c:v>36.865411900000005</c:v>
                </c:pt>
                <c:pt idx="385">
                  <c:v>34.944958999999997</c:v>
                </c:pt>
                <c:pt idx="386">
                  <c:v>33.8676496</c:v>
                </c:pt>
                <c:pt idx="387">
                  <c:v>34.605812550000003</c:v>
                </c:pt>
                <c:pt idx="388">
                  <c:v>35.266460200000012</c:v>
                </c:pt>
                <c:pt idx="389">
                  <c:v>32.536753050000002</c:v>
                </c:pt>
                <c:pt idx="390">
                  <c:v>32.765048550000003</c:v>
                </c:pt>
                <c:pt idx="391">
                  <c:v>32.268349900000004</c:v>
                </c:pt>
                <c:pt idx="392">
                  <c:v>31.6386675</c:v>
                </c:pt>
                <c:pt idx="393">
                  <c:v>33.006200500000006</c:v>
                </c:pt>
                <c:pt idx="394">
                  <c:v>34.018890600000006</c:v>
                </c:pt>
                <c:pt idx="395">
                  <c:v>33.602722450000009</c:v>
                </c:pt>
                <c:pt idx="396">
                  <c:v>34.722887500000006</c:v>
                </c:pt>
                <c:pt idx="397">
                  <c:v>34.188786000000007</c:v>
                </c:pt>
                <c:pt idx="398">
                  <c:v>33.458931849999999</c:v>
                </c:pt>
                <c:pt idx="399">
                  <c:v>32.578472699999999</c:v>
                </c:pt>
                <c:pt idx="400">
                  <c:v>31.0102291</c:v>
                </c:pt>
                <c:pt idx="401">
                  <c:v>35.083984000000008</c:v>
                </c:pt>
                <c:pt idx="402">
                  <c:v>31.615583500000003</c:v>
                </c:pt>
                <c:pt idx="403">
                  <c:v>31.535015850000001</c:v>
                </c:pt>
                <c:pt idx="404">
                  <c:v>37.297454550000005</c:v>
                </c:pt>
                <c:pt idx="405">
                  <c:v>37.895474100000001</c:v>
                </c:pt>
                <c:pt idx="406">
                  <c:v>35.981502000000006</c:v>
                </c:pt>
                <c:pt idx="407">
                  <c:v>35.756340899999998</c:v>
                </c:pt>
                <c:pt idx="408">
                  <c:v>34.843898900000006</c:v>
                </c:pt>
                <c:pt idx="409">
                  <c:v>34.390507100000008</c:v>
                </c:pt>
                <c:pt idx="410">
                  <c:v>33.626931700000007</c:v>
                </c:pt>
                <c:pt idx="411">
                  <c:v>34.167566000000008</c:v>
                </c:pt>
                <c:pt idx="412">
                  <c:v>34.518637250000005</c:v>
                </c:pt>
                <c:pt idx="413">
                  <c:v>33.714710999999994</c:v>
                </c:pt>
                <c:pt idx="414">
                  <c:v>34.644264200000002</c:v>
                </c:pt>
                <c:pt idx="415">
                  <c:v>33.035068500000008</c:v>
                </c:pt>
                <c:pt idx="416">
                  <c:v>32.732320900000005</c:v>
                </c:pt>
                <c:pt idx="417">
                  <c:v>32.586624700000002</c:v>
                </c:pt>
                <c:pt idx="418">
                  <c:v>32.786347750000004</c:v>
                </c:pt>
                <c:pt idx="419">
                  <c:v>32.024834750000004</c:v>
                </c:pt>
                <c:pt idx="420">
                  <c:v>32.066536000000006</c:v>
                </c:pt>
                <c:pt idx="421">
                  <c:v>31.143598000000001</c:v>
                </c:pt>
                <c:pt idx="422">
                  <c:v>36.991244800000004</c:v>
                </c:pt>
                <c:pt idx="423">
                  <c:v>37.965459250000002</c:v>
                </c:pt>
                <c:pt idx="424">
                  <c:v>36.928747900000005</c:v>
                </c:pt>
                <c:pt idx="425">
                  <c:v>35.465761200000003</c:v>
                </c:pt>
                <c:pt idx="426">
                  <c:v>35.393998700000012</c:v>
                </c:pt>
                <c:pt idx="427">
                  <c:v>30.789418750000003</c:v>
                </c:pt>
                <c:pt idx="428">
                  <c:v>35.990958350000007</c:v>
                </c:pt>
                <c:pt idx="429">
                  <c:v>34.809271600000002</c:v>
                </c:pt>
                <c:pt idx="430">
                  <c:v>34.669157800000001</c:v>
                </c:pt>
                <c:pt idx="431">
                  <c:v>33.679700500000003</c:v>
                </c:pt>
                <c:pt idx="432">
                  <c:v>32.146735300000003</c:v>
                </c:pt>
                <c:pt idx="433">
                  <c:v>31.686427500000001</c:v>
                </c:pt>
                <c:pt idx="434">
                  <c:v>31.447556000000002</c:v>
                </c:pt>
                <c:pt idx="435">
                  <c:v>29.9752261</c:v>
                </c:pt>
                <c:pt idx="436">
                  <c:v>30.865082500000003</c:v>
                </c:pt>
                <c:pt idx="437">
                  <c:v>31.711570000000002</c:v>
                </c:pt>
                <c:pt idx="438">
                  <c:v>31.877347</c:v>
                </c:pt>
                <c:pt idx="439">
                  <c:v>30.804548000000004</c:v>
                </c:pt>
                <c:pt idx="440">
                  <c:v>32.022316000000011</c:v>
                </c:pt>
                <c:pt idx="441">
                  <c:v>31.997525950000004</c:v>
                </c:pt>
                <c:pt idx="442">
                  <c:v>31.586403400000002</c:v>
                </c:pt>
                <c:pt idx="443">
                  <c:v>30.807661600000003</c:v>
                </c:pt>
                <c:pt idx="444">
                  <c:v>30.851042500000005</c:v>
                </c:pt>
                <c:pt idx="445">
                  <c:v>30.763292800000002</c:v>
                </c:pt>
                <c:pt idx="446">
                  <c:v>31.819689400000001</c:v>
                </c:pt>
                <c:pt idx="447">
                  <c:v>32.097329350000003</c:v>
                </c:pt>
                <c:pt idx="448">
                  <c:v>30.359113900000004</c:v>
                </c:pt>
                <c:pt idx="449">
                  <c:v>32.559831199999998</c:v>
                </c:pt>
                <c:pt idx="450">
                  <c:v>33.042565400000008</c:v>
                </c:pt>
                <c:pt idx="451">
                  <c:v>32.517332699999997</c:v>
                </c:pt>
                <c:pt idx="452">
                  <c:v>32.411067350000003</c:v>
                </c:pt>
                <c:pt idx="453">
                  <c:v>31.845314999999999</c:v>
                </c:pt>
                <c:pt idx="454">
                  <c:v>31.6235435</c:v>
                </c:pt>
                <c:pt idx="455">
                  <c:v>32.015884000000007</c:v>
                </c:pt>
                <c:pt idx="456">
                  <c:v>32.868093899999998</c:v>
                </c:pt>
                <c:pt idx="457">
                  <c:v>33.871019199999999</c:v>
                </c:pt>
                <c:pt idx="458">
                  <c:v>34.06664305000001</c:v>
                </c:pt>
                <c:pt idx="459">
                  <c:v>32.417316500000005</c:v>
                </c:pt>
                <c:pt idx="460">
                  <c:v>33.273278400000009</c:v>
                </c:pt>
                <c:pt idx="461">
                  <c:v>34.35624700000001</c:v>
                </c:pt>
                <c:pt idx="462">
                  <c:v>35.707098750000007</c:v>
                </c:pt>
                <c:pt idx="463">
                  <c:v>31.977523099999999</c:v>
                </c:pt>
                <c:pt idx="464">
                  <c:v>32.06010400000001</c:v>
                </c:pt>
                <c:pt idx="465">
                  <c:v>33.991802499999999</c:v>
                </c:pt>
                <c:pt idx="466">
                  <c:v>33.534937900000003</c:v>
                </c:pt>
                <c:pt idx="467">
                  <c:v>32.044024000000007</c:v>
                </c:pt>
                <c:pt idx="468">
                  <c:v>36.661750000000005</c:v>
                </c:pt>
                <c:pt idx="469">
                  <c:v>36.132979700000007</c:v>
                </c:pt>
                <c:pt idx="470">
                  <c:v>33.9850505</c:v>
                </c:pt>
                <c:pt idx="471">
                  <c:v>33.4479562</c:v>
                </c:pt>
                <c:pt idx="472">
                  <c:v>33.78927625</c:v>
                </c:pt>
                <c:pt idx="473">
                  <c:v>33.985894500000001</c:v>
                </c:pt>
                <c:pt idx="474">
                  <c:v>34.52894160000001</c:v>
                </c:pt>
                <c:pt idx="475">
                  <c:v>38.455618700000009</c:v>
                </c:pt>
                <c:pt idx="476">
                  <c:v>37.343108050000005</c:v>
                </c:pt>
                <c:pt idx="477">
                  <c:v>35.032743450000005</c:v>
                </c:pt>
                <c:pt idx="478">
                  <c:v>36.568787050000005</c:v>
                </c:pt>
                <c:pt idx="479">
                  <c:v>34.908638900000007</c:v>
                </c:pt>
                <c:pt idx="480">
                  <c:v>34.031136550000006</c:v>
                </c:pt>
                <c:pt idx="481">
                  <c:v>34.87619285000001</c:v>
                </c:pt>
                <c:pt idx="482">
                  <c:v>34.907775700000009</c:v>
                </c:pt>
                <c:pt idx="483">
                  <c:v>34.5973489</c:v>
                </c:pt>
                <c:pt idx="484">
                  <c:v>34.902596500000008</c:v>
                </c:pt>
                <c:pt idx="485">
                  <c:v>43.218633250000011</c:v>
                </c:pt>
                <c:pt idx="486">
                  <c:v>43.879121700000013</c:v>
                </c:pt>
                <c:pt idx="487">
                  <c:v>42.515487900000004</c:v>
                </c:pt>
                <c:pt idx="488">
                  <c:v>41.838633400000013</c:v>
                </c:pt>
                <c:pt idx="489">
                  <c:v>43.519685200000005</c:v>
                </c:pt>
                <c:pt idx="490">
                  <c:v>41.853909400000006</c:v>
                </c:pt>
                <c:pt idx="491">
                  <c:v>41.598531850000001</c:v>
                </c:pt>
                <c:pt idx="492">
                  <c:v>41.689913550000007</c:v>
                </c:pt>
                <c:pt idx="493">
                  <c:v>40.976103400000007</c:v>
                </c:pt>
                <c:pt idx="494">
                  <c:v>40.287297700000011</c:v>
                </c:pt>
                <c:pt idx="495">
                  <c:v>40.228533250000012</c:v>
                </c:pt>
                <c:pt idx="496">
                  <c:v>43.051939350000005</c:v>
                </c:pt>
                <c:pt idx="497">
                  <c:v>43.152145050000009</c:v>
                </c:pt>
                <c:pt idx="498">
                  <c:v>40.787579550000004</c:v>
                </c:pt>
                <c:pt idx="499">
                  <c:v>40.790824000000008</c:v>
                </c:pt>
                <c:pt idx="500">
                  <c:v>40.697460250000006</c:v>
                </c:pt>
                <c:pt idx="501">
                  <c:v>40.214046400000008</c:v>
                </c:pt>
                <c:pt idx="502">
                  <c:v>39.918014800000009</c:v>
                </c:pt>
                <c:pt idx="503">
                  <c:v>39.699074500000009</c:v>
                </c:pt>
                <c:pt idx="504">
                  <c:v>39.407648500000008</c:v>
                </c:pt>
                <c:pt idx="505">
                  <c:v>39.296150350000005</c:v>
                </c:pt>
                <c:pt idx="506">
                  <c:v>39.262830700000002</c:v>
                </c:pt>
                <c:pt idx="507">
                  <c:v>39.042635200000007</c:v>
                </c:pt>
                <c:pt idx="508">
                  <c:v>39.064485250000004</c:v>
                </c:pt>
                <c:pt idx="509">
                  <c:v>39.187520200000002</c:v>
                </c:pt>
                <c:pt idx="510">
                  <c:v>38.976865500000009</c:v>
                </c:pt>
                <c:pt idx="511">
                  <c:v>38.678299500000008</c:v>
                </c:pt>
                <c:pt idx="512">
                  <c:v>38.319805850000016</c:v>
                </c:pt>
                <c:pt idx="513">
                  <c:v>38.895790200000008</c:v>
                </c:pt>
                <c:pt idx="514">
                  <c:v>38.907243000000008</c:v>
                </c:pt>
                <c:pt idx="515">
                  <c:v>38.540812900000006</c:v>
                </c:pt>
                <c:pt idx="516">
                  <c:v>37.967327750000003</c:v>
                </c:pt>
                <c:pt idx="517">
                  <c:v>38.130022000000004</c:v>
                </c:pt>
                <c:pt idx="518">
                  <c:v>38.414398400000003</c:v>
                </c:pt>
                <c:pt idx="519">
                  <c:v>38.71278130000001</c:v>
                </c:pt>
                <c:pt idx="520">
                  <c:v>41.030315950000002</c:v>
                </c:pt>
                <c:pt idx="521">
                  <c:v>41.256791800000002</c:v>
                </c:pt>
                <c:pt idx="522">
                  <c:v>40.441675500000002</c:v>
                </c:pt>
                <c:pt idx="523">
                  <c:v>40.041157750000004</c:v>
                </c:pt>
                <c:pt idx="524">
                  <c:v>39.407648500000008</c:v>
                </c:pt>
                <c:pt idx="525">
                  <c:v>38.649811500000006</c:v>
                </c:pt>
                <c:pt idx="526">
                  <c:v>37.943773800000002</c:v>
                </c:pt>
                <c:pt idx="527">
                  <c:v>39.254169100000006</c:v>
                </c:pt>
                <c:pt idx="528">
                  <c:v>39.042635200000007</c:v>
                </c:pt>
                <c:pt idx="529">
                  <c:v>38.56288055000001</c:v>
                </c:pt>
                <c:pt idx="530">
                  <c:v>38.192586450000007</c:v>
                </c:pt>
                <c:pt idx="531">
                  <c:v>37.661045750000007</c:v>
                </c:pt>
                <c:pt idx="532">
                  <c:v>37.738312250000007</c:v>
                </c:pt>
                <c:pt idx="533">
                  <c:v>38.168496400000009</c:v>
                </c:pt>
                <c:pt idx="534">
                  <c:v>38.026071400000006</c:v>
                </c:pt>
                <c:pt idx="535">
                  <c:v>37.84631155000001</c:v>
                </c:pt>
                <c:pt idx="536">
                  <c:v>37.810906300000013</c:v>
                </c:pt>
                <c:pt idx="537">
                  <c:v>37.358044900000003</c:v>
                </c:pt>
                <c:pt idx="538">
                  <c:v>37.277041600000004</c:v>
                </c:pt>
                <c:pt idx="539">
                  <c:v>37.179861850000002</c:v>
                </c:pt>
                <c:pt idx="540">
                  <c:v>37.066131700000007</c:v>
                </c:pt>
                <c:pt idx="541">
                  <c:v>36.921469900000005</c:v>
                </c:pt>
                <c:pt idx="542">
                  <c:v>36.998828400000008</c:v>
                </c:pt>
                <c:pt idx="543">
                  <c:v>37.222664700000003</c:v>
                </c:pt>
                <c:pt idx="544">
                  <c:v>36.483243000000002</c:v>
                </c:pt>
                <c:pt idx="545">
                  <c:v>37.794910850000008</c:v>
                </c:pt>
                <c:pt idx="546">
                  <c:v>39.321710100000004</c:v>
                </c:pt>
                <c:pt idx="547">
                  <c:v>38.91144400000001</c:v>
                </c:pt>
                <c:pt idx="548">
                  <c:v>40.12555840000001</c:v>
                </c:pt>
                <c:pt idx="549">
                  <c:v>40.845029700000005</c:v>
                </c:pt>
                <c:pt idx="550">
                  <c:v>40.373957450000006</c:v>
                </c:pt>
                <c:pt idx="551">
                  <c:v>38.978476000000008</c:v>
                </c:pt>
                <c:pt idx="552">
                  <c:v>38.991882400000009</c:v>
                </c:pt>
                <c:pt idx="553">
                  <c:v>39.165421800000004</c:v>
                </c:pt>
                <c:pt idx="554">
                  <c:v>38.722273200000004</c:v>
                </c:pt>
                <c:pt idx="555">
                  <c:v>38.337199900000002</c:v>
                </c:pt>
                <c:pt idx="556">
                  <c:v>38.721322000000008</c:v>
                </c:pt>
                <c:pt idx="557">
                  <c:v>38.286369400000012</c:v>
                </c:pt>
                <c:pt idx="558">
                  <c:v>37.841636000000008</c:v>
                </c:pt>
                <c:pt idx="559">
                  <c:v>37.591193650000001</c:v>
                </c:pt>
                <c:pt idx="560">
                  <c:v>37.176848800000002</c:v>
                </c:pt>
                <c:pt idx="561">
                  <c:v>37.86380650000001</c:v>
                </c:pt>
                <c:pt idx="562">
                  <c:v>38.261887800000011</c:v>
                </c:pt>
                <c:pt idx="563">
                  <c:v>38.471438050000003</c:v>
                </c:pt>
                <c:pt idx="564">
                  <c:v>37.875131650000007</c:v>
                </c:pt>
                <c:pt idx="565">
                  <c:v>37.317529700000009</c:v>
                </c:pt>
                <c:pt idx="566">
                  <c:v>37.319371300000007</c:v>
                </c:pt>
                <c:pt idx="567">
                  <c:v>37.221392350000002</c:v>
                </c:pt>
                <c:pt idx="568">
                  <c:v>37.22873955</c:v>
                </c:pt>
                <c:pt idx="569">
                  <c:v>37.124243000000007</c:v>
                </c:pt>
                <c:pt idx="570">
                  <c:v>36.837747400000005</c:v>
                </c:pt>
                <c:pt idx="571">
                  <c:v>36.465500500000005</c:v>
                </c:pt>
                <c:pt idx="572">
                  <c:v>36.17044090000001</c:v>
                </c:pt>
                <c:pt idx="573">
                  <c:v>36.020177500000003</c:v>
                </c:pt>
                <c:pt idx="574">
                  <c:v>36.765854500000003</c:v>
                </c:pt>
                <c:pt idx="575">
                  <c:v>36.545563800000004</c:v>
                </c:pt>
                <c:pt idx="576">
                  <c:v>36.481729300000005</c:v>
                </c:pt>
                <c:pt idx="577">
                  <c:v>36.108268800000005</c:v>
                </c:pt>
                <c:pt idx="578">
                  <c:v>35.804949200000003</c:v>
                </c:pt>
                <c:pt idx="579">
                  <c:v>36.158143650000007</c:v>
                </c:pt>
                <c:pt idx="580">
                  <c:v>36.129715200000007</c:v>
                </c:pt>
                <c:pt idx="581">
                  <c:v>35.836001200000005</c:v>
                </c:pt>
                <c:pt idx="582">
                  <c:v>35.154851500000007</c:v>
                </c:pt>
                <c:pt idx="583">
                  <c:v>34.546587500000008</c:v>
                </c:pt>
                <c:pt idx="584">
                  <c:v>34.7495142</c:v>
                </c:pt>
                <c:pt idx="585">
                  <c:v>35.252203250000001</c:v>
                </c:pt>
                <c:pt idx="586">
                  <c:v>35.11295710000001</c:v>
                </c:pt>
                <c:pt idx="587">
                  <c:v>35.825454900000011</c:v>
                </c:pt>
                <c:pt idx="588">
                  <c:v>36.018238750000002</c:v>
                </c:pt>
                <c:pt idx="589">
                  <c:v>36.938716750000005</c:v>
                </c:pt>
                <c:pt idx="590">
                  <c:v>36.491371800000003</c:v>
                </c:pt>
                <c:pt idx="591">
                  <c:v>36.43424095000001</c:v>
                </c:pt>
                <c:pt idx="592">
                  <c:v>37.258201250000006</c:v>
                </c:pt>
                <c:pt idx="593">
                  <c:v>37.564463700000005</c:v>
                </c:pt>
                <c:pt idx="594">
                  <c:v>38.268479000000006</c:v>
                </c:pt>
                <c:pt idx="595">
                  <c:v>37.761595100000008</c:v>
                </c:pt>
                <c:pt idx="596">
                  <c:v>37.438497450000007</c:v>
                </c:pt>
                <c:pt idx="597">
                  <c:v>37.111419000000012</c:v>
                </c:pt>
                <c:pt idx="598">
                  <c:v>36.823193800000006</c:v>
                </c:pt>
                <c:pt idx="599">
                  <c:v>36.379150000000003</c:v>
                </c:pt>
                <c:pt idx="600">
                  <c:v>36.34812715000001</c:v>
                </c:pt>
                <c:pt idx="601">
                  <c:v>36.016609500000008</c:v>
                </c:pt>
                <c:pt idx="602">
                  <c:v>35.87167250000001</c:v>
                </c:pt>
                <c:pt idx="603">
                  <c:v>35.731991499999999</c:v>
                </c:pt>
                <c:pt idx="604">
                  <c:v>35.589567299999999</c:v>
                </c:pt>
                <c:pt idx="605">
                  <c:v>35.374031800000004</c:v>
                </c:pt>
                <c:pt idx="606">
                  <c:v>34.999971300000006</c:v>
                </c:pt>
                <c:pt idx="607">
                  <c:v>35.009536900000008</c:v>
                </c:pt>
                <c:pt idx="608">
                  <c:v>35.016493700000005</c:v>
                </c:pt>
                <c:pt idx="609">
                  <c:v>34.787565399999998</c:v>
                </c:pt>
                <c:pt idx="610">
                  <c:v>34.836252250000001</c:v>
                </c:pt>
                <c:pt idx="611">
                  <c:v>34.572387500000005</c:v>
                </c:pt>
                <c:pt idx="612">
                  <c:v>34.770865750000013</c:v>
                </c:pt>
                <c:pt idx="613">
                  <c:v>34.590447500000003</c:v>
                </c:pt>
                <c:pt idx="614">
                  <c:v>34.521513000000006</c:v>
                </c:pt>
                <c:pt idx="615">
                  <c:v>34.256563450000002</c:v>
                </c:pt>
                <c:pt idx="616">
                  <c:v>34.032456750000001</c:v>
                </c:pt>
                <c:pt idx="617">
                  <c:v>33.79900765</c:v>
                </c:pt>
                <c:pt idx="618">
                  <c:v>33.588830999999999</c:v>
                </c:pt>
                <c:pt idx="619">
                  <c:v>33.803590499999999</c:v>
                </c:pt>
                <c:pt idx="620">
                  <c:v>34.325404000000006</c:v>
                </c:pt>
                <c:pt idx="621">
                  <c:v>34.909401950000003</c:v>
                </c:pt>
                <c:pt idx="622">
                  <c:v>34.768273750000013</c:v>
                </c:pt>
                <c:pt idx="623">
                  <c:v>33.879366600000004</c:v>
                </c:pt>
                <c:pt idx="624">
                  <c:v>34.247955900000008</c:v>
                </c:pt>
                <c:pt idx="625">
                  <c:v>34.548307500000007</c:v>
                </c:pt>
                <c:pt idx="626">
                  <c:v>34.420570950000005</c:v>
                </c:pt>
                <c:pt idx="627">
                  <c:v>34.660037300000006</c:v>
                </c:pt>
                <c:pt idx="628">
                  <c:v>35.082558250000005</c:v>
                </c:pt>
                <c:pt idx="629">
                  <c:v>35.128667500000013</c:v>
                </c:pt>
                <c:pt idx="630">
                  <c:v>35.288720500000004</c:v>
                </c:pt>
                <c:pt idx="631">
                  <c:v>35.296604500000008</c:v>
                </c:pt>
                <c:pt idx="632">
                  <c:v>35.070440200000007</c:v>
                </c:pt>
                <c:pt idx="633">
                  <c:v>34.818940250000004</c:v>
                </c:pt>
                <c:pt idx="634">
                  <c:v>34.407139300000004</c:v>
                </c:pt>
                <c:pt idx="635">
                  <c:v>34.177327000000005</c:v>
                </c:pt>
                <c:pt idx="636">
                  <c:v>34.167103000000004</c:v>
                </c:pt>
                <c:pt idx="637">
                  <c:v>34.858099899999999</c:v>
                </c:pt>
                <c:pt idx="638">
                  <c:v>34.600371150000008</c:v>
                </c:pt>
                <c:pt idx="639">
                  <c:v>34.642982800000006</c:v>
                </c:pt>
                <c:pt idx="640">
                  <c:v>34.644706000000006</c:v>
                </c:pt>
                <c:pt idx="641">
                  <c:v>34.568947500000007</c:v>
                </c:pt>
                <c:pt idx="642">
                  <c:v>34.717871700000003</c:v>
                </c:pt>
                <c:pt idx="643">
                  <c:v>34.799672600000001</c:v>
                </c:pt>
                <c:pt idx="644">
                  <c:v>35.144470250000005</c:v>
                </c:pt>
                <c:pt idx="645">
                  <c:v>35.224586350000003</c:v>
                </c:pt>
                <c:pt idx="646">
                  <c:v>34.653322000000003</c:v>
                </c:pt>
                <c:pt idx="647">
                  <c:v>34.179883000000011</c:v>
                </c:pt>
                <c:pt idx="648">
                  <c:v>34.936424000000009</c:v>
                </c:pt>
                <c:pt idx="649">
                  <c:v>34.8555007</c:v>
                </c:pt>
                <c:pt idx="650">
                  <c:v>34.694565300000008</c:v>
                </c:pt>
                <c:pt idx="651">
                  <c:v>34.586117200000004</c:v>
                </c:pt>
                <c:pt idx="652">
                  <c:v>35.113829900000013</c:v>
                </c:pt>
                <c:pt idx="653">
                  <c:v>35.109465900000011</c:v>
                </c:pt>
                <c:pt idx="654">
                  <c:v>35.333662200000006</c:v>
                </c:pt>
                <c:pt idx="655">
                  <c:v>35.411898300000004</c:v>
                </c:pt>
                <c:pt idx="656">
                  <c:v>35.588969350000006</c:v>
                </c:pt>
                <c:pt idx="657">
                  <c:v>35.310844600000003</c:v>
                </c:pt>
                <c:pt idx="658">
                  <c:v>35.668228300000003</c:v>
                </c:pt>
                <c:pt idx="659">
                  <c:v>35.738352500000012</c:v>
                </c:pt>
                <c:pt idx="660">
                  <c:v>37.211637700000004</c:v>
                </c:pt>
                <c:pt idx="661">
                  <c:v>38.2919263</c:v>
                </c:pt>
                <c:pt idx="662">
                  <c:v>37.97065825</c:v>
                </c:pt>
                <c:pt idx="663">
                  <c:v>37.864740100000013</c:v>
                </c:pt>
                <c:pt idx="664">
                  <c:v>36.87560040000001</c:v>
                </c:pt>
                <c:pt idx="665">
                  <c:v>37.596117400000004</c:v>
                </c:pt>
                <c:pt idx="666">
                  <c:v>37.748436000000012</c:v>
                </c:pt>
                <c:pt idx="667">
                  <c:v>38.887001500000011</c:v>
                </c:pt>
                <c:pt idx="668">
                  <c:v>37.678789500000008</c:v>
                </c:pt>
                <c:pt idx="669">
                  <c:v>38.435762500000003</c:v>
                </c:pt>
                <c:pt idx="670">
                  <c:v>38.457529700000002</c:v>
                </c:pt>
                <c:pt idx="671">
                  <c:v>38.052497550000005</c:v>
                </c:pt>
                <c:pt idx="672">
                  <c:v>38.105623600000008</c:v>
                </c:pt>
                <c:pt idx="673">
                  <c:v>37.050047000000013</c:v>
                </c:pt>
                <c:pt idx="674">
                  <c:v>36.905722800000007</c:v>
                </c:pt>
                <c:pt idx="675">
                  <c:v>36.761341000000009</c:v>
                </c:pt>
                <c:pt idx="676">
                  <c:v>36.768617800000008</c:v>
                </c:pt>
                <c:pt idx="677">
                  <c:v>36.892204750000005</c:v>
                </c:pt>
                <c:pt idx="678">
                  <c:v>36.248813100000007</c:v>
                </c:pt>
                <c:pt idx="679">
                  <c:v>36.028738400000009</c:v>
                </c:pt>
                <c:pt idx="680">
                  <c:v>35.872471000000012</c:v>
                </c:pt>
                <c:pt idx="681">
                  <c:v>35.913317849999999</c:v>
                </c:pt>
                <c:pt idx="682">
                  <c:v>35.909753049999999</c:v>
                </c:pt>
                <c:pt idx="683">
                  <c:v>35.778348500000014</c:v>
                </c:pt>
                <c:pt idx="684">
                  <c:v>36.186409450000006</c:v>
                </c:pt>
                <c:pt idx="685">
                  <c:v>36.788565450000007</c:v>
                </c:pt>
                <c:pt idx="686">
                  <c:v>36.428147800000005</c:v>
                </c:pt>
                <c:pt idx="687">
                  <c:v>36.76216385</c:v>
                </c:pt>
                <c:pt idx="688">
                  <c:v>36.643274499999997</c:v>
                </c:pt>
                <c:pt idx="689">
                  <c:v>36.850954800000011</c:v>
                </c:pt>
                <c:pt idx="690">
                  <c:v>37.20760125000001</c:v>
                </c:pt>
                <c:pt idx="691">
                  <c:v>37.063428250000001</c:v>
                </c:pt>
                <c:pt idx="692">
                  <c:v>36.714951400000004</c:v>
                </c:pt>
                <c:pt idx="693">
                  <c:v>37.031727000000011</c:v>
                </c:pt>
                <c:pt idx="694">
                  <c:v>36.665066500000002</c:v>
                </c:pt>
                <c:pt idx="695">
                  <c:v>36.557010750000011</c:v>
                </c:pt>
                <c:pt idx="696">
                  <c:v>36.297250000000005</c:v>
                </c:pt>
                <c:pt idx="697">
                  <c:v>36.051379300000008</c:v>
                </c:pt>
                <c:pt idx="698">
                  <c:v>36.802102700000006</c:v>
                </c:pt>
                <c:pt idx="699">
                  <c:v>36.834748750000003</c:v>
                </c:pt>
                <c:pt idx="700">
                  <c:v>36.6242065</c:v>
                </c:pt>
                <c:pt idx="701">
                  <c:v>37.150864900000002</c:v>
                </c:pt>
                <c:pt idx="702">
                  <c:v>38.523514700000007</c:v>
                </c:pt>
                <c:pt idx="703">
                  <c:v>38.740223000000007</c:v>
                </c:pt>
                <c:pt idx="704">
                  <c:v>38.212697500000004</c:v>
                </c:pt>
                <c:pt idx="705">
                  <c:v>39.428408699999999</c:v>
                </c:pt>
                <c:pt idx="706">
                  <c:v>39.226314000000002</c:v>
                </c:pt>
                <c:pt idx="707">
                  <c:v>38.359857250000005</c:v>
                </c:pt>
                <c:pt idx="708">
                  <c:v>37.805923300000011</c:v>
                </c:pt>
                <c:pt idx="709">
                  <c:v>37.521812500000003</c:v>
                </c:pt>
                <c:pt idx="710">
                  <c:v>37.134565600000002</c:v>
                </c:pt>
                <c:pt idx="711">
                  <c:v>36.831786000000008</c:v>
                </c:pt>
                <c:pt idx="712">
                  <c:v>36.800092750000005</c:v>
                </c:pt>
                <c:pt idx="713">
                  <c:v>37.228757000000009</c:v>
                </c:pt>
                <c:pt idx="714">
                  <c:v>38.342068900000001</c:v>
                </c:pt>
                <c:pt idx="715">
                  <c:v>38.718416950000005</c:v>
                </c:pt>
                <c:pt idx="716">
                  <c:v>37.785384100000009</c:v>
                </c:pt>
                <c:pt idx="717">
                  <c:v>37.65273830000001</c:v>
                </c:pt>
                <c:pt idx="718">
                  <c:v>37.425286800000002</c:v>
                </c:pt>
                <c:pt idx="719">
                  <c:v>37.449454450000005</c:v>
                </c:pt>
                <c:pt idx="720">
                  <c:v>37.768579300000013</c:v>
                </c:pt>
                <c:pt idx="721">
                  <c:v>38.14230460000001</c:v>
                </c:pt>
                <c:pt idx="722">
                  <c:v>38.434189000000003</c:v>
                </c:pt>
                <c:pt idx="723">
                  <c:v>38.666094100000009</c:v>
                </c:pt>
                <c:pt idx="724">
                  <c:v>38.40943415000001</c:v>
                </c:pt>
                <c:pt idx="725">
                  <c:v>38.16207820000001</c:v>
                </c:pt>
                <c:pt idx="726">
                  <c:v>37.916021900000004</c:v>
                </c:pt>
                <c:pt idx="727">
                  <c:v>38.344908100000005</c:v>
                </c:pt>
                <c:pt idx="728">
                  <c:v>38.838965950000002</c:v>
                </c:pt>
                <c:pt idx="729">
                  <c:v>39.003463750000002</c:v>
                </c:pt>
                <c:pt idx="730">
                  <c:v>38.600519600000005</c:v>
                </c:pt>
                <c:pt idx="731">
                  <c:v>38.435137000000005</c:v>
                </c:pt>
                <c:pt idx="732">
                  <c:v>39.005929000000002</c:v>
                </c:pt>
                <c:pt idx="733">
                  <c:v>40.074045250000012</c:v>
                </c:pt>
                <c:pt idx="734">
                  <c:v>40.101170500000009</c:v>
                </c:pt>
                <c:pt idx="735">
                  <c:v>40.355920850000011</c:v>
                </c:pt>
                <c:pt idx="736">
                  <c:v>40.467756600000016</c:v>
                </c:pt>
                <c:pt idx="737">
                  <c:v>40.882079150000003</c:v>
                </c:pt>
                <c:pt idx="738">
                  <c:v>40.862157100000012</c:v>
                </c:pt>
                <c:pt idx="739">
                  <c:v>40.648396000000005</c:v>
                </c:pt>
                <c:pt idx="740">
                  <c:v>40.280631500000005</c:v>
                </c:pt>
                <c:pt idx="741">
                  <c:v>40.065583200000006</c:v>
                </c:pt>
                <c:pt idx="742">
                  <c:v>39.767587600000013</c:v>
                </c:pt>
                <c:pt idx="743">
                  <c:v>39.589326950000007</c:v>
                </c:pt>
                <c:pt idx="744">
                  <c:v>39.450915550000005</c:v>
                </c:pt>
                <c:pt idx="745">
                  <c:v>39.354302200000006</c:v>
                </c:pt>
                <c:pt idx="746">
                  <c:v>39.073185000000002</c:v>
                </c:pt>
                <c:pt idx="747">
                  <c:v>38.631909200000003</c:v>
                </c:pt>
                <c:pt idx="748">
                  <c:v>38.353238050000009</c:v>
                </c:pt>
                <c:pt idx="749">
                  <c:v>38.855231550000006</c:v>
                </c:pt>
                <c:pt idx="750">
                  <c:v>39.183898000000006</c:v>
                </c:pt>
                <c:pt idx="751">
                  <c:v>39.434432350000002</c:v>
                </c:pt>
                <c:pt idx="752">
                  <c:v>39.880568950000004</c:v>
                </c:pt>
                <c:pt idx="753">
                  <c:v>40.219484200000004</c:v>
                </c:pt>
                <c:pt idx="754">
                  <c:v>40.352616400000002</c:v>
                </c:pt>
                <c:pt idx="755">
                  <c:v>40.511439800000012</c:v>
                </c:pt>
                <c:pt idx="756">
                  <c:v>40.371418800000001</c:v>
                </c:pt>
                <c:pt idx="757">
                  <c:v>40.137608100000008</c:v>
                </c:pt>
                <c:pt idx="758">
                  <c:v>40.464778200000012</c:v>
                </c:pt>
                <c:pt idx="759">
                  <c:v>41.948380650000011</c:v>
                </c:pt>
                <c:pt idx="760">
                  <c:v>42.669150000000009</c:v>
                </c:pt>
                <c:pt idx="761">
                  <c:v>42.337521150000008</c:v>
                </c:pt>
                <c:pt idx="762">
                  <c:v>42.422614850000009</c:v>
                </c:pt>
                <c:pt idx="763">
                  <c:v>42.161463699999999</c:v>
                </c:pt>
                <c:pt idx="764">
                  <c:v>42.542007050000002</c:v>
                </c:pt>
                <c:pt idx="765">
                  <c:v>42.990169250000008</c:v>
                </c:pt>
                <c:pt idx="766">
                  <c:v>42.969058400000002</c:v>
                </c:pt>
                <c:pt idx="767">
                  <c:v>42.607936300000006</c:v>
                </c:pt>
                <c:pt idx="768">
                  <c:v>42.428826050000012</c:v>
                </c:pt>
                <c:pt idx="769">
                  <c:v>42.13076645000001</c:v>
                </c:pt>
                <c:pt idx="770">
                  <c:v>41.984276650000012</c:v>
                </c:pt>
                <c:pt idx="771">
                  <c:v>41.952517000000007</c:v>
                </c:pt>
                <c:pt idx="772">
                  <c:v>41.960687850000014</c:v>
                </c:pt>
                <c:pt idx="773">
                  <c:v>42.369203200000001</c:v>
                </c:pt>
                <c:pt idx="774">
                  <c:v>42.492185350000007</c:v>
                </c:pt>
                <c:pt idx="775">
                  <c:v>42.283416250000009</c:v>
                </c:pt>
                <c:pt idx="776">
                  <c:v>41.720957500000011</c:v>
                </c:pt>
                <c:pt idx="777">
                  <c:v>42.097844850000008</c:v>
                </c:pt>
                <c:pt idx="778">
                  <c:v>42.888277150000008</c:v>
                </c:pt>
                <c:pt idx="779">
                  <c:v>43.485020000000013</c:v>
                </c:pt>
                <c:pt idx="780">
                  <c:v>44.1709873</c:v>
                </c:pt>
                <c:pt idx="781">
                  <c:v>43.422352250000003</c:v>
                </c:pt>
                <c:pt idx="782">
                  <c:v>42.970105600000004</c:v>
                </c:pt>
                <c:pt idx="783">
                  <c:v>42.184114900000004</c:v>
                </c:pt>
                <c:pt idx="784">
                  <c:v>41.460248300000003</c:v>
                </c:pt>
                <c:pt idx="785">
                  <c:v>40.745269700000009</c:v>
                </c:pt>
                <c:pt idx="786">
                  <c:v>40.086230400000005</c:v>
                </c:pt>
                <c:pt idx="787">
                  <c:v>39.868021300000002</c:v>
                </c:pt>
                <c:pt idx="788">
                  <c:v>39.614619750000003</c:v>
                </c:pt>
                <c:pt idx="789">
                  <c:v>39.080871400000007</c:v>
                </c:pt>
                <c:pt idx="790">
                  <c:v>38.474953000000006</c:v>
                </c:pt>
                <c:pt idx="791">
                  <c:v>38.716592500000004</c:v>
                </c:pt>
                <c:pt idx="792">
                  <c:v>38.140512500000007</c:v>
                </c:pt>
                <c:pt idx="793">
                  <c:v>37.674169850000006</c:v>
                </c:pt>
                <c:pt idx="794">
                  <c:v>37.128151900000006</c:v>
                </c:pt>
                <c:pt idx="795">
                  <c:v>36.828527500000007</c:v>
                </c:pt>
                <c:pt idx="796">
                  <c:v>36.974388950000005</c:v>
                </c:pt>
                <c:pt idx="797">
                  <c:v>37.587758200000003</c:v>
                </c:pt>
                <c:pt idx="798">
                  <c:v>37.847001700000014</c:v>
                </c:pt>
                <c:pt idx="799">
                  <c:v>37.378489450000011</c:v>
                </c:pt>
                <c:pt idx="800">
                  <c:v>36.867580750000002</c:v>
                </c:pt>
                <c:pt idx="801">
                  <c:v>36.611463200000003</c:v>
                </c:pt>
                <c:pt idx="802">
                  <c:v>36.481436600000002</c:v>
                </c:pt>
                <c:pt idx="803">
                  <c:v>36.188618600000005</c:v>
                </c:pt>
                <c:pt idx="804">
                  <c:v>36.044823200000003</c:v>
                </c:pt>
                <c:pt idx="805">
                  <c:v>35.647728650000005</c:v>
                </c:pt>
                <c:pt idx="806">
                  <c:v>35.313477400000004</c:v>
                </c:pt>
                <c:pt idx="807">
                  <c:v>35.188313649999998</c:v>
                </c:pt>
                <c:pt idx="808">
                  <c:v>35.406138750000011</c:v>
                </c:pt>
                <c:pt idx="809">
                  <c:v>35.439935200000008</c:v>
                </c:pt>
                <c:pt idx="810">
                  <c:v>35.637111050000009</c:v>
                </c:pt>
                <c:pt idx="811">
                  <c:v>37.137689049999999</c:v>
                </c:pt>
                <c:pt idx="812">
                  <c:v>36.93219400000001</c:v>
                </c:pt>
                <c:pt idx="813">
                  <c:v>37.333910600000003</c:v>
                </c:pt>
                <c:pt idx="814">
                  <c:v>38.573726250000007</c:v>
                </c:pt>
                <c:pt idx="815">
                  <c:v>38.284937050000011</c:v>
                </c:pt>
                <c:pt idx="816">
                  <c:v>38.569753000000006</c:v>
                </c:pt>
                <c:pt idx="817">
                  <c:v>38.282603000000009</c:v>
                </c:pt>
                <c:pt idx="818">
                  <c:v>37.502111599999999</c:v>
                </c:pt>
                <c:pt idx="819">
                  <c:v>37.186040800000008</c:v>
                </c:pt>
                <c:pt idx="820">
                  <c:v>38.037805900000002</c:v>
                </c:pt>
                <c:pt idx="821">
                  <c:v>37.733683100000007</c:v>
                </c:pt>
                <c:pt idx="822">
                  <c:v>37.625781750000009</c:v>
                </c:pt>
                <c:pt idx="823">
                  <c:v>37.5113676</c:v>
                </c:pt>
                <c:pt idx="824">
                  <c:v>37.292668100000007</c:v>
                </c:pt>
                <c:pt idx="825">
                  <c:v>37.121186649999999</c:v>
                </c:pt>
                <c:pt idx="826">
                  <c:v>36.68045965000001</c:v>
                </c:pt>
                <c:pt idx="827">
                  <c:v>36.661315200000004</c:v>
                </c:pt>
                <c:pt idx="828">
                  <c:v>35.954313050000003</c:v>
                </c:pt>
                <c:pt idx="829">
                  <c:v>36.059120800000009</c:v>
                </c:pt>
                <c:pt idx="830">
                  <c:v>35.91699100000001</c:v>
                </c:pt>
                <c:pt idx="831">
                  <c:v>36.009473500000006</c:v>
                </c:pt>
                <c:pt idx="832">
                  <c:v>35.788979600000005</c:v>
                </c:pt>
                <c:pt idx="833">
                  <c:v>35.805836400000004</c:v>
                </c:pt>
                <c:pt idx="834">
                  <c:v>35.744389900000002</c:v>
                </c:pt>
                <c:pt idx="835">
                  <c:v>35.216557200000004</c:v>
                </c:pt>
                <c:pt idx="836">
                  <c:v>34.957343650000006</c:v>
                </c:pt>
                <c:pt idx="837">
                  <c:v>35.001710500000009</c:v>
                </c:pt>
                <c:pt idx="838">
                  <c:v>34.629197200000007</c:v>
                </c:pt>
                <c:pt idx="839">
                  <c:v>34.559487500000003</c:v>
                </c:pt>
                <c:pt idx="840">
                  <c:v>34.144132150000004</c:v>
                </c:pt>
                <c:pt idx="841">
                  <c:v>34.63558325000001</c:v>
                </c:pt>
                <c:pt idx="842">
                  <c:v>34.687659700000005</c:v>
                </c:pt>
                <c:pt idx="843">
                  <c:v>34.617996400000003</c:v>
                </c:pt>
                <c:pt idx="844">
                  <c:v>34.366269250000009</c:v>
                </c:pt>
                <c:pt idx="845">
                  <c:v>34.040246000000003</c:v>
                </c:pt>
                <c:pt idx="846">
                  <c:v>33.737077599999999</c:v>
                </c:pt>
                <c:pt idx="847">
                  <c:v>33.741289600000002</c:v>
                </c:pt>
                <c:pt idx="848">
                  <c:v>33.530607700000004</c:v>
                </c:pt>
                <c:pt idx="849">
                  <c:v>33.228020900000004</c:v>
                </c:pt>
                <c:pt idx="850">
                  <c:v>33.068837500000008</c:v>
                </c:pt>
                <c:pt idx="851">
                  <c:v>33.288891400000004</c:v>
                </c:pt>
                <c:pt idx="852">
                  <c:v>34.231570750000003</c:v>
                </c:pt>
                <c:pt idx="853">
                  <c:v>35.088518700000009</c:v>
                </c:pt>
                <c:pt idx="854">
                  <c:v>35.170214000000001</c:v>
                </c:pt>
                <c:pt idx="855">
                  <c:v>35.490140800000006</c:v>
                </c:pt>
                <c:pt idx="856">
                  <c:v>34.896496000000006</c:v>
                </c:pt>
                <c:pt idx="857">
                  <c:v>35.027751400000007</c:v>
                </c:pt>
                <c:pt idx="858">
                  <c:v>35.340278650000009</c:v>
                </c:pt>
                <c:pt idx="859">
                  <c:v>35.702766700000005</c:v>
                </c:pt>
                <c:pt idx="860">
                  <c:v>35.378049850000011</c:v>
                </c:pt>
                <c:pt idx="861">
                  <c:v>35.343315800000006</c:v>
                </c:pt>
                <c:pt idx="862">
                  <c:v>35.04691780000001</c:v>
                </c:pt>
                <c:pt idx="863">
                  <c:v>35.192948400000006</c:v>
                </c:pt>
                <c:pt idx="864">
                  <c:v>35.503352800000009</c:v>
                </c:pt>
                <c:pt idx="865">
                  <c:v>35.617231750000002</c:v>
                </c:pt>
                <c:pt idx="866">
                  <c:v>35.7355339</c:v>
                </c:pt>
                <c:pt idx="867">
                  <c:v>35.512160800000011</c:v>
                </c:pt>
                <c:pt idx="868">
                  <c:v>35.355602200000007</c:v>
                </c:pt>
                <c:pt idx="869">
                  <c:v>35.39737465000001</c:v>
                </c:pt>
                <c:pt idx="870">
                  <c:v>35.5286817</c:v>
                </c:pt>
                <c:pt idx="871">
                  <c:v>36.765805450000002</c:v>
                </c:pt>
                <c:pt idx="872">
                  <c:v>37.367411050000008</c:v>
                </c:pt>
                <c:pt idx="873">
                  <c:v>37.832222850000008</c:v>
                </c:pt>
                <c:pt idx="874">
                  <c:v>38.055605100000008</c:v>
                </c:pt>
                <c:pt idx="875">
                  <c:v>37.42926545000001</c:v>
                </c:pt>
                <c:pt idx="876">
                  <c:v>37.290401250000009</c:v>
                </c:pt>
                <c:pt idx="877">
                  <c:v>36.727718500000002</c:v>
                </c:pt>
                <c:pt idx="878">
                  <c:v>36.586733500000008</c:v>
                </c:pt>
                <c:pt idx="879">
                  <c:v>36.923978800000008</c:v>
                </c:pt>
                <c:pt idx="880">
                  <c:v>36.992979700000006</c:v>
                </c:pt>
                <c:pt idx="881">
                  <c:v>37.470455150000014</c:v>
                </c:pt>
                <c:pt idx="882">
                  <c:v>37.202586400000001</c:v>
                </c:pt>
                <c:pt idx="883">
                  <c:v>37.02655535000001</c:v>
                </c:pt>
                <c:pt idx="884">
                  <c:v>37.40182750000001</c:v>
                </c:pt>
                <c:pt idx="885">
                  <c:v>37.862872900000013</c:v>
                </c:pt>
                <c:pt idx="886">
                  <c:v>37.651845399999999</c:v>
                </c:pt>
                <c:pt idx="887">
                  <c:v>37.76902195000001</c:v>
                </c:pt>
                <c:pt idx="888">
                  <c:v>37.724379100000007</c:v>
                </c:pt>
                <c:pt idx="889">
                  <c:v>37.491930000000004</c:v>
                </c:pt>
                <c:pt idx="890">
                  <c:v>37.753191550000004</c:v>
                </c:pt>
                <c:pt idx="891">
                  <c:v>37.973466250000001</c:v>
                </c:pt>
                <c:pt idx="892">
                  <c:v>38.197417750000014</c:v>
                </c:pt>
                <c:pt idx="893">
                  <c:v>38.217632600000009</c:v>
                </c:pt>
                <c:pt idx="894">
                  <c:v>39.100648650000011</c:v>
                </c:pt>
                <c:pt idx="895">
                  <c:v>39.622455400000007</c:v>
                </c:pt>
                <c:pt idx="896">
                  <c:v>40.994884500000005</c:v>
                </c:pt>
                <c:pt idx="897">
                  <c:v>41.377276999999999</c:v>
                </c:pt>
                <c:pt idx="898">
                  <c:v>41.604905300000013</c:v>
                </c:pt>
                <c:pt idx="899">
                  <c:v>41.846836000000003</c:v>
                </c:pt>
                <c:pt idx="900">
                  <c:v>41.556439600000012</c:v>
                </c:pt>
                <c:pt idx="901">
                  <c:v>41.312933250000007</c:v>
                </c:pt>
                <c:pt idx="902">
                  <c:v>40.797226150000007</c:v>
                </c:pt>
                <c:pt idx="903">
                  <c:v>40.400117200000004</c:v>
                </c:pt>
                <c:pt idx="904">
                  <c:v>40.141941250000009</c:v>
                </c:pt>
                <c:pt idx="905">
                  <c:v>39.925612149999999</c:v>
                </c:pt>
                <c:pt idx="906">
                  <c:v>39.817404400000008</c:v>
                </c:pt>
                <c:pt idx="907">
                  <c:v>39.899330100000007</c:v>
                </c:pt>
                <c:pt idx="908">
                  <c:v>39.534531999999999</c:v>
                </c:pt>
                <c:pt idx="909">
                  <c:v>39.506182750000008</c:v>
                </c:pt>
                <c:pt idx="910">
                  <c:v>39.328469300000009</c:v>
                </c:pt>
                <c:pt idx="911">
                  <c:v>39.111617000000003</c:v>
                </c:pt>
                <c:pt idx="912">
                  <c:v>38.968900000000012</c:v>
                </c:pt>
                <c:pt idx="913">
                  <c:v>39.046980900000008</c:v>
                </c:pt>
                <c:pt idx="914">
                  <c:v>38.854497500000008</c:v>
                </c:pt>
                <c:pt idx="915">
                  <c:v>39.858237300000006</c:v>
                </c:pt>
                <c:pt idx="916">
                  <c:v>40.554381850000013</c:v>
                </c:pt>
                <c:pt idx="917">
                  <c:v>40.93705640000001</c:v>
                </c:pt>
                <c:pt idx="918">
                  <c:v>41.986261100000007</c:v>
                </c:pt>
                <c:pt idx="919">
                  <c:v>42.761929750000007</c:v>
                </c:pt>
                <c:pt idx="920">
                  <c:v>42.725106900000007</c:v>
                </c:pt>
                <c:pt idx="921">
                  <c:v>43.089061800000003</c:v>
                </c:pt>
                <c:pt idx="922">
                  <c:v>43.553129150000004</c:v>
                </c:pt>
                <c:pt idx="923">
                  <c:v>42.762236050000006</c:v>
                </c:pt>
                <c:pt idx="924">
                  <c:v>42.067346700000009</c:v>
                </c:pt>
                <c:pt idx="925">
                  <c:v>41.374730950000007</c:v>
                </c:pt>
                <c:pt idx="926">
                  <c:v>40.829221000000011</c:v>
                </c:pt>
                <c:pt idx="927">
                  <c:v>40.476130900000008</c:v>
                </c:pt>
                <c:pt idx="928">
                  <c:v>39.78816075000001</c:v>
                </c:pt>
                <c:pt idx="929">
                  <c:v>39.162741100000005</c:v>
                </c:pt>
                <c:pt idx="930">
                  <c:v>38.73279010000001</c:v>
                </c:pt>
                <c:pt idx="931">
                  <c:v>38.068087600000005</c:v>
                </c:pt>
                <c:pt idx="932">
                  <c:v>38.18467660000001</c:v>
                </c:pt>
                <c:pt idx="933">
                  <c:v>38.485487850000013</c:v>
                </c:pt>
                <c:pt idx="934">
                  <c:v>38.70968220000001</c:v>
                </c:pt>
                <c:pt idx="935">
                  <c:v>38.876012800000012</c:v>
                </c:pt>
                <c:pt idx="936">
                  <c:v>39.502508800000001</c:v>
                </c:pt>
                <c:pt idx="937">
                  <c:v>39.064537800000004</c:v>
                </c:pt>
                <c:pt idx="938">
                  <c:v>38.745949400000008</c:v>
                </c:pt>
                <c:pt idx="939">
                  <c:v>38.484539050000009</c:v>
                </c:pt>
                <c:pt idx="940">
                  <c:v>38.334326050000008</c:v>
                </c:pt>
                <c:pt idx="941">
                  <c:v>38.77132550000001</c:v>
                </c:pt>
                <c:pt idx="942">
                  <c:v>38.874097600000006</c:v>
                </c:pt>
                <c:pt idx="943">
                  <c:v>39.58826650000001</c:v>
                </c:pt>
                <c:pt idx="944">
                  <c:v>38.721356500000006</c:v>
                </c:pt>
                <c:pt idx="945">
                  <c:v>37.798642050000005</c:v>
                </c:pt>
                <c:pt idx="946">
                  <c:v>37.246628100000009</c:v>
                </c:pt>
                <c:pt idx="947">
                  <c:v>36.832012750000004</c:v>
                </c:pt>
                <c:pt idx="948">
                  <c:v>36.861908400000011</c:v>
                </c:pt>
                <c:pt idx="949">
                  <c:v>37.020735000000009</c:v>
                </c:pt>
                <c:pt idx="950">
                  <c:v>36.848216400000005</c:v>
                </c:pt>
                <c:pt idx="951">
                  <c:v>36.856431600000008</c:v>
                </c:pt>
                <c:pt idx="952">
                  <c:v>36.616955650000008</c:v>
                </c:pt>
                <c:pt idx="953">
                  <c:v>36.444405400000001</c:v>
                </c:pt>
                <c:pt idx="954">
                  <c:v>36.136099750000007</c:v>
                </c:pt>
                <c:pt idx="955">
                  <c:v>35.315683450000009</c:v>
                </c:pt>
                <c:pt idx="956">
                  <c:v>35.093266800000002</c:v>
                </c:pt>
                <c:pt idx="957">
                  <c:v>35.534376999999999</c:v>
                </c:pt>
                <c:pt idx="958">
                  <c:v>35.858224600000014</c:v>
                </c:pt>
                <c:pt idx="959">
                  <c:v>35.387658750000007</c:v>
                </c:pt>
                <c:pt idx="960">
                  <c:v>35.067571500000007</c:v>
                </c:pt>
                <c:pt idx="961">
                  <c:v>34.558546000000007</c:v>
                </c:pt>
                <c:pt idx="962">
                  <c:v>34.267250400000009</c:v>
                </c:pt>
                <c:pt idx="963">
                  <c:v>33.982527600000004</c:v>
                </c:pt>
                <c:pt idx="964">
                  <c:v>33.770674499999998</c:v>
                </c:pt>
                <c:pt idx="965">
                  <c:v>33.52283855000001</c:v>
                </c:pt>
                <c:pt idx="966">
                  <c:v>32.968189400000007</c:v>
                </c:pt>
                <c:pt idx="967">
                  <c:v>32.737459499999993</c:v>
                </c:pt>
                <c:pt idx="968">
                  <c:v>33.041513500000008</c:v>
                </c:pt>
                <c:pt idx="969">
                  <c:v>32.759642699999993</c:v>
                </c:pt>
                <c:pt idx="970">
                  <c:v>32.545128800000001</c:v>
                </c:pt>
                <c:pt idx="971">
                  <c:v>32.071524549999999</c:v>
                </c:pt>
                <c:pt idx="972">
                  <c:v>32.079588549999997</c:v>
                </c:pt>
                <c:pt idx="973">
                  <c:v>31.8244942</c:v>
                </c:pt>
                <c:pt idx="974">
                  <c:v>31.607623500000003</c:v>
                </c:pt>
                <c:pt idx="975">
                  <c:v>31.319261500000003</c:v>
                </c:pt>
                <c:pt idx="976">
                  <c:v>30.957595400000002</c:v>
                </c:pt>
                <c:pt idx="977">
                  <c:v>30.815445600000004</c:v>
                </c:pt>
                <c:pt idx="978">
                  <c:v>30.479255150000004</c:v>
                </c:pt>
                <c:pt idx="979">
                  <c:v>30.411532650000002</c:v>
                </c:pt>
                <c:pt idx="980">
                  <c:v>30.376888200000003</c:v>
                </c:pt>
                <c:pt idx="981">
                  <c:v>30.150517499999999</c:v>
                </c:pt>
                <c:pt idx="982">
                  <c:v>30.042641750000001</c:v>
                </c:pt>
                <c:pt idx="983">
                  <c:v>30.0094621</c:v>
                </c:pt>
                <c:pt idx="984">
                  <c:v>29.785957</c:v>
                </c:pt>
                <c:pt idx="985">
                  <c:v>29.903788750000004</c:v>
                </c:pt>
                <c:pt idx="986">
                  <c:v>29.644679200000002</c:v>
                </c:pt>
                <c:pt idx="987">
                  <c:v>29.2578651</c:v>
                </c:pt>
                <c:pt idx="988">
                  <c:v>29.537566300000002</c:v>
                </c:pt>
                <c:pt idx="989">
                  <c:v>29.761008999999998</c:v>
                </c:pt>
                <c:pt idx="990">
                  <c:v>30.1275975</c:v>
                </c:pt>
                <c:pt idx="991">
                  <c:v>30.32073175</c:v>
                </c:pt>
                <c:pt idx="992">
                  <c:v>30.067423800000004</c:v>
                </c:pt>
                <c:pt idx="993">
                  <c:v>30.176216799999999</c:v>
                </c:pt>
                <c:pt idx="994">
                  <c:v>30.623587000000004</c:v>
                </c:pt>
                <c:pt idx="995">
                  <c:v>30.483765999999999</c:v>
                </c:pt>
                <c:pt idx="996">
                  <c:v>30.400715500000004</c:v>
                </c:pt>
                <c:pt idx="997">
                  <c:v>30.622036600000001</c:v>
                </c:pt>
                <c:pt idx="998">
                  <c:v>31.315313500000002</c:v>
                </c:pt>
                <c:pt idx="999">
                  <c:v>30.836771650000003</c:v>
                </c:pt>
                <c:pt idx="1000">
                  <c:v>30.425368300000002</c:v>
                </c:pt>
                <c:pt idx="1001">
                  <c:v>30.190763199999999</c:v>
                </c:pt>
                <c:pt idx="1002">
                  <c:v>30.494574</c:v>
                </c:pt>
                <c:pt idx="1003">
                  <c:v>30.346905000000003</c:v>
                </c:pt>
                <c:pt idx="1004">
                  <c:v>30.29615575</c:v>
                </c:pt>
                <c:pt idx="1005">
                  <c:v>30.50075</c:v>
                </c:pt>
                <c:pt idx="1006">
                  <c:v>30.252980450000003</c:v>
                </c:pt>
                <c:pt idx="1007">
                  <c:v>29.9263668</c:v>
                </c:pt>
                <c:pt idx="1008">
                  <c:v>29.524579450000001</c:v>
                </c:pt>
                <c:pt idx="1009">
                  <c:v>29.194181</c:v>
                </c:pt>
                <c:pt idx="1010">
                  <c:v>28.979154300000001</c:v>
                </c:pt>
                <c:pt idx="1011">
                  <c:v>28.6757755</c:v>
                </c:pt>
                <c:pt idx="1012">
                  <c:v>28.485117250000005</c:v>
                </c:pt>
                <c:pt idx="1013">
                  <c:v>28.7529124</c:v>
                </c:pt>
                <c:pt idx="1014">
                  <c:v>28.647443850000002</c:v>
                </c:pt>
                <c:pt idx="1015">
                  <c:v>28.458181600000003</c:v>
                </c:pt>
                <c:pt idx="1016">
                  <c:v>28.620550600000001</c:v>
                </c:pt>
                <c:pt idx="1017">
                  <c:v>28.469089600000004</c:v>
                </c:pt>
                <c:pt idx="1018">
                  <c:v>28.278280950000003</c:v>
                </c:pt>
                <c:pt idx="1019">
                  <c:v>28.501861250000005</c:v>
                </c:pt>
                <c:pt idx="1020">
                  <c:v>28.5411793</c:v>
                </c:pt>
                <c:pt idx="1021">
                  <c:v>28.468362400000004</c:v>
                </c:pt>
                <c:pt idx="1022">
                  <c:v>28.433399550000004</c:v>
                </c:pt>
                <c:pt idx="1023">
                  <c:v>28.800641299999999</c:v>
                </c:pt>
                <c:pt idx="1024">
                  <c:v>29.761765</c:v>
                </c:pt>
                <c:pt idx="1025">
                  <c:v>30.659688250000002</c:v>
                </c:pt>
                <c:pt idx="1026">
                  <c:v>31.631810000000002</c:v>
                </c:pt>
                <c:pt idx="1027">
                  <c:v>32.066314600000005</c:v>
                </c:pt>
                <c:pt idx="1028">
                  <c:v>33.371994000000001</c:v>
                </c:pt>
                <c:pt idx="1029">
                  <c:v>34.070077750000003</c:v>
                </c:pt>
                <c:pt idx="1030">
                  <c:v>34.374580900000005</c:v>
                </c:pt>
                <c:pt idx="1031">
                  <c:v>33.879366600000004</c:v>
                </c:pt>
                <c:pt idx="1032">
                  <c:v>33.216384099999999</c:v>
                </c:pt>
                <c:pt idx="1033">
                  <c:v>32.926568950000004</c:v>
                </c:pt>
                <c:pt idx="1034">
                  <c:v>33.160693700000003</c:v>
                </c:pt>
                <c:pt idx="1035">
                  <c:v>34.043746100000007</c:v>
                </c:pt>
                <c:pt idx="1036">
                  <c:v>34.128763000000006</c:v>
                </c:pt>
                <c:pt idx="1037">
                  <c:v>34.492407500000006</c:v>
                </c:pt>
                <c:pt idx="1038">
                  <c:v>34.781856699999999</c:v>
                </c:pt>
                <c:pt idx="1039">
                  <c:v>34.732218199999998</c:v>
                </c:pt>
                <c:pt idx="1040">
                  <c:v>34.07946290000001</c:v>
                </c:pt>
                <c:pt idx="1041">
                  <c:v>33.876829800000003</c:v>
                </c:pt>
                <c:pt idx="1042">
                  <c:v>33.401380750000008</c:v>
                </c:pt>
                <c:pt idx="1043">
                  <c:v>33.058901500000005</c:v>
                </c:pt>
                <c:pt idx="1044">
                  <c:v>33.051449500000004</c:v>
                </c:pt>
                <c:pt idx="1045">
                  <c:v>32.816896749999998</c:v>
                </c:pt>
                <c:pt idx="1046">
                  <c:v>32.376116950000004</c:v>
                </c:pt>
                <c:pt idx="1047">
                  <c:v>32.162018250000003</c:v>
                </c:pt>
                <c:pt idx="1048">
                  <c:v>31.8389086</c:v>
                </c:pt>
                <c:pt idx="1049">
                  <c:v>31.475372900000004</c:v>
                </c:pt>
                <c:pt idx="1050">
                  <c:v>31.3311055</c:v>
                </c:pt>
                <c:pt idx="1051">
                  <c:v>31.042340300000003</c:v>
                </c:pt>
                <c:pt idx="1052">
                  <c:v>31.051738700000001</c:v>
                </c:pt>
                <c:pt idx="1053">
                  <c:v>30.778860800000004</c:v>
                </c:pt>
                <c:pt idx="1054">
                  <c:v>31.670892400000003</c:v>
                </c:pt>
                <c:pt idx="1055">
                  <c:v>32.195557900000004</c:v>
                </c:pt>
                <c:pt idx="1056">
                  <c:v>32.283678800000004</c:v>
                </c:pt>
                <c:pt idx="1057">
                  <c:v>31.882133050000004</c:v>
                </c:pt>
                <c:pt idx="1058">
                  <c:v>31.552244200000001</c:v>
                </c:pt>
                <c:pt idx="1059">
                  <c:v>31.254215000000006</c:v>
                </c:pt>
                <c:pt idx="1060">
                  <c:v>31.018844300000001</c:v>
                </c:pt>
                <c:pt idx="1061">
                  <c:v>31.654142800000002</c:v>
                </c:pt>
                <c:pt idx="1062">
                  <c:v>32.525525600000002</c:v>
                </c:pt>
                <c:pt idx="1063">
                  <c:v>33.110676800000007</c:v>
                </c:pt>
                <c:pt idx="1064">
                  <c:v>33.02553305</c:v>
                </c:pt>
                <c:pt idx="1065">
                  <c:v>32.790863499999993</c:v>
                </c:pt>
                <c:pt idx="1066">
                  <c:v>32.276385200000007</c:v>
                </c:pt>
                <c:pt idx="1067">
                  <c:v>31.986136000000009</c:v>
                </c:pt>
                <c:pt idx="1068">
                  <c:v>31.696415600000002</c:v>
                </c:pt>
                <c:pt idx="1069">
                  <c:v>31.412743200000001</c:v>
                </c:pt>
                <c:pt idx="1070">
                  <c:v>31.250275000000006</c:v>
                </c:pt>
                <c:pt idx="1071">
                  <c:v>30.909769350000001</c:v>
                </c:pt>
                <c:pt idx="1072">
                  <c:v>31.371600800000003</c:v>
                </c:pt>
                <c:pt idx="1073">
                  <c:v>31.6036435</c:v>
                </c:pt>
                <c:pt idx="1074">
                  <c:v>31.843713399999999</c:v>
                </c:pt>
                <c:pt idx="1075">
                  <c:v>31.645035500000002</c:v>
                </c:pt>
                <c:pt idx="1076">
                  <c:v>31.3405807</c:v>
                </c:pt>
                <c:pt idx="1077">
                  <c:v>31.272339000000006</c:v>
                </c:pt>
                <c:pt idx="1078">
                  <c:v>30.981825000000001</c:v>
                </c:pt>
                <c:pt idx="1079">
                  <c:v>30.65717695</c:v>
                </c:pt>
                <c:pt idx="1080">
                  <c:v>30.473903500000002</c:v>
                </c:pt>
                <c:pt idx="1081">
                  <c:v>30.358363750000002</c:v>
                </c:pt>
                <c:pt idx="1082">
                  <c:v>30.554790000000001</c:v>
                </c:pt>
                <c:pt idx="1083">
                  <c:v>30.401489800000004</c:v>
                </c:pt>
                <c:pt idx="1084">
                  <c:v>30.324453700000007</c:v>
                </c:pt>
                <c:pt idx="1085">
                  <c:v>30.237464800000001</c:v>
                </c:pt>
                <c:pt idx="1086">
                  <c:v>30.389189000000002</c:v>
                </c:pt>
                <c:pt idx="1087">
                  <c:v>30.883802500000005</c:v>
                </c:pt>
                <c:pt idx="1088">
                  <c:v>31.336632700000003</c:v>
                </c:pt>
                <c:pt idx="1089">
                  <c:v>31.5665434</c:v>
                </c:pt>
                <c:pt idx="1090">
                  <c:v>31.419072800000002</c:v>
                </c:pt>
                <c:pt idx="1091">
                  <c:v>31.422237600000003</c:v>
                </c:pt>
                <c:pt idx="1092">
                  <c:v>31.388520350000004</c:v>
                </c:pt>
                <c:pt idx="1093">
                  <c:v>31.422237600000003</c:v>
                </c:pt>
                <c:pt idx="1094">
                  <c:v>31.352424700000004</c:v>
                </c:pt>
                <c:pt idx="1095">
                  <c:v>31.275491000000006</c:v>
                </c:pt>
                <c:pt idx="1096">
                  <c:v>31.14830645</c:v>
                </c:pt>
                <c:pt idx="1097">
                  <c:v>31.324788700000003</c:v>
                </c:pt>
                <c:pt idx="1098">
                  <c:v>31.6283195</c:v>
                </c:pt>
                <c:pt idx="1099">
                  <c:v>31.468237700000003</c:v>
                </c:pt>
                <c:pt idx="1100">
                  <c:v>31.901295100000002</c:v>
                </c:pt>
                <c:pt idx="1101">
                  <c:v>32.215324750000001</c:v>
                </c:pt>
                <c:pt idx="1102">
                  <c:v>32.719865000000006</c:v>
                </c:pt>
                <c:pt idx="1103">
                  <c:v>32.732984999999999</c:v>
                </c:pt>
                <c:pt idx="1104">
                  <c:v>32.364536500000007</c:v>
                </c:pt>
                <c:pt idx="1105">
                  <c:v>32.265039600000009</c:v>
                </c:pt>
                <c:pt idx="1106">
                  <c:v>32.344236500000008</c:v>
                </c:pt>
                <c:pt idx="1107">
                  <c:v>32.434833400000002</c:v>
                </c:pt>
                <c:pt idx="1108">
                  <c:v>32.17252225</c:v>
                </c:pt>
                <c:pt idx="1109">
                  <c:v>31.877323450000006</c:v>
                </c:pt>
                <c:pt idx="1110">
                  <c:v>31.361646750000002</c:v>
                </c:pt>
                <c:pt idx="1111">
                  <c:v>31.4064136</c:v>
                </c:pt>
                <c:pt idx="1112">
                  <c:v>31.120054</c:v>
                </c:pt>
                <c:pt idx="1113">
                  <c:v>30.826343200000004</c:v>
                </c:pt>
                <c:pt idx="1114">
                  <c:v>30.797194750000003</c:v>
                </c:pt>
                <c:pt idx="1115">
                  <c:v>30.988859400000003</c:v>
                </c:pt>
              </c:numCache>
            </c:numRef>
          </c:val>
        </c:ser>
        <c:ser>
          <c:idx val="5"/>
          <c:order val="4"/>
          <c:tx>
            <c:v>2226</c:v>
          </c:tx>
          <c:marker>
            <c:symbol val="none"/>
          </c:marker>
          <c:val>
            <c:numRef>
              <c:f>Sheet2!$O$2:$O$1115</c:f>
              <c:numCache>
                <c:formatCode>0.00</c:formatCode>
                <c:ptCount val="1114"/>
                <c:pt idx="0">
                  <c:v>45.739422800000007</c:v>
                </c:pt>
                <c:pt idx="1">
                  <c:v>46.119636100000008</c:v>
                </c:pt>
                <c:pt idx="2">
                  <c:v>45.17405045000001</c:v>
                </c:pt>
                <c:pt idx="3">
                  <c:v>45.808604500000008</c:v>
                </c:pt>
                <c:pt idx="4">
                  <c:v>47.036288500000012</c:v>
                </c:pt>
                <c:pt idx="5">
                  <c:v>46.739716900000005</c:v>
                </c:pt>
                <c:pt idx="6">
                  <c:v>46.556844250000005</c:v>
                </c:pt>
                <c:pt idx="7">
                  <c:v>46.454260500000011</c:v>
                </c:pt>
                <c:pt idx="8">
                  <c:v>45.85728610000001</c:v>
                </c:pt>
                <c:pt idx="9">
                  <c:v>45.939815000000003</c:v>
                </c:pt>
                <c:pt idx="10">
                  <c:v>46.093818400000004</c:v>
                </c:pt>
                <c:pt idx="11">
                  <c:v>45.492160800000008</c:v>
                </c:pt>
                <c:pt idx="12">
                  <c:v>45.531210850000001</c:v>
                </c:pt>
                <c:pt idx="13">
                  <c:v>45.1279179</c:v>
                </c:pt>
                <c:pt idx="14">
                  <c:v>44.3804953</c:v>
                </c:pt>
                <c:pt idx="15">
                  <c:v>45.190977550000007</c:v>
                </c:pt>
                <c:pt idx="16">
                  <c:v>44.74710975</c:v>
                </c:pt>
                <c:pt idx="17">
                  <c:v>44.643934000000009</c:v>
                </c:pt>
                <c:pt idx="18">
                  <c:v>44.495173000000001</c:v>
                </c:pt>
                <c:pt idx="19">
                  <c:v>43.325593450000007</c:v>
                </c:pt>
                <c:pt idx="20">
                  <c:v>44.360339199999999</c:v>
                </c:pt>
                <c:pt idx="21">
                  <c:v>43.718364350000009</c:v>
                </c:pt>
                <c:pt idx="22">
                  <c:v>43.545169299999998</c:v>
                </c:pt>
                <c:pt idx="23">
                  <c:v>43.136273950000003</c:v>
                </c:pt>
                <c:pt idx="24">
                  <c:v>42.196673100000005</c:v>
                </c:pt>
                <c:pt idx="25">
                  <c:v>42.472272250000003</c:v>
                </c:pt>
                <c:pt idx="26">
                  <c:v>42.241907950000012</c:v>
                </c:pt>
                <c:pt idx="27">
                  <c:v>41.796500950000009</c:v>
                </c:pt>
                <c:pt idx="28">
                  <c:v>42.608149600000004</c:v>
                </c:pt>
                <c:pt idx="29">
                  <c:v>41.175604500000006</c:v>
                </c:pt>
                <c:pt idx="30">
                  <c:v>40.258738500000007</c:v>
                </c:pt>
                <c:pt idx="31">
                  <c:v>42.963264850000002</c:v>
                </c:pt>
                <c:pt idx="32">
                  <c:v>40.723620700000005</c:v>
                </c:pt>
                <c:pt idx="33">
                  <c:v>41.489335300000008</c:v>
                </c:pt>
                <c:pt idx="34">
                  <c:v>41.645737099999998</c:v>
                </c:pt>
                <c:pt idx="35">
                  <c:v>41.611698250000003</c:v>
                </c:pt>
                <c:pt idx="36">
                  <c:v>42.951206800000008</c:v>
                </c:pt>
                <c:pt idx="37">
                  <c:v>41.74222120000001</c:v>
                </c:pt>
                <c:pt idx="38">
                  <c:v>42.27160030000001</c:v>
                </c:pt>
                <c:pt idx="39">
                  <c:v>42.049112800000003</c:v>
                </c:pt>
                <c:pt idx="40">
                  <c:v>41.6781723</c:v>
                </c:pt>
                <c:pt idx="41">
                  <c:v>41.529751300000008</c:v>
                </c:pt>
                <c:pt idx="42">
                  <c:v>41.302043800000007</c:v>
                </c:pt>
                <c:pt idx="43">
                  <c:v>42.216915400000005</c:v>
                </c:pt>
                <c:pt idx="44">
                  <c:v>41.760494800000011</c:v>
                </c:pt>
                <c:pt idx="45">
                  <c:v>42.291101900000008</c:v>
                </c:pt>
                <c:pt idx="46">
                  <c:v>42.100511650000001</c:v>
                </c:pt>
                <c:pt idx="47">
                  <c:v>43.467505450000012</c:v>
                </c:pt>
                <c:pt idx="48">
                  <c:v>42.587783900000005</c:v>
                </c:pt>
                <c:pt idx="49">
                  <c:v>40.072415000000007</c:v>
                </c:pt>
                <c:pt idx="50">
                  <c:v>40.828672000000005</c:v>
                </c:pt>
                <c:pt idx="51">
                  <c:v>41.976977500000011</c:v>
                </c:pt>
                <c:pt idx="52">
                  <c:v>41.217772500000002</c:v>
                </c:pt>
                <c:pt idx="53">
                  <c:v>40.000105300000008</c:v>
                </c:pt>
                <c:pt idx="54">
                  <c:v>40.369416999999999</c:v>
                </c:pt>
                <c:pt idx="55">
                  <c:v>40.673266200000015</c:v>
                </c:pt>
                <c:pt idx="56">
                  <c:v>41.89260860000001</c:v>
                </c:pt>
                <c:pt idx="57">
                  <c:v>42.276732300000006</c:v>
                </c:pt>
                <c:pt idx="58">
                  <c:v>41.435355200000004</c:v>
                </c:pt>
                <c:pt idx="59">
                  <c:v>41.016206250000003</c:v>
                </c:pt>
                <c:pt idx="60">
                  <c:v>41.741206000000005</c:v>
                </c:pt>
                <c:pt idx="61">
                  <c:v>41.239808950000011</c:v>
                </c:pt>
                <c:pt idx="62">
                  <c:v>41.130519600000014</c:v>
                </c:pt>
                <c:pt idx="63">
                  <c:v>42.238625450000008</c:v>
                </c:pt>
                <c:pt idx="64">
                  <c:v>41.439390400000008</c:v>
                </c:pt>
                <c:pt idx="65">
                  <c:v>40.451555500000005</c:v>
                </c:pt>
                <c:pt idx="66">
                  <c:v>41.557758150000012</c:v>
                </c:pt>
                <c:pt idx="67">
                  <c:v>43.808415100000005</c:v>
                </c:pt>
                <c:pt idx="68">
                  <c:v>41.634992650000001</c:v>
                </c:pt>
                <c:pt idx="69">
                  <c:v>41.430311200000006</c:v>
                </c:pt>
                <c:pt idx="70">
                  <c:v>40.741519900000007</c:v>
                </c:pt>
                <c:pt idx="71">
                  <c:v>41.512574500000007</c:v>
                </c:pt>
                <c:pt idx="72">
                  <c:v>40.755441500000003</c:v>
                </c:pt>
                <c:pt idx="73">
                  <c:v>41.367203900000007</c:v>
                </c:pt>
                <c:pt idx="74">
                  <c:v>42.132490500000003</c:v>
                </c:pt>
                <c:pt idx="75">
                  <c:v>40.532723600000004</c:v>
                </c:pt>
                <c:pt idx="76">
                  <c:v>39.922898800000013</c:v>
                </c:pt>
                <c:pt idx="77">
                  <c:v>39.386405300000007</c:v>
                </c:pt>
                <c:pt idx="78">
                  <c:v>40.225844800000004</c:v>
                </c:pt>
                <c:pt idx="79">
                  <c:v>40.494609550000007</c:v>
                </c:pt>
                <c:pt idx="80">
                  <c:v>42.098466850000001</c:v>
                </c:pt>
                <c:pt idx="81">
                  <c:v>41.685267500000002</c:v>
                </c:pt>
                <c:pt idx="82">
                  <c:v>40.700071800000011</c:v>
                </c:pt>
                <c:pt idx="83">
                  <c:v>39.744974950000007</c:v>
                </c:pt>
                <c:pt idx="84">
                  <c:v>40.013802900000002</c:v>
                </c:pt>
                <c:pt idx="85">
                  <c:v>39.290371150000006</c:v>
                </c:pt>
                <c:pt idx="86">
                  <c:v>40.24354240000001</c:v>
                </c:pt>
                <c:pt idx="87">
                  <c:v>43.375188100000003</c:v>
                </c:pt>
                <c:pt idx="88">
                  <c:v>42.311629900000007</c:v>
                </c:pt>
                <c:pt idx="89">
                  <c:v>42.652769150000005</c:v>
                </c:pt>
                <c:pt idx="90">
                  <c:v>41.399434300000003</c:v>
                </c:pt>
                <c:pt idx="91">
                  <c:v>41.404470300000007</c:v>
                </c:pt>
                <c:pt idx="92">
                  <c:v>41.107353100000012</c:v>
                </c:pt>
                <c:pt idx="93">
                  <c:v>41.644445000000005</c:v>
                </c:pt>
                <c:pt idx="94">
                  <c:v>41.379413050000011</c:v>
                </c:pt>
                <c:pt idx="95">
                  <c:v>40.883452000000005</c:v>
                </c:pt>
                <c:pt idx="96">
                  <c:v>41.798057200000009</c:v>
                </c:pt>
                <c:pt idx="97">
                  <c:v>41.615396550000007</c:v>
                </c:pt>
                <c:pt idx="98">
                  <c:v>40.472677450000006</c:v>
                </c:pt>
                <c:pt idx="99">
                  <c:v>40.205571100000007</c:v>
                </c:pt>
                <c:pt idx="100">
                  <c:v>39.663595200000003</c:v>
                </c:pt>
                <c:pt idx="101">
                  <c:v>40.5078715</c:v>
                </c:pt>
                <c:pt idx="102">
                  <c:v>39.596011099999998</c:v>
                </c:pt>
                <c:pt idx="103">
                  <c:v>40.324965250000012</c:v>
                </c:pt>
                <c:pt idx="104">
                  <c:v>40.362142500000004</c:v>
                </c:pt>
                <c:pt idx="105">
                  <c:v>42.463068850000013</c:v>
                </c:pt>
                <c:pt idx="106">
                  <c:v>39.825937800000013</c:v>
                </c:pt>
                <c:pt idx="107">
                  <c:v>40.746733400000011</c:v>
                </c:pt>
                <c:pt idx="108">
                  <c:v>40.060766100000002</c:v>
                </c:pt>
                <c:pt idx="109">
                  <c:v>40.36903610000001</c:v>
                </c:pt>
                <c:pt idx="110">
                  <c:v>40.76460380000001</c:v>
                </c:pt>
                <c:pt idx="111">
                  <c:v>39.704352</c:v>
                </c:pt>
                <c:pt idx="112">
                  <c:v>38.333449400000006</c:v>
                </c:pt>
                <c:pt idx="113">
                  <c:v>39.590764250000014</c:v>
                </c:pt>
                <c:pt idx="114">
                  <c:v>39.336935500000003</c:v>
                </c:pt>
                <c:pt idx="115">
                  <c:v>38.964507000000005</c:v>
                </c:pt>
                <c:pt idx="116">
                  <c:v>39.58256140000001</c:v>
                </c:pt>
                <c:pt idx="117">
                  <c:v>38.902388500000008</c:v>
                </c:pt>
                <c:pt idx="118">
                  <c:v>37.987041700000013</c:v>
                </c:pt>
                <c:pt idx="119">
                  <c:v>38.144601100000003</c:v>
                </c:pt>
                <c:pt idx="120">
                  <c:v>39.748020000000004</c:v>
                </c:pt>
                <c:pt idx="121">
                  <c:v>41.123985000000005</c:v>
                </c:pt>
                <c:pt idx="122">
                  <c:v>40.972096000000008</c:v>
                </c:pt>
                <c:pt idx="123">
                  <c:v>39.906746600000012</c:v>
                </c:pt>
                <c:pt idx="124">
                  <c:v>39.94302385000001</c:v>
                </c:pt>
                <c:pt idx="125">
                  <c:v>39.755783200000003</c:v>
                </c:pt>
                <c:pt idx="126">
                  <c:v>39.746079200000004</c:v>
                </c:pt>
                <c:pt idx="127">
                  <c:v>40.904601500000005</c:v>
                </c:pt>
                <c:pt idx="128">
                  <c:v>39.61447900000001</c:v>
                </c:pt>
                <c:pt idx="129">
                  <c:v>37.726933750000008</c:v>
                </c:pt>
                <c:pt idx="130">
                  <c:v>37.154471000000008</c:v>
                </c:pt>
                <c:pt idx="131">
                  <c:v>37.237346300000006</c:v>
                </c:pt>
                <c:pt idx="132">
                  <c:v>36.852301000000004</c:v>
                </c:pt>
                <c:pt idx="133">
                  <c:v>38.463588700000003</c:v>
                </c:pt>
                <c:pt idx="134">
                  <c:v>38.38712060000001</c:v>
                </c:pt>
                <c:pt idx="135">
                  <c:v>37.943226050000007</c:v>
                </c:pt>
                <c:pt idx="136">
                  <c:v>38.740973100000005</c:v>
                </c:pt>
                <c:pt idx="137">
                  <c:v>38.740973100000005</c:v>
                </c:pt>
                <c:pt idx="138">
                  <c:v>38.97977740000001</c:v>
                </c:pt>
                <c:pt idx="139">
                  <c:v>37.876109950000007</c:v>
                </c:pt>
                <c:pt idx="140">
                  <c:v>38.068155400000002</c:v>
                </c:pt>
                <c:pt idx="141">
                  <c:v>37.079847700000009</c:v>
                </c:pt>
                <c:pt idx="142">
                  <c:v>37.384748100000003</c:v>
                </c:pt>
                <c:pt idx="143">
                  <c:v>37.379223300000007</c:v>
                </c:pt>
                <c:pt idx="144">
                  <c:v>37.766087800000001</c:v>
                </c:pt>
                <c:pt idx="145">
                  <c:v>37.688708500000004</c:v>
                </c:pt>
                <c:pt idx="146">
                  <c:v>38.381471000000012</c:v>
                </c:pt>
                <c:pt idx="147">
                  <c:v>37.006130800000008</c:v>
                </c:pt>
                <c:pt idx="148">
                  <c:v>37.759586200000001</c:v>
                </c:pt>
                <c:pt idx="149">
                  <c:v>38.489550750000006</c:v>
                </c:pt>
                <c:pt idx="150">
                  <c:v>39.518692500000007</c:v>
                </c:pt>
                <c:pt idx="151">
                  <c:v>38.953002550000001</c:v>
                </c:pt>
                <c:pt idx="152">
                  <c:v>37.533959500000009</c:v>
                </c:pt>
                <c:pt idx="153">
                  <c:v>39.135522400000013</c:v>
                </c:pt>
                <c:pt idx="154">
                  <c:v>40.044022000000012</c:v>
                </c:pt>
                <c:pt idx="155">
                  <c:v>38.169697550000002</c:v>
                </c:pt>
                <c:pt idx="156">
                  <c:v>40.123383700000005</c:v>
                </c:pt>
                <c:pt idx="157">
                  <c:v>37.985174500000014</c:v>
                </c:pt>
                <c:pt idx="158">
                  <c:v>39.589331800000004</c:v>
                </c:pt>
                <c:pt idx="159">
                  <c:v>37.60763</c:v>
                </c:pt>
                <c:pt idx="160">
                  <c:v>37.221747100000002</c:v>
                </c:pt>
                <c:pt idx="161">
                  <c:v>38.210724400000004</c:v>
                </c:pt>
                <c:pt idx="162">
                  <c:v>37.606704399999998</c:v>
                </c:pt>
                <c:pt idx="163">
                  <c:v>37.605778800000003</c:v>
                </c:pt>
                <c:pt idx="164">
                  <c:v>38.365463800000008</c:v>
                </c:pt>
                <c:pt idx="165">
                  <c:v>38.736225100000006</c:v>
                </c:pt>
                <c:pt idx="166">
                  <c:v>41.682135750000015</c:v>
                </c:pt>
                <c:pt idx="167">
                  <c:v>39.923535850000007</c:v>
                </c:pt>
                <c:pt idx="168">
                  <c:v>38.437179100000002</c:v>
                </c:pt>
                <c:pt idx="169">
                  <c:v>38.200402000000004</c:v>
                </c:pt>
                <c:pt idx="170">
                  <c:v>37.591894799999999</c:v>
                </c:pt>
                <c:pt idx="171">
                  <c:v>38.199463600000009</c:v>
                </c:pt>
                <c:pt idx="172">
                  <c:v>39.723759999999999</c:v>
                </c:pt>
                <c:pt idx="173">
                  <c:v>40.757177750000011</c:v>
                </c:pt>
                <c:pt idx="174">
                  <c:v>39.500346100000009</c:v>
                </c:pt>
                <c:pt idx="175">
                  <c:v>38.727678700000006</c:v>
                </c:pt>
                <c:pt idx="176">
                  <c:v>39.259580200000002</c:v>
                </c:pt>
                <c:pt idx="177">
                  <c:v>40.600411150000006</c:v>
                </c:pt>
                <c:pt idx="178">
                  <c:v>39.259580200000002</c:v>
                </c:pt>
                <c:pt idx="179">
                  <c:v>41.393553400000002</c:v>
                </c:pt>
                <c:pt idx="180">
                  <c:v>42.869580550000009</c:v>
                </c:pt>
                <c:pt idx="181">
                  <c:v>41.571390850000007</c:v>
                </c:pt>
                <c:pt idx="182">
                  <c:v>40.270253950000011</c:v>
                </c:pt>
                <c:pt idx="183">
                  <c:v>40.271236350000009</c:v>
                </c:pt>
                <c:pt idx="184">
                  <c:v>40.375929700000007</c:v>
                </c:pt>
                <c:pt idx="185">
                  <c:v>39.079981600000011</c:v>
                </c:pt>
                <c:pt idx="186">
                  <c:v>39.879687850000003</c:v>
                </c:pt>
                <c:pt idx="187">
                  <c:v>39.292665100000008</c:v>
                </c:pt>
                <c:pt idx="188">
                  <c:v>39.344886000000002</c:v>
                </c:pt>
                <c:pt idx="189">
                  <c:v>38.876702200000004</c:v>
                </c:pt>
                <c:pt idx="190">
                  <c:v>38.735590000000009</c:v>
                </c:pt>
                <c:pt idx="191">
                  <c:v>37.854610050000005</c:v>
                </c:pt>
                <c:pt idx="192">
                  <c:v>38.218115350000012</c:v>
                </c:pt>
                <c:pt idx="193">
                  <c:v>38.494439300000003</c:v>
                </c:pt>
                <c:pt idx="194">
                  <c:v>38.462927650000005</c:v>
                </c:pt>
                <c:pt idx="195">
                  <c:v>39.379167250000009</c:v>
                </c:pt>
                <c:pt idx="196">
                  <c:v>38.839524150000003</c:v>
                </c:pt>
                <c:pt idx="197">
                  <c:v>39.259943500000006</c:v>
                </c:pt>
                <c:pt idx="198">
                  <c:v>39.263793100000001</c:v>
                </c:pt>
                <c:pt idx="199">
                  <c:v>39.723374500000013</c:v>
                </c:pt>
                <c:pt idx="200">
                  <c:v>40.718935000000009</c:v>
                </c:pt>
                <c:pt idx="201">
                  <c:v>39.804518600000009</c:v>
                </c:pt>
                <c:pt idx="202">
                  <c:v>39.641276000000005</c:v>
                </c:pt>
                <c:pt idx="203">
                  <c:v>39.869100300000014</c:v>
                </c:pt>
                <c:pt idx="204">
                  <c:v>41.322155800000004</c:v>
                </c:pt>
                <c:pt idx="205">
                  <c:v>41.097345100000005</c:v>
                </c:pt>
                <c:pt idx="206">
                  <c:v>35.784156550000006</c:v>
                </c:pt>
                <c:pt idx="207">
                  <c:v>35.324176749999999</c:v>
                </c:pt>
                <c:pt idx="208">
                  <c:v>37.281930100000011</c:v>
                </c:pt>
                <c:pt idx="209">
                  <c:v>37.701609450000014</c:v>
                </c:pt>
                <c:pt idx="210">
                  <c:v>37.814038799999999</c:v>
                </c:pt>
                <c:pt idx="211">
                  <c:v>37.890838100000003</c:v>
                </c:pt>
                <c:pt idx="212">
                  <c:v>36.31555805</c:v>
                </c:pt>
                <c:pt idx="213">
                  <c:v>35.861850250000003</c:v>
                </c:pt>
                <c:pt idx="214">
                  <c:v>35.818141000000004</c:v>
                </c:pt>
                <c:pt idx="215">
                  <c:v>36.051210100000013</c:v>
                </c:pt>
                <c:pt idx="216">
                  <c:v>36.205713500000009</c:v>
                </c:pt>
                <c:pt idx="217">
                  <c:v>35.896713099999999</c:v>
                </c:pt>
                <c:pt idx="218">
                  <c:v>35.320682349999998</c:v>
                </c:pt>
                <c:pt idx="219">
                  <c:v>34.937527450000005</c:v>
                </c:pt>
                <c:pt idx="220">
                  <c:v>35.286644300000013</c:v>
                </c:pt>
                <c:pt idx="221">
                  <c:v>35.134759300000006</c:v>
                </c:pt>
                <c:pt idx="222">
                  <c:v>34.602202600000005</c:v>
                </c:pt>
                <c:pt idx="223">
                  <c:v>35.758105700000002</c:v>
                </c:pt>
                <c:pt idx="224">
                  <c:v>35.378321200000002</c:v>
                </c:pt>
                <c:pt idx="225">
                  <c:v>36.484412650000003</c:v>
                </c:pt>
                <c:pt idx="226">
                  <c:v>37.140157900000005</c:v>
                </c:pt>
                <c:pt idx="227">
                  <c:v>36.56753195000001</c:v>
                </c:pt>
                <c:pt idx="228">
                  <c:v>35.993922800000007</c:v>
                </c:pt>
                <c:pt idx="229">
                  <c:v>35.375698000000007</c:v>
                </c:pt>
                <c:pt idx="230">
                  <c:v>35.379195600000003</c:v>
                </c:pt>
                <c:pt idx="231">
                  <c:v>34.616795400000001</c:v>
                </c:pt>
                <c:pt idx="232">
                  <c:v>34.734655950000011</c:v>
                </c:pt>
                <c:pt idx="233">
                  <c:v>34.622804200000004</c:v>
                </c:pt>
                <c:pt idx="234">
                  <c:v>34.078830700000012</c:v>
                </c:pt>
                <c:pt idx="235">
                  <c:v>34.275216950000001</c:v>
                </c:pt>
                <c:pt idx="236">
                  <c:v>34.609928200000006</c:v>
                </c:pt>
                <c:pt idx="237">
                  <c:v>34.341843450000006</c:v>
                </c:pt>
                <c:pt idx="238">
                  <c:v>36.228905500000003</c:v>
                </c:pt>
                <c:pt idx="239">
                  <c:v>36.154727800000011</c:v>
                </c:pt>
                <c:pt idx="240">
                  <c:v>35.120678050000002</c:v>
                </c:pt>
                <c:pt idx="241">
                  <c:v>34.856846900000008</c:v>
                </c:pt>
                <c:pt idx="242">
                  <c:v>35.862341000000001</c:v>
                </c:pt>
                <c:pt idx="243">
                  <c:v>35.208853350000005</c:v>
                </c:pt>
                <c:pt idx="244">
                  <c:v>35.08138000000001</c:v>
                </c:pt>
                <c:pt idx="245">
                  <c:v>34.001978600000001</c:v>
                </c:pt>
                <c:pt idx="246">
                  <c:v>33.550062000000004</c:v>
                </c:pt>
                <c:pt idx="247">
                  <c:v>32.861521099999997</c:v>
                </c:pt>
                <c:pt idx="248">
                  <c:v>33.246731200000006</c:v>
                </c:pt>
                <c:pt idx="249">
                  <c:v>32.711860900000005</c:v>
                </c:pt>
                <c:pt idx="250">
                  <c:v>33.473192300000001</c:v>
                </c:pt>
                <c:pt idx="251">
                  <c:v>33.325271300000004</c:v>
                </c:pt>
                <c:pt idx="252">
                  <c:v>33.793283099999996</c:v>
                </c:pt>
                <c:pt idx="253">
                  <c:v>33.188069500000005</c:v>
                </c:pt>
                <c:pt idx="254">
                  <c:v>33.149613049999999</c:v>
                </c:pt>
                <c:pt idx="255">
                  <c:v>33.116941400000009</c:v>
                </c:pt>
                <c:pt idx="256">
                  <c:v>32.688953250000004</c:v>
                </c:pt>
                <c:pt idx="257">
                  <c:v>33.921271650000001</c:v>
                </c:pt>
                <c:pt idx="258">
                  <c:v>33.735690999999996</c:v>
                </c:pt>
                <c:pt idx="259">
                  <c:v>33.203801500000004</c:v>
                </c:pt>
                <c:pt idx="260">
                  <c:v>32.670099200000003</c:v>
                </c:pt>
                <c:pt idx="261">
                  <c:v>33.477271049999999</c:v>
                </c:pt>
                <c:pt idx="262">
                  <c:v>33.899660799999999</c:v>
                </c:pt>
                <c:pt idx="263">
                  <c:v>34.367323000000006</c:v>
                </c:pt>
                <c:pt idx="264">
                  <c:v>32.756872900000005</c:v>
                </c:pt>
                <c:pt idx="265">
                  <c:v>33.903872800000002</c:v>
                </c:pt>
                <c:pt idx="266">
                  <c:v>34.948849750000008</c:v>
                </c:pt>
                <c:pt idx="267">
                  <c:v>33.599386000000003</c:v>
                </c:pt>
                <c:pt idx="268">
                  <c:v>35.518232500000003</c:v>
                </c:pt>
                <c:pt idx="269">
                  <c:v>32.439240500000004</c:v>
                </c:pt>
                <c:pt idx="270">
                  <c:v>33.446290599999998</c:v>
                </c:pt>
                <c:pt idx="271">
                  <c:v>33.375143299999998</c:v>
                </c:pt>
                <c:pt idx="272">
                  <c:v>34.9959822</c:v>
                </c:pt>
                <c:pt idx="273">
                  <c:v>34.426270650000006</c:v>
                </c:pt>
                <c:pt idx="274">
                  <c:v>33.806076250000004</c:v>
                </c:pt>
                <c:pt idx="275">
                  <c:v>33.272109950000001</c:v>
                </c:pt>
                <c:pt idx="276">
                  <c:v>32.623308700000003</c:v>
                </c:pt>
                <c:pt idx="277">
                  <c:v>33.971863650000003</c:v>
                </c:pt>
                <c:pt idx="278">
                  <c:v>34.394587000000008</c:v>
                </c:pt>
                <c:pt idx="279">
                  <c:v>34.092457800000005</c:v>
                </c:pt>
                <c:pt idx="280">
                  <c:v>33.482101</c:v>
                </c:pt>
                <c:pt idx="281">
                  <c:v>34.718945000000005</c:v>
                </c:pt>
                <c:pt idx="282">
                  <c:v>33.342135200000008</c:v>
                </c:pt>
                <c:pt idx="283">
                  <c:v>34.273666000000006</c:v>
                </c:pt>
                <c:pt idx="284">
                  <c:v>32.970793899999997</c:v>
                </c:pt>
                <c:pt idx="285">
                  <c:v>33.431664900000001</c:v>
                </c:pt>
                <c:pt idx="286">
                  <c:v>32.900265000000005</c:v>
                </c:pt>
                <c:pt idx="287">
                  <c:v>33.027431149999998</c:v>
                </c:pt>
                <c:pt idx="288">
                  <c:v>31.485739550000002</c:v>
                </c:pt>
                <c:pt idx="289">
                  <c:v>33.109499249999999</c:v>
                </c:pt>
                <c:pt idx="290">
                  <c:v>31.458231100000003</c:v>
                </c:pt>
                <c:pt idx="291">
                  <c:v>32.077823100000003</c:v>
                </c:pt>
                <c:pt idx="292">
                  <c:v>31.231495599999999</c:v>
                </c:pt>
                <c:pt idx="293">
                  <c:v>31.34093455</c:v>
                </c:pt>
                <c:pt idx="294">
                  <c:v>31.385811000000004</c:v>
                </c:pt>
                <c:pt idx="295">
                  <c:v>31.970093750000004</c:v>
                </c:pt>
                <c:pt idx="296">
                  <c:v>31.164519500000004</c:v>
                </c:pt>
                <c:pt idx="297">
                  <c:v>31.236204399999998</c:v>
                </c:pt>
                <c:pt idx="298">
                  <c:v>31.470864700000003</c:v>
                </c:pt>
                <c:pt idx="299">
                  <c:v>31.5527856</c:v>
                </c:pt>
                <c:pt idx="300">
                  <c:v>31.016402500000005</c:v>
                </c:pt>
                <c:pt idx="301">
                  <c:v>31.097501800000003</c:v>
                </c:pt>
                <c:pt idx="302">
                  <c:v>31.2401284</c:v>
                </c:pt>
                <c:pt idx="303">
                  <c:v>31.388963000000004</c:v>
                </c:pt>
                <c:pt idx="304">
                  <c:v>31.3086533</c:v>
                </c:pt>
                <c:pt idx="305">
                  <c:v>31.144939500000003</c:v>
                </c:pt>
                <c:pt idx="306">
                  <c:v>30.608058</c:v>
                </c:pt>
                <c:pt idx="307">
                  <c:v>30.901069600000003</c:v>
                </c:pt>
                <c:pt idx="308">
                  <c:v>32.601621399999999</c:v>
                </c:pt>
                <c:pt idx="309">
                  <c:v>34.377953300000009</c:v>
                </c:pt>
                <c:pt idx="310">
                  <c:v>33.296537500000007</c:v>
                </c:pt>
                <c:pt idx="311">
                  <c:v>32.224878500000003</c:v>
                </c:pt>
                <c:pt idx="312">
                  <c:v>33.386933600000006</c:v>
                </c:pt>
                <c:pt idx="313">
                  <c:v>33.625887500000005</c:v>
                </c:pt>
                <c:pt idx="314">
                  <c:v>33.938741499999999</c:v>
                </c:pt>
                <c:pt idx="315">
                  <c:v>32.785268000000002</c:v>
                </c:pt>
                <c:pt idx="316">
                  <c:v>32.942905000000003</c:v>
                </c:pt>
                <c:pt idx="317">
                  <c:v>32.251463300000005</c:v>
                </c:pt>
                <c:pt idx="318">
                  <c:v>33.484861700000003</c:v>
                </c:pt>
                <c:pt idx="319">
                  <c:v>32.833668450000005</c:v>
                </c:pt>
                <c:pt idx="320">
                  <c:v>32.918238950000003</c:v>
                </c:pt>
                <c:pt idx="321">
                  <c:v>32.882906500000004</c:v>
                </c:pt>
                <c:pt idx="322">
                  <c:v>32.002893750000005</c:v>
                </c:pt>
                <c:pt idx="323">
                  <c:v>31.654545700000003</c:v>
                </c:pt>
                <c:pt idx="324">
                  <c:v>34.591103100000012</c:v>
                </c:pt>
                <c:pt idx="325">
                  <c:v>33.5870338</c:v>
                </c:pt>
                <c:pt idx="326">
                  <c:v>32.032702200000003</c:v>
                </c:pt>
                <c:pt idx="327">
                  <c:v>31.222708750000002</c:v>
                </c:pt>
                <c:pt idx="328">
                  <c:v>30.985598850000002</c:v>
                </c:pt>
                <c:pt idx="329">
                  <c:v>31.562280000000001</c:v>
                </c:pt>
                <c:pt idx="330">
                  <c:v>31.75608145</c:v>
                </c:pt>
                <c:pt idx="331">
                  <c:v>31.180966700000003</c:v>
                </c:pt>
                <c:pt idx="332">
                  <c:v>31.724629</c:v>
                </c:pt>
                <c:pt idx="333">
                  <c:v>32.188744000000007</c:v>
                </c:pt>
                <c:pt idx="334">
                  <c:v>31.073737350000002</c:v>
                </c:pt>
                <c:pt idx="335">
                  <c:v>31.578895200000002</c:v>
                </c:pt>
                <c:pt idx="336">
                  <c:v>33.511460100000001</c:v>
                </c:pt>
                <c:pt idx="337">
                  <c:v>31.932844850000002</c:v>
                </c:pt>
                <c:pt idx="338">
                  <c:v>31.591554400000003</c:v>
                </c:pt>
                <c:pt idx="339">
                  <c:v>31.828115500000003</c:v>
                </c:pt>
                <c:pt idx="340">
                  <c:v>31.5947192</c:v>
                </c:pt>
                <c:pt idx="341">
                  <c:v>32.6724046</c:v>
                </c:pt>
                <c:pt idx="342">
                  <c:v>30.741675700000002</c:v>
                </c:pt>
                <c:pt idx="343">
                  <c:v>31.094818950000001</c:v>
                </c:pt>
                <c:pt idx="344">
                  <c:v>31.3715653</c:v>
                </c:pt>
                <c:pt idx="345">
                  <c:v>30.712318450000001</c:v>
                </c:pt>
                <c:pt idx="346">
                  <c:v>30.752506100000002</c:v>
                </c:pt>
                <c:pt idx="347">
                  <c:v>30.2941495</c:v>
                </c:pt>
                <c:pt idx="348">
                  <c:v>30.257028250000001</c:v>
                </c:pt>
                <c:pt idx="349">
                  <c:v>29.991786700000002</c:v>
                </c:pt>
                <c:pt idx="350">
                  <c:v>29.2937698</c:v>
                </c:pt>
                <c:pt idx="351">
                  <c:v>29.599241400000004</c:v>
                </c:pt>
                <c:pt idx="352">
                  <c:v>29.753835200000001</c:v>
                </c:pt>
                <c:pt idx="353">
                  <c:v>29.909941</c:v>
                </c:pt>
                <c:pt idx="354">
                  <c:v>29.837167300000001</c:v>
                </c:pt>
                <c:pt idx="355">
                  <c:v>29.907672999999999</c:v>
                </c:pt>
                <c:pt idx="356">
                  <c:v>30.144884500000003</c:v>
                </c:pt>
                <c:pt idx="357">
                  <c:v>30.382928800000002</c:v>
                </c:pt>
                <c:pt idx="358">
                  <c:v>29.847728900000003</c:v>
                </c:pt>
                <c:pt idx="359">
                  <c:v>31.084262500000005</c:v>
                </c:pt>
                <c:pt idx="360">
                  <c:v>30.1562965</c:v>
                </c:pt>
                <c:pt idx="361">
                  <c:v>30.691434000000001</c:v>
                </c:pt>
                <c:pt idx="362">
                  <c:v>29.374798699999999</c:v>
                </c:pt>
                <c:pt idx="363">
                  <c:v>30.495067750000004</c:v>
                </c:pt>
                <c:pt idx="364">
                  <c:v>29.148040000000002</c:v>
                </c:pt>
                <c:pt idx="365">
                  <c:v>29.298972200000001</c:v>
                </c:pt>
                <c:pt idx="366">
                  <c:v>29.762868800000003</c:v>
                </c:pt>
                <c:pt idx="367">
                  <c:v>29.452111600000002</c:v>
                </c:pt>
                <c:pt idx="368">
                  <c:v>32.005035700000001</c:v>
                </c:pt>
                <c:pt idx="369">
                  <c:v>32.082351799999998</c:v>
                </c:pt>
                <c:pt idx="370">
                  <c:v>33.088282699999993</c:v>
                </c:pt>
                <c:pt idx="371">
                  <c:v>33.169716399999999</c:v>
                </c:pt>
                <c:pt idx="372">
                  <c:v>31.470127000000005</c:v>
                </c:pt>
                <c:pt idx="373">
                  <c:v>32.781457500000002</c:v>
                </c:pt>
                <c:pt idx="374">
                  <c:v>32.936102500000004</c:v>
                </c:pt>
                <c:pt idx="375">
                  <c:v>32.398073800000006</c:v>
                </c:pt>
                <c:pt idx="376">
                  <c:v>33.014245000000003</c:v>
                </c:pt>
                <c:pt idx="377">
                  <c:v>33.43041075</c:v>
                </c:pt>
                <c:pt idx="378">
                  <c:v>31.654737250000004</c:v>
                </c:pt>
                <c:pt idx="379">
                  <c:v>31.813335850000001</c:v>
                </c:pt>
                <c:pt idx="380">
                  <c:v>30.7726197</c:v>
                </c:pt>
                <c:pt idx="381">
                  <c:v>30.000120300000003</c:v>
                </c:pt>
                <c:pt idx="382">
                  <c:v>32.667099350000001</c:v>
                </c:pt>
                <c:pt idx="383">
                  <c:v>31.003040000000002</c:v>
                </c:pt>
                <c:pt idx="384">
                  <c:v>32.162075100000003</c:v>
                </c:pt>
                <c:pt idx="385">
                  <c:v>31.932505200000001</c:v>
                </c:pt>
                <c:pt idx="386">
                  <c:v>31.705284900000002</c:v>
                </c:pt>
                <c:pt idx="387">
                  <c:v>30.816703350000001</c:v>
                </c:pt>
                <c:pt idx="388">
                  <c:v>31.277588750000003</c:v>
                </c:pt>
                <c:pt idx="389">
                  <c:v>31.207299850000002</c:v>
                </c:pt>
                <c:pt idx="390">
                  <c:v>30.012999500000003</c:v>
                </c:pt>
                <c:pt idx="391">
                  <c:v>29.663403450000001</c:v>
                </c:pt>
                <c:pt idx="392">
                  <c:v>29.664904249999999</c:v>
                </c:pt>
                <c:pt idx="393">
                  <c:v>29.551116500000003</c:v>
                </c:pt>
                <c:pt idx="394">
                  <c:v>29.629975000000002</c:v>
                </c:pt>
                <c:pt idx="395">
                  <c:v>30.640309900000002</c:v>
                </c:pt>
                <c:pt idx="396">
                  <c:v>30.605471850000001</c:v>
                </c:pt>
                <c:pt idx="397">
                  <c:v>32.039401300000002</c:v>
                </c:pt>
                <c:pt idx="398">
                  <c:v>30.805110900000003</c:v>
                </c:pt>
                <c:pt idx="399">
                  <c:v>30.411256000000002</c:v>
                </c:pt>
                <c:pt idx="400">
                  <c:v>30.411256000000002</c:v>
                </c:pt>
                <c:pt idx="401">
                  <c:v>30.718454000000001</c:v>
                </c:pt>
                <c:pt idx="402">
                  <c:v>30.556018600000002</c:v>
                </c:pt>
                <c:pt idx="403">
                  <c:v>29.126379550000003</c:v>
                </c:pt>
                <c:pt idx="404">
                  <c:v>29.862816900000002</c:v>
                </c:pt>
                <c:pt idx="405">
                  <c:v>31.987136050000004</c:v>
                </c:pt>
                <c:pt idx="406">
                  <c:v>33.422393500000005</c:v>
                </c:pt>
                <c:pt idx="407">
                  <c:v>30.408193600000001</c:v>
                </c:pt>
                <c:pt idx="408">
                  <c:v>30.953682299999997</c:v>
                </c:pt>
                <c:pt idx="409">
                  <c:v>30.4173808</c:v>
                </c:pt>
                <c:pt idx="410">
                  <c:v>29.2587361</c:v>
                </c:pt>
                <c:pt idx="411">
                  <c:v>30.035727500000004</c:v>
                </c:pt>
                <c:pt idx="412">
                  <c:v>29.185780000000001</c:v>
                </c:pt>
                <c:pt idx="413">
                  <c:v>29.924154949999998</c:v>
                </c:pt>
                <c:pt idx="414">
                  <c:v>31.128722500000006</c:v>
                </c:pt>
                <c:pt idx="415">
                  <c:v>30.123758800000001</c:v>
                </c:pt>
                <c:pt idx="416">
                  <c:v>30.628559850000002</c:v>
                </c:pt>
                <c:pt idx="417">
                  <c:v>30.362909500000001</c:v>
                </c:pt>
                <c:pt idx="418">
                  <c:v>30.213356500000003</c:v>
                </c:pt>
                <c:pt idx="419">
                  <c:v>28.938360849999999</c:v>
                </c:pt>
                <c:pt idx="420">
                  <c:v>28.433443000000004</c:v>
                </c:pt>
                <c:pt idx="421">
                  <c:v>27.970149599999999</c:v>
                </c:pt>
                <c:pt idx="422">
                  <c:v>28.670176900000001</c:v>
                </c:pt>
                <c:pt idx="423">
                  <c:v>30.141220400000002</c:v>
                </c:pt>
                <c:pt idx="424">
                  <c:v>29.681697400000004</c:v>
                </c:pt>
                <c:pt idx="425">
                  <c:v>28.601440000000004</c:v>
                </c:pt>
                <c:pt idx="426">
                  <c:v>29.454492300000002</c:v>
                </c:pt>
                <c:pt idx="427">
                  <c:v>28.445027000000003</c:v>
                </c:pt>
                <c:pt idx="428">
                  <c:v>28.290789199999999</c:v>
                </c:pt>
                <c:pt idx="429">
                  <c:v>28.33385925</c:v>
                </c:pt>
                <c:pt idx="430">
                  <c:v>28.605803200000004</c:v>
                </c:pt>
                <c:pt idx="431">
                  <c:v>28.374049300000003</c:v>
                </c:pt>
                <c:pt idx="432">
                  <c:v>28.520329500000003</c:v>
                </c:pt>
                <c:pt idx="433">
                  <c:v>28.293672399999998</c:v>
                </c:pt>
                <c:pt idx="434">
                  <c:v>27.978007999999999</c:v>
                </c:pt>
                <c:pt idx="435">
                  <c:v>27.7406173</c:v>
                </c:pt>
                <c:pt idx="436">
                  <c:v>27.744874900000003</c:v>
                </c:pt>
                <c:pt idx="437">
                  <c:v>27.744165300000002</c:v>
                </c:pt>
                <c:pt idx="438">
                  <c:v>27.974436000000001</c:v>
                </c:pt>
                <c:pt idx="439">
                  <c:v>28.158763050000001</c:v>
                </c:pt>
                <c:pt idx="440">
                  <c:v>27.969435199999999</c:v>
                </c:pt>
                <c:pt idx="441">
                  <c:v>27.896969500000001</c:v>
                </c:pt>
                <c:pt idx="442">
                  <c:v>28.591259200000003</c:v>
                </c:pt>
                <c:pt idx="443">
                  <c:v>28.041162500000002</c:v>
                </c:pt>
                <c:pt idx="444">
                  <c:v>28.163073450000002</c:v>
                </c:pt>
                <c:pt idx="445">
                  <c:v>27.978007999999999</c:v>
                </c:pt>
                <c:pt idx="446">
                  <c:v>27.9844376</c:v>
                </c:pt>
                <c:pt idx="447">
                  <c:v>27.433576899999998</c:v>
                </c:pt>
                <c:pt idx="448">
                  <c:v>28.086334950000001</c:v>
                </c:pt>
                <c:pt idx="449">
                  <c:v>27.884851900000001</c:v>
                </c:pt>
                <c:pt idx="450">
                  <c:v>27.656782</c:v>
                </c:pt>
                <c:pt idx="451">
                  <c:v>27.66103</c:v>
                </c:pt>
                <c:pt idx="452">
                  <c:v>29.990832999999999</c:v>
                </c:pt>
                <c:pt idx="453">
                  <c:v>28.054050500000002</c:v>
                </c:pt>
                <c:pt idx="454">
                  <c:v>28.132957000000001</c:v>
                </c:pt>
                <c:pt idx="455">
                  <c:v>29.060440600000003</c:v>
                </c:pt>
                <c:pt idx="456">
                  <c:v>29.368833000000002</c:v>
                </c:pt>
                <c:pt idx="457">
                  <c:v>28.9069684</c:v>
                </c:pt>
                <c:pt idx="458">
                  <c:v>30.070577100000005</c:v>
                </c:pt>
                <c:pt idx="459">
                  <c:v>29.689193400000004</c:v>
                </c:pt>
                <c:pt idx="460">
                  <c:v>30.34937545</c:v>
                </c:pt>
                <c:pt idx="461">
                  <c:v>29.500690350000003</c:v>
                </c:pt>
                <c:pt idx="462">
                  <c:v>29.614696500000001</c:v>
                </c:pt>
                <c:pt idx="463">
                  <c:v>30.005196999999999</c:v>
                </c:pt>
                <c:pt idx="464">
                  <c:v>28.735174150000002</c:v>
                </c:pt>
                <c:pt idx="465">
                  <c:v>29.086228600000005</c:v>
                </c:pt>
                <c:pt idx="466">
                  <c:v>31.410429999999998</c:v>
                </c:pt>
                <c:pt idx="467">
                  <c:v>29.35237175</c:v>
                </c:pt>
                <c:pt idx="468">
                  <c:v>29.7802039</c:v>
                </c:pt>
                <c:pt idx="469">
                  <c:v>30.251396500000002</c:v>
                </c:pt>
                <c:pt idx="470">
                  <c:v>29.0116437</c:v>
                </c:pt>
                <c:pt idx="471">
                  <c:v>29.081807800000004</c:v>
                </c:pt>
                <c:pt idx="472">
                  <c:v>29.345690149999999</c:v>
                </c:pt>
                <c:pt idx="473">
                  <c:v>29.688443800000002</c:v>
                </c:pt>
                <c:pt idx="474">
                  <c:v>29.220560000000003</c:v>
                </c:pt>
                <c:pt idx="475">
                  <c:v>29.219080000000002</c:v>
                </c:pt>
                <c:pt idx="476">
                  <c:v>30.2179213</c:v>
                </c:pt>
                <c:pt idx="477">
                  <c:v>30.604453000000003</c:v>
                </c:pt>
                <c:pt idx="478">
                  <c:v>30.836054900000001</c:v>
                </c:pt>
                <c:pt idx="479">
                  <c:v>30.449536000000002</c:v>
                </c:pt>
                <c:pt idx="480">
                  <c:v>30.449536000000002</c:v>
                </c:pt>
                <c:pt idx="481">
                  <c:v>30.531597700000006</c:v>
                </c:pt>
                <c:pt idx="482">
                  <c:v>30.682681900000002</c:v>
                </c:pt>
                <c:pt idx="483">
                  <c:v>31.145102500000004</c:v>
                </c:pt>
                <c:pt idx="484">
                  <c:v>30.990191899999999</c:v>
                </c:pt>
                <c:pt idx="485">
                  <c:v>36.772217500000004</c:v>
                </c:pt>
                <c:pt idx="486">
                  <c:v>36.853472000000004</c:v>
                </c:pt>
                <c:pt idx="487">
                  <c:v>37.399761500000004</c:v>
                </c:pt>
                <c:pt idx="488">
                  <c:v>36.718978200000002</c:v>
                </c:pt>
                <c:pt idx="489">
                  <c:v>36.343214500000009</c:v>
                </c:pt>
                <c:pt idx="490">
                  <c:v>36.156615450000004</c:v>
                </c:pt>
                <c:pt idx="491">
                  <c:v>35.821677000000001</c:v>
                </c:pt>
                <c:pt idx="492">
                  <c:v>36.518333100000007</c:v>
                </c:pt>
                <c:pt idx="493">
                  <c:v>35.212445800000012</c:v>
                </c:pt>
                <c:pt idx="494">
                  <c:v>35.369577200000002</c:v>
                </c:pt>
                <c:pt idx="495">
                  <c:v>35.06922800000001</c:v>
                </c:pt>
                <c:pt idx="496">
                  <c:v>35.690082400000009</c:v>
                </c:pt>
                <c:pt idx="497">
                  <c:v>34.705687500000003</c:v>
                </c:pt>
                <c:pt idx="498">
                  <c:v>34.782562000000006</c:v>
                </c:pt>
                <c:pt idx="499">
                  <c:v>34.164170800000008</c:v>
                </c:pt>
                <c:pt idx="500">
                  <c:v>33.943694499999999</c:v>
                </c:pt>
                <c:pt idx="501">
                  <c:v>34.097469100000012</c:v>
                </c:pt>
                <c:pt idx="502">
                  <c:v>34.105093900000014</c:v>
                </c:pt>
                <c:pt idx="503">
                  <c:v>34.185390800000008</c:v>
                </c:pt>
                <c:pt idx="504">
                  <c:v>33.892079199999998</c:v>
                </c:pt>
                <c:pt idx="505">
                  <c:v>33.585174000000002</c:v>
                </c:pt>
                <c:pt idx="506">
                  <c:v>33.76827625</c:v>
                </c:pt>
                <c:pt idx="507">
                  <c:v>33.718907000000002</c:v>
                </c:pt>
                <c:pt idx="508">
                  <c:v>33.950446499999998</c:v>
                </c:pt>
                <c:pt idx="509">
                  <c:v>33.812621499999999</c:v>
                </c:pt>
                <c:pt idx="510">
                  <c:v>33.596042000000004</c:v>
                </c:pt>
                <c:pt idx="511">
                  <c:v>33.596878000000004</c:v>
                </c:pt>
                <c:pt idx="512">
                  <c:v>33.552551950000009</c:v>
                </c:pt>
                <c:pt idx="513">
                  <c:v>33.674674900000007</c:v>
                </c:pt>
                <c:pt idx="514">
                  <c:v>33.80355625</c:v>
                </c:pt>
                <c:pt idx="515">
                  <c:v>33.382624100000001</c:v>
                </c:pt>
                <c:pt idx="516">
                  <c:v>33.377636899999999</c:v>
                </c:pt>
                <c:pt idx="517">
                  <c:v>33.224501500000002</c:v>
                </c:pt>
                <c:pt idx="518">
                  <c:v>32.839585</c:v>
                </c:pt>
                <c:pt idx="519">
                  <c:v>33.375974499999998</c:v>
                </c:pt>
                <c:pt idx="520">
                  <c:v>33.199245050000002</c:v>
                </c:pt>
                <c:pt idx="521">
                  <c:v>32.626569500000002</c:v>
                </c:pt>
                <c:pt idx="522">
                  <c:v>33.0124852</c:v>
                </c:pt>
                <c:pt idx="523">
                  <c:v>32.476592500000002</c:v>
                </c:pt>
                <c:pt idx="524">
                  <c:v>32.745367650000006</c:v>
                </c:pt>
                <c:pt idx="525">
                  <c:v>32.395514000000006</c:v>
                </c:pt>
                <c:pt idx="526">
                  <c:v>32.325774700000004</c:v>
                </c:pt>
                <c:pt idx="527">
                  <c:v>32.290490249999998</c:v>
                </c:pt>
                <c:pt idx="528">
                  <c:v>33.257621500000006</c:v>
                </c:pt>
                <c:pt idx="529">
                  <c:v>31.721451500000001</c:v>
                </c:pt>
                <c:pt idx="530">
                  <c:v>31.869171699999999</c:v>
                </c:pt>
                <c:pt idx="531">
                  <c:v>31.8627781</c:v>
                </c:pt>
                <c:pt idx="532">
                  <c:v>32.248741800000005</c:v>
                </c:pt>
                <c:pt idx="533">
                  <c:v>32.104324000000005</c:v>
                </c:pt>
                <c:pt idx="534">
                  <c:v>32.487148500000004</c:v>
                </c:pt>
                <c:pt idx="535">
                  <c:v>33.086206100000005</c:v>
                </c:pt>
                <c:pt idx="536">
                  <c:v>32.888747050000006</c:v>
                </c:pt>
                <c:pt idx="537">
                  <c:v>32.780606500000005</c:v>
                </c:pt>
                <c:pt idx="538">
                  <c:v>32.983843950000001</c:v>
                </c:pt>
                <c:pt idx="539">
                  <c:v>32.372387150000002</c:v>
                </c:pt>
                <c:pt idx="540">
                  <c:v>32.521608150000006</c:v>
                </c:pt>
                <c:pt idx="541">
                  <c:v>32.334671500000006</c:v>
                </c:pt>
                <c:pt idx="542">
                  <c:v>31.998365050000004</c:v>
                </c:pt>
                <c:pt idx="543">
                  <c:v>32.231998150000003</c:v>
                </c:pt>
                <c:pt idx="544">
                  <c:v>32.032086300000003</c:v>
                </c:pt>
                <c:pt idx="545">
                  <c:v>32.148483649999996</c:v>
                </c:pt>
                <c:pt idx="546">
                  <c:v>31.567337700000003</c:v>
                </c:pt>
                <c:pt idx="547">
                  <c:v>31.800901200000002</c:v>
                </c:pt>
                <c:pt idx="548">
                  <c:v>31.424278300000001</c:v>
                </c:pt>
                <c:pt idx="549">
                  <c:v>31.396781850000004</c:v>
                </c:pt>
                <c:pt idx="550">
                  <c:v>31.083680650000002</c:v>
                </c:pt>
                <c:pt idx="551">
                  <c:v>30.971162500000005</c:v>
                </c:pt>
                <c:pt idx="552">
                  <c:v>30.747619</c:v>
                </c:pt>
                <c:pt idx="553">
                  <c:v>32.834620900000004</c:v>
                </c:pt>
                <c:pt idx="554">
                  <c:v>31.449545500000003</c:v>
                </c:pt>
                <c:pt idx="555">
                  <c:v>31.0662378</c:v>
                </c:pt>
                <c:pt idx="556">
                  <c:v>31.307080500000001</c:v>
                </c:pt>
                <c:pt idx="557">
                  <c:v>32.082637500000004</c:v>
                </c:pt>
                <c:pt idx="558">
                  <c:v>31.627590500000004</c:v>
                </c:pt>
                <c:pt idx="559">
                  <c:v>30.6937125</c:v>
                </c:pt>
                <c:pt idx="560">
                  <c:v>30.752270200000002</c:v>
                </c:pt>
                <c:pt idx="561">
                  <c:v>30.684429300000001</c:v>
                </c:pt>
                <c:pt idx="562">
                  <c:v>30.6937125</c:v>
                </c:pt>
                <c:pt idx="563">
                  <c:v>30.974690050000003</c:v>
                </c:pt>
                <c:pt idx="564">
                  <c:v>30.467606600000003</c:v>
                </c:pt>
                <c:pt idx="565">
                  <c:v>30.615006000000001</c:v>
                </c:pt>
                <c:pt idx="566">
                  <c:v>30.6983541</c:v>
                </c:pt>
                <c:pt idx="567">
                  <c:v>30.66208645</c:v>
                </c:pt>
                <c:pt idx="568">
                  <c:v>30.560958700000004</c:v>
                </c:pt>
                <c:pt idx="569">
                  <c:v>30.177971800000002</c:v>
                </c:pt>
                <c:pt idx="570">
                  <c:v>30.332399200000001</c:v>
                </c:pt>
                <c:pt idx="571">
                  <c:v>30.560958700000004</c:v>
                </c:pt>
                <c:pt idx="572">
                  <c:v>30.370239650000002</c:v>
                </c:pt>
                <c:pt idx="573">
                  <c:v>30.633534000000001</c:v>
                </c:pt>
                <c:pt idx="574">
                  <c:v>30.747007350000001</c:v>
                </c:pt>
                <c:pt idx="575">
                  <c:v>31.108444200000001</c:v>
                </c:pt>
                <c:pt idx="576">
                  <c:v>30.888431099999998</c:v>
                </c:pt>
                <c:pt idx="577">
                  <c:v>30.195507000000003</c:v>
                </c:pt>
                <c:pt idx="578">
                  <c:v>30.312147549999999</c:v>
                </c:pt>
                <c:pt idx="579">
                  <c:v>30.089511250000001</c:v>
                </c:pt>
                <c:pt idx="580">
                  <c:v>30.050875600000001</c:v>
                </c:pt>
                <c:pt idx="581">
                  <c:v>30.421888100000004</c:v>
                </c:pt>
                <c:pt idx="582">
                  <c:v>30.496052200000001</c:v>
                </c:pt>
                <c:pt idx="583">
                  <c:v>30.384034850000003</c:v>
                </c:pt>
                <c:pt idx="584">
                  <c:v>30.505277800000002</c:v>
                </c:pt>
                <c:pt idx="585">
                  <c:v>30.3553672</c:v>
                </c:pt>
                <c:pt idx="586">
                  <c:v>30.418819300000006</c:v>
                </c:pt>
                <c:pt idx="587">
                  <c:v>30.023544400000002</c:v>
                </c:pt>
                <c:pt idx="588">
                  <c:v>30.145457750000002</c:v>
                </c:pt>
                <c:pt idx="589">
                  <c:v>30.487595400000004</c:v>
                </c:pt>
                <c:pt idx="590">
                  <c:v>30.169585400000003</c:v>
                </c:pt>
                <c:pt idx="591">
                  <c:v>30.608058</c:v>
                </c:pt>
                <c:pt idx="592">
                  <c:v>30.150525400000003</c:v>
                </c:pt>
                <c:pt idx="593">
                  <c:v>30.413659750000001</c:v>
                </c:pt>
                <c:pt idx="594">
                  <c:v>30.466837800000004</c:v>
                </c:pt>
                <c:pt idx="595">
                  <c:v>30.3293368</c:v>
                </c:pt>
                <c:pt idx="596">
                  <c:v>30.101518900000002</c:v>
                </c:pt>
                <c:pt idx="597">
                  <c:v>29.953906700000005</c:v>
                </c:pt>
                <c:pt idx="598">
                  <c:v>29.916805450000002</c:v>
                </c:pt>
                <c:pt idx="599">
                  <c:v>29.950876300000004</c:v>
                </c:pt>
                <c:pt idx="600">
                  <c:v>30.034173200000001</c:v>
                </c:pt>
                <c:pt idx="601">
                  <c:v>29.957694700000005</c:v>
                </c:pt>
                <c:pt idx="602">
                  <c:v>30.072031250000002</c:v>
                </c:pt>
                <c:pt idx="603">
                  <c:v>29.887260999999999</c:v>
                </c:pt>
                <c:pt idx="604">
                  <c:v>30.544673450000005</c:v>
                </c:pt>
                <c:pt idx="605">
                  <c:v>30.536207850000004</c:v>
                </c:pt>
                <c:pt idx="606">
                  <c:v>30.463579750000001</c:v>
                </c:pt>
                <c:pt idx="607">
                  <c:v>30.354601600000002</c:v>
                </c:pt>
                <c:pt idx="608">
                  <c:v>30.057708399999999</c:v>
                </c:pt>
                <c:pt idx="609">
                  <c:v>30.214567000000002</c:v>
                </c:pt>
                <c:pt idx="610">
                  <c:v>29.830377700000003</c:v>
                </c:pt>
                <c:pt idx="611">
                  <c:v>29.71217875</c:v>
                </c:pt>
                <c:pt idx="612">
                  <c:v>29.634888249999999</c:v>
                </c:pt>
                <c:pt idx="613">
                  <c:v>29.526432500000002</c:v>
                </c:pt>
                <c:pt idx="614">
                  <c:v>29.603739000000004</c:v>
                </c:pt>
                <c:pt idx="615">
                  <c:v>29.419419950000002</c:v>
                </c:pt>
                <c:pt idx="616">
                  <c:v>29.996332300000002</c:v>
                </c:pt>
                <c:pt idx="617">
                  <c:v>30.221428600000003</c:v>
                </c:pt>
                <c:pt idx="618">
                  <c:v>30.103951250000001</c:v>
                </c:pt>
                <c:pt idx="619">
                  <c:v>29.562839350000004</c:v>
                </c:pt>
                <c:pt idx="620">
                  <c:v>29.688557500000002</c:v>
                </c:pt>
                <c:pt idx="621">
                  <c:v>29.733234750000001</c:v>
                </c:pt>
                <c:pt idx="622">
                  <c:v>29.616482200000004</c:v>
                </c:pt>
                <c:pt idx="623">
                  <c:v>29.839430500000002</c:v>
                </c:pt>
                <c:pt idx="624">
                  <c:v>29.912965</c:v>
                </c:pt>
                <c:pt idx="625">
                  <c:v>29.611984600000003</c:v>
                </c:pt>
                <c:pt idx="626">
                  <c:v>29.649896250000001</c:v>
                </c:pt>
                <c:pt idx="627">
                  <c:v>29.536156500000004</c:v>
                </c:pt>
                <c:pt idx="628">
                  <c:v>29.470025200000002</c:v>
                </c:pt>
                <c:pt idx="629">
                  <c:v>29.241679300000001</c:v>
                </c:pt>
                <c:pt idx="630">
                  <c:v>29.511689650000001</c:v>
                </c:pt>
                <c:pt idx="631">
                  <c:v>29.007391000000005</c:v>
                </c:pt>
                <c:pt idx="632">
                  <c:v>29.667523899999999</c:v>
                </c:pt>
                <c:pt idx="633">
                  <c:v>30.459739750000001</c:v>
                </c:pt>
                <c:pt idx="634">
                  <c:v>30.718467700000001</c:v>
                </c:pt>
                <c:pt idx="635">
                  <c:v>30.757074550000002</c:v>
                </c:pt>
                <c:pt idx="636">
                  <c:v>30.652062000000001</c:v>
                </c:pt>
                <c:pt idx="637">
                  <c:v>30.352304799999999</c:v>
                </c:pt>
                <c:pt idx="638">
                  <c:v>30.390166050000001</c:v>
                </c:pt>
                <c:pt idx="639">
                  <c:v>30.200081400000002</c:v>
                </c:pt>
                <c:pt idx="640">
                  <c:v>29.819061700000002</c:v>
                </c:pt>
                <c:pt idx="641">
                  <c:v>30.0356916</c:v>
                </c:pt>
                <c:pt idx="642">
                  <c:v>30.189407800000001</c:v>
                </c:pt>
                <c:pt idx="643">
                  <c:v>30.2697015</c:v>
                </c:pt>
                <c:pt idx="644">
                  <c:v>29.811517700000003</c:v>
                </c:pt>
                <c:pt idx="645">
                  <c:v>29.811517700000003</c:v>
                </c:pt>
                <c:pt idx="646">
                  <c:v>29.962240300000005</c:v>
                </c:pt>
                <c:pt idx="647">
                  <c:v>30.401940900000003</c:v>
                </c:pt>
                <c:pt idx="648">
                  <c:v>30.65667685</c:v>
                </c:pt>
                <c:pt idx="649">
                  <c:v>30.712278900000001</c:v>
                </c:pt>
                <c:pt idx="650">
                  <c:v>30.702995700000002</c:v>
                </c:pt>
                <c:pt idx="651">
                  <c:v>30.834831899999998</c:v>
                </c:pt>
                <c:pt idx="652">
                  <c:v>30.913524000000002</c:v>
                </c:pt>
                <c:pt idx="653">
                  <c:v>31.141806700000004</c:v>
                </c:pt>
                <c:pt idx="654">
                  <c:v>30.678240500000001</c:v>
                </c:pt>
                <c:pt idx="655">
                  <c:v>30.826287099999998</c:v>
                </c:pt>
                <c:pt idx="656">
                  <c:v>30.893285600000002</c:v>
                </c:pt>
                <c:pt idx="657">
                  <c:v>30.662768500000002</c:v>
                </c:pt>
                <c:pt idx="658">
                  <c:v>31.415592700000001</c:v>
                </c:pt>
                <c:pt idx="659">
                  <c:v>32.150763300000001</c:v>
                </c:pt>
                <c:pt idx="660">
                  <c:v>31.442808800000002</c:v>
                </c:pt>
                <c:pt idx="661">
                  <c:v>32.985319599999997</c:v>
                </c:pt>
                <c:pt idx="662">
                  <c:v>31.603085800000002</c:v>
                </c:pt>
                <c:pt idx="663">
                  <c:v>31.741081200000004</c:v>
                </c:pt>
                <c:pt idx="664">
                  <c:v>31.736295600000002</c:v>
                </c:pt>
                <c:pt idx="665">
                  <c:v>32.407572500000008</c:v>
                </c:pt>
                <c:pt idx="666">
                  <c:v>32.109677700000006</c:v>
                </c:pt>
                <c:pt idx="667">
                  <c:v>31.637871500000003</c:v>
                </c:pt>
                <c:pt idx="668">
                  <c:v>32.43220015</c:v>
                </c:pt>
                <c:pt idx="669">
                  <c:v>32.466563799999996</c:v>
                </c:pt>
                <c:pt idx="670">
                  <c:v>32.025532000000005</c:v>
                </c:pt>
                <c:pt idx="671">
                  <c:v>32.874666699999999</c:v>
                </c:pt>
                <c:pt idx="672">
                  <c:v>32.581733499999999</c:v>
                </c:pt>
                <c:pt idx="673">
                  <c:v>32.052064000000009</c:v>
                </c:pt>
                <c:pt idx="674">
                  <c:v>31.826014900000001</c:v>
                </c:pt>
                <c:pt idx="675">
                  <c:v>31.438061600000005</c:v>
                </c:pt>
                <c:pt idx="676">
                  <c:v>31.828412499999999</c:v>
                </c:pt>
                <c:pt idx="677">
                  <c:v>31.714562350000001</c:v>
                </c:pt>
                <c:pt idx="678">
                  <c:v>31.365847900000002</c:v>
                </c:pt>
                <c:pt idx="679">
                  <c:v>31.210353300000001</c:v>
                </c:pt>
                <c:pt idx="680">
                  <c:v>31.2087805</c:v>
                </c:pt>
                <c:pt idx="681">
                  <c:v>31.319479450000006</c:v>
                </c:pt>
                <c:pt idx="682">
                  <c:v>31.435688000000003</c:v>
                </c:pt>
                <c:pt idx="683">
                  <c:v>31.503120900000003</c:v>
                </c:pt>
                <c:pt idx="684">
                  <c:v>31.467825250000004</c:v>
                </c:pt>
                <c:pt idx="685">
                  <c:v>31.495985700000002</c:v>
                </c:pt>
                <c:pt idx="686">
                  <c:v>31.7956453</c:v>
                </c:pt>
                <c:pt idx="687">
                  <c:v>31.6410555</c:v>
                </c:pt>
                <c:pt idx="688">
                  <c:v>31.754003250000004</c:v>
                </c:pt>
                <c:pt idx="689">
                  <c:v>31.5633658</c:v>
                </c:pt>
                <c:pt idx="690">
                  <c:v>31.637075500000002</c:v>
                </c:pt>
                <c:pt idx="691">
                  <c:v>32.020708000000006</c:v>
                </c:pt>
                <c:pt idx="692">
                  <c:v>31.725926800000003</c:v>
                </c:pt>
                <c:pt idx="693">
                  <c:v>31.729914800000003</c:v>
                </c:pt>
                <c:pt idx="694">
                  <c:v>31.500742500000005</c:v>
                </c:pt>
                <c:pt idx="695">
                  <c:v>31.273127000000006</c:v>
                </c:pt>
                <c:pt idx="696">
                  <c:v>31.16244725</c:v>
                </c:pt>
                <c:pt idx="697">
                  <c:v>31.1961981</c:v>
                </c:pt>
                <c:pt idx="698">
                  <c:v>31.144378450000001</c:v>
                </c:pt>
                <c:pt idx="699">
                  <c:v>31.5641602</c:v>
                </c:pt>
                <c:pt idx="700">
                  <c:v>31.684451600000003</c:v>
                </c:pt>
                <c:pt idx="701">
                  <c:v>32.460868599999998</c:v>
                </c:pt>
                <c:pt idx="702">
                  <c:v>32.367784500000006</c:v>
                </c:pt>
                <c:pt idx="703">
                  <c:v>32.314474000000004</c:v>
                </c:pt>
                <c:pt idx="704">
                  <c:v>32.169636200000006</c:v>
                </c:pt>
                <c:pt idx="705">
                  <c:v>31.986281150000003</c:v>
                </c:pt>
                <c:pt idx="706">
                  <c:v>31.504706500000005</c:v>
                </c:pt>
                <c:pt idx="707">
                  <c:v>31.200916500000002</c:v>
                </c:pt>
                <c:pt idx="708">
                  <c:v>31.419072800000002</c:v>
                </c:pt>
                <c:pt idx="709">
                  <c:v>31.705189200000003</c:v>
                </c:pt>
                <c:pt idx="710">
                  <c:v>31.5665434</c:v>
                </c:pt>
                <c:pt idx="711">
                  <c:v>31.600222250000002</c:v>
                </c:pt>
                <c:pt idx="712">
                  <c:v>31.407204800000002</c:v>
                </c:pt>
                <c:pt idx="713">
                  <c:v>31.1749653</c:v>
                </c:pt>
                <c:pt idx="714">
                  <c:v>31.1169148</c:v>
                </c:pt>
                <c:pt idx="715">
                  <c:v>31.119269199999998</c:v>
                </c:pt>
                <c:pt idx="716">
                  <c:v>31.058787500000001</c:v>
                </c:pt>
                <c:pt idx="717">
                  <c:v>30.776977150000004</c:v>
                </c:pt>
                <c:pt idx="718">
                  <c:v>30.6631222</c:v>
                </c:pt>
                <c:pt idx="719">
                  <c:v>30.991357450000002</c:v>
                </c:pt>
                <c:pt idx="720">
                  <c:v>31.173392499999999</c:v>
                </c:pt>
                <c:pt idx="721">
                  <c:v>31.246335000000006</c:v>
                </c:pt>
                <c:pt idx="722">
                  <c:v>31.248699000000006</c:v>
                </c:pt>
                <c:pt idx="723">
                  <c:v>31.409578400000004</c:v>
                </c:pt>
                <c:pt idx="724">
                  <c:v>31.177324500000001</c:v>
                </c:pt>
                <c:pt idx="725">
                  <c:v>31.683654000000004</c:v>
                </c:pt>
                <c:pt idx="726">
                  <c:v>31.990960000000008</c:v>
                </c:pt>
                <c:pt idx="727">
                  <c:v>31.850920600000002</c:v>
                </c:pt>
                <c:pt idx="728">
                  <c:v>31.621951500000002</c:v>
                </c:pt>
                <c:pt idx="729">
                  <c:v>31.858127799999998</c:v>
                </c:pt>
                <c:pt idx="730">
                  <c:v>31.8549246</c:v>
                </c:pt>
                <c:pt idx="731">
                  <c:v>32.371844500000009</c:v>
                </c:pt>
                <c:pt idx="732">
                  <c:v>32.524669500000002</c:v>
                </c:pt>
                <c:pt idx="733">
                  <c:v>32.198793100000003</c:v>
                </c:pt>
                <c:pt idx="734">
                  <c:v>32.340176500000005</c:v>
                </c:pt>
                <c:pt idx="735">
                  <c:v>32.514118750000002</c:v>
                </c:pt>
                <c:pt idx="736">
                  <c:v>32.864309199999994</c:v>
                </c:pt>
                <c:pt idx="737">
                  <c:v>32.8733644</c:v>
                </c:pt>
                <c:pt idx="738">
                  <c:v>32.569632800000001</c:v>
                </c:pt>
                <c:pt idx="739">
                  <c:v>32.870071599999996</c:v>
                </c:pt>
                <c:pt idx="740">
                  <c:v>32.638204899999998</c:v>
                </c:pt>
                <c:pt idx="741">
                  <c:v>33.016120600000008</c:v>
                </c:pt>
                <c:pt idx="742">
                  <c:v>32.984360950000003</c:v>
                </c:pt>
                <c:pt idx="743">
                  <c:v>32.956712500000002</c:v>
                </c:pt>
                <c:pt idx="744">
                  <c:v>33.037607000000008</c:v>
                </c:pt>
                <c:pt idx="745">
                  <c:v>33.08674585</c:v>
                </c:pt>
                <c:pt idx="746">
                  <c:v>33.428969100000003</c:v>
                </c:pt>
                <c:pt idx="747">
                  <c:v>32.897237199999999</c:v>
                </c:pt>
                <c:pt idx="748">
                  <c:v>33.490706000000003</c:v>
                </c:pt>
                <c:pt idx="749">
                  <c:v>33.068547450000004</c:v>
                </c:pt>
                <c:pt idx="750">
                  <c:v>32.786755499999998</c:v>
                </c:pt>
                <c:pt idx="751">
                  <c:v>33.387249100000005</c:v>
                </c:pt>
                <c:pt idx="752">
                  <c:v>33.27967975</c:v>
                </c:pt>
                <c:pt idx="753">
                  <c:v>33.688183099999996</c:v>
                </c:pt>
                <c:pt idx="754">
                  <c:v>33.729054750000003</c:v>
                </c:pt>
                <c:pt idx="755">
                  <c:v>33.620720599999999</c:v>
                </c:pt>
                <c:pt idx="756">
                  <c:v>33.534795700000004</c:v>
                </c:pt>
                <c:pt idx="757">
                  <c:v>33.601419</c:v>
                </c:pt>
                <c:pt idx="758">
                  <c:v>33.817938499999997</c:v>
                </c:pt>
                <c:pt idx="759">
                  <c:v>34.116030100000003</c:v>
                </c:pt>
                <c:pt idx="760">
                  <c:v>34.260759900000011</c:v>
                </c:pt>
                <c:pt idx="761">
                  <c:v>34.487177000000003</c:v>
                </c:pt>
                <c:pt idx="762">
                  <c:v>34.177327000000005</c:v>
                </c:pt>
                <c:pt idx="763">
                  <c:v>34.513453450000007</c:v>
                </c:pt>
                <c:pt idx="764">
                  <c:v>34.544867500000002</c:v>
                </c:pt>
                <c:pt idx="765">
                  <c:v>34.691975700000008</c:v>
                </c:pt>
                <c:pt idx="766">
                  <c:v>34.759891799999998</c:v>
                </c:pt>
                <c:pt idx="767">
                  <c:v>34.986927300000005</c:v>
                </c:pt>
                <c:pt idx="768">
                  <c:v>34.972144100000008</c:v>
                </c:pt>
                <c:pt idx="769">
                  <c:v>35.273828500000008</c:v>
                </c:pt>
                <c:pt idx="770">
                  <c:v>35.608399750000004</c:v>
                </c:pt>
                <c:pt idx="771">
                  <c:v>35.793415600000003</c:v>
                </c:pt>
                <c:pt idx="772">
                  <c:v>35.799626000000004</c:v>
                </c:pt>
                <c:pt idx="773">
                  <c:v>35.727563500000002</c:v>
                </c:pt>
                <c:pt idx="774">
                  <c:v>35.519207200000011</c:v>
                </c:pt>
                <c:pt idx="775">
                  <c:v>35.293100500000001</c:v>
                </c:pt>
                <c:pt idx="776">
                  <c:v>35.551304450000011</c:v>
                </c:pt>
                <c:pt idx="777">
                  <c:v>35.054758600000007</c:v>
                </c:pt>
                <c:pt idx="778">
                  <c:v>35.483094400000006</c:v>
                </c:pt>
                <c:pt idx="779">
                  <c:v>35.458058750000006</c:v>
                </c:pt>
                <c:pt idx="780">
                  <c:v>34.999101700000011</c:v>
                </c:pt>
                <c:pt idx="781">
                  <c:v>34.341652800000006</c:v>
                </c:pt>
                <c:pt idx="782">
                  <c:v>33.793948450000002</c:v>
                </c:pt>
                <c:pt idx="783">
                  <c:v>33.5515477</c:v>
                </c:pt>
                <c:pt idx="784">
                  <c:v>32.814689899999998</c:v>
                </c:pt>
                <c:pt idx="785">
                  <c:v>32.520593499999997</c:v>
                </c:pt>
                <c:pt idx="786">
                  <c:v>32.257423950000003</c:v>
                </c:pt>
                <c:pt idx="787">
                  <c:v>32.04868845</c:v>
                </c:pt>
                <c:pt idx="788">
                  <c:v>31.577665</c:v>
                </c:pt>
                <c:pt idx="789">
                  <c:v>31.360320700000003</c:v>
                </c:pt>
                <c:pt idx="790">
                  <c:v>31.1545852</c:v>
                </c:pt>
                <c:pt idx="791">
                  <c:v>30.639560500000002</c:v>
                </c:pt>
                <c:pt idx="792">
                  <c:v>30.122316600000001</c:v>
                </c:pt>
                <c:pt idx="793">
                  <c:v>29.904662700000003</c:v>
                </c:pt>
                <c:pt idx="794">
                  <c:v>29.826781</c:v>
                </c:pt>
                <c:pt idx="795">
                  <c:v>29.567352249999999</c:v>
                </c:pt>
                <c:pt idx="796">
                  <c:v>29.470332500000005</c:v>
                </c:pt>
                <c:pt idx="797">
                  <c:v>29.67006675</c:v>
                </c:pt>
                <c:pt idx="798">
                  <c:v>29.576753400000005</c:v>
                </c:pt>
                <c:pt idx="799">
                  <c:v>29.081288350000001</c:v>
                </c:pt>
                <c:pt idx="800">
                  <c:v>28.747511500000002</c:v>
                </c:pt>
                <c:pt idx="801">
                  <c:v>28.510540000000002</c:v>
                </c:pt>
                <c:pt idx="802">
                  <c:v>28.820403599999999</c:v>
                </c:pt>
                <c:pt idx="803">
                  <c:v>28.5921953</c:v>
                </c:pt>
                <c:pt idx="804">
                  <c:v>28.666565800000001</c:v>
                </c:pt>
                <c:pt idx="805">
                  <c:v>28.787623950000004</c:v>
                </c:pt>
                <c:pt idx="806">
                  <c:v>28.595839300000002</c:v>
                </c:pt>
                <c:pt idx="807">
                  <c:v>28.70155265</c:v>
                </c:pt>
                <c:pt idx="808">
                  <c:v>28.742387500000003</c:v>
                </c:pt>
                <c:pt idx="809">
                  <c:v>31.8827581</c:v>
                </c:pt>
                <c:pt idx="810">
                  <c:v>32.024864700000002</c:v>
                </c:pt>
                <c:pt idx="811">
                  <c:v>31.686103850000002</c:v>
                </c:pt>
                <c:pt idx="812">
                  <c:v>31.581608100000004</c:v>
                </c:pt>
                <c:pt idx="813">
                  <c:v>31.358231000000004</c:v>
                </c:pt>
                <c:pt idx="814">
                  <c:v>31.439280700000001</c:v>
                </c:pt>
                <c:pt idx="815">
                  <c:v>31.548609250000002</c:v>
                </c:pt>
                <c:pt idx="816">
                  <c:v>31.799306000000001</c:v>
                </c:pt>
                <c:pt idx="817">
                  <c:v>31.727023500000001</c:v>
                </c:pt>
                <c:pt idx="818">
                  <c:v>31.581608100000004</c:v>
                </c:pt>
                <c:pt idx="819">
                  <c:v>31.127709100000001</c:v>
                </c:pt>
                <c:pt idx="820">
                  <c:v>31.119877100000004</c:v>
                </c:pt>
                <c:pt idx="821">
                  <c:v>30.816188699999998</c:v>
                </c:pt>
                <c:pt idx="822">
                  <c:v>30.6681837</c:v>
                </c:pt>
                <c:pt idx="823">
                  <c:v>30.756921400000003</c:v>
                </c:pt>
                <c:pt idx="824">
                  <c:v>30.613462000000002</c:v>
                </c:pt>
                <c:pt idx="825">
                  <c:v>30.290733150000001</c:v>
                </c:pt>
                <c:pt idx="826">
                  <c:v>29.763846850000004</c:v>
                </c:pt>
                <c:pt idx="827">
                  <c:v>30.181783800000002</c:v>
                </c:pt>
                <c:pt idx="828">
                  <c:v>29.856186949999998</c:v>
                </c:pt>
                <c:pt idx="829">
                  <c:v>29.565085750000005</c:v>
                </c:pt>
                <c:pt idx="830">
                  <c:v>28.915332499999998</c:v>
                </c:pt>
                <c:pt idx="831">
                  <c:v>29.139160000000004</c:v>
                </c:pt>
                <c:pt idx="832">
                  <c:v>29.671279900000002</c:v>
                </c:pt>
                <c:pt idx="833">
                  <c:v>28.981603000000003</c:v>
                </c:pt>
                <c:pt idx="834">
                  <c:v>28.743119500000002</c:v>
                </c:pt>
                <c:pt idx="835">
                  <c:v>29.00845065</c:v>
                </c:pt>
                <c:pt idx="836">
                  <c:v>29.483796500000004</c:v>
                </c:pt>
                <c:pt idx="837">
                  <c:v>29.564010200000006</c:v>
                </c:pt>
                <c:pt idx="838">
                  <c:v>29.6292127</c:v>
                </c:pt>
                <c:pt idx="839">
                  <c:v>30.018230000000003</c:v>
                </c:pt>
                <c:pt idx="840">
                  <c:v>29.726734400000002</c:v>
                </c:pt>
                <c:pt idx="841">
                  <c:v>29.437183600000001</c:v>
                </c:pt>
                <c:pt idx="842">
                  <c:v>29.738026400000003</c:v>
                </c:pt>
                <c:pt idx="843">
                  <c:v>29.592495000000003</c:v>
                </c:pt>
                <c:pt idx="844">
                  <c:v>29.587247800000004</c:v>
                </c:pt>
                <c:pt idx="845">
                  <c:v>29.302688200000002</c:v>
                </c:pt>
                <c:pt idx="846">
                  <c:v>29.074407900000001</c:v>
                </c:pt>
                <c:pt idx="847">
                  <c:v>29.435690800000003</c:v>
                </c:pt>
                <c:pt idx="848">
                  <c:v>29.472835250000003</c:v>
                </c:pt>
                <c:pt idx="849">
                  <c:v>29.129540000000002</c:v>
                </c:pt>
                <c:pt idx="850">
                  <c:v>29.162996450000001</c:v>
                </c:pt>
                <c:pt idx="851">
                  <c:v>29.03131625</c:v>
                </c:pt>
                <c:pt idx="852">
                  <c:v>28.779719500000002</c:v>
                </c:pt>
                <c:pt idx="853">
                  <c:v>28.778255500000004</c:v>
                </c:pt>
                <c:pt idx="854">
                  <c:v>28.633736899999999</c:v>
                </c:pt>
                <c:pt idx="855">
                  <c:v>28.400863000000001</c:v>
                </c:pt>
                <c:pt idx="856">
                  <c:v>28.3256485</c:v>
                </c:pt>
                <c:pt idx="857">
                  <c:v>28.329982900000001</c:v>
                </c:pt>
                <c:pt idx="858">
                  <c:v>28.176629100000003</c:v>
                </c:pt>
                <c:pt idx="859">
                  <c:v>28.587765250000004</c:v>
                </c:pt>
                <c:pt idx="860">
                  <c:v>28.970185750000002</c:v>
                </c:pt>
                <c:pt idx="861">
                  <c:v>28.715445450000001</c:v>
                </c:pt>
                <c:pt idx="862">
                  <c:v>28.755563500000001</c:v>
                </c:pt>
                <c:pt idx="863">
                  <c:v>28.899158100000001</c:v>
                </c:pt>
                <c:pt idx="864">
                  <c:v>29.541872950000002</c:v>
                </c:pt>
                <c:pt idx="865">
                  <c:v>30.103040500000002</c:v>
                </c:pt>
                <c:pt idx="866">
                  <c:v>30.252129499999999</c:v>
                </c:pt>
                <c:pt idx="867">
                  <c:v>30.0243036</c:v>
                </c:pt>
                <c:pt idx="868">
                  <c:v>30.429935400000002</c:v>
                </c:pt>
                <c:pt idx="869">
                  <c:v>30.884723200000003</c:v>
                </c:pt>
                <c:pt idx="870">
                  <c:v>31.358231000000004</c:v>
                </c:pt>
                <c:pt idx="871">
                  <c:v>31.120660300000004</c:v>
                </c:pt>
                <c:pt idx="872">
                  <c:v>31.0631114</c:v>
                </c:pt>
                <c:pt idx="873">
                  <c:v>30.840269499999998</c:v>
                </c:pt>
                <c:pt idx="874">
                  <c:v>30.61655</c:v>
                </c:pt>
                <c:pt idx="875">
                  <c:v>30.497727850000004</c:v>
                </c:pt>
                <c:pt idx="876">
                  <c:v>30.598022</c:v>
                </c:pt>
                <c:pt idx="877">
                  <c:v>31.103429900000002</c:v>
                </c:pt>
                <c:pt idx="878">
                  <c:v>30.690476150000002</c:v>
                </c:pt>
                <c:pt idx="879">
                  <c:v>31.2661877</c:v>
                </c:pt>
                <c:pt idx="880">
                  <c:v>31.416382300000002</c:v>
                </c:pt>
                <c:pt idx="881">
                  <c:v>31.1844076</c:v>
                </c:pt>
                <c:pt idx="882">
                  <c:v>31.4736656</c:v>
                </c:pt>
                <c:pt idx="883">
                  <c:v>30.862928000000004</c:v>
                </c:pt>
                <c:pt idx="884">
                  <c:v>31.316467000000003</c:v>
                </c:pt>
                <c:pt idx="885">
                  <c:v>31.476830400000001</c:v>
                </c:pt>
                <c:pt idx="886">
                  <c:v>31.286617750000001</c:v>
                </c:pt>
                <c:pt idx="887">
                  <c:v>31.317255000000007</c:v>
                </c:pt>
                <c:pt idx="888">
                  <c:v>31.349453850000003</c:v>
                </c:pt>
                <c:pt idx="889">
                  <c:v>31.451512000000005</c:v>
                </c:pt>
                <c:pt idx="890">
                  <c:v>31.814026899999998</c:v>
                </c:pt>
                <c:pt idx="891">
                  <c:v>32.757584999999999</c:v>
                </c:pt>
                <c:pt idx="892">
                  <c:v>32.905469199999999</c:v>
                </c:pt>
                <c:pt idx="893">
                  <c:v>33.192807200000004</c:v>
                </c:pt>
                <c:pt idx="894">
                  <c:v>34.4259889</c:v>
                </c:pt>
                <c:pt idx="895">
                  <c:v>34.799672600000001</c:v>
                </c:pt>
                <c:pt idx="896">
                  <c:v>34.571527500000002</c:v>
                </c:pt>
                <c:pt idx="897">
                  <c:v>34.737725300000008</c:v>
                </c:pt>
                <c:pt idx="898">
                  <c:v>34.375860800000012</c:v>
                </c:pt>
                <c:pt idx="899">
                  <c:v>34.069105200000003</c:v>
                </c:pt>
                <c:pt idx="900">
                  <c:v>34.264238650000003</c:v>
                </c:pt>
                <c:pt idx="901">
                  <c:v>34.070802800000003</c:v>
                </c:pt>
                <c:pt idx="902">
                  <c:v>34.288075100000007</c:v>
                </c:pt>
                <c:pt idx="903">
                  <c:v>34.294050300000009</c:v>
                </c:pt>
                <c:pt idx="904">
                  <c:v>34.222483000000011</c:v>
                </c:pt>
                <c:pt idx="905">
                  <c:v>34.082686000000002</c:v>
                </c:pt>
                <c:pt idx="906">
                  <c:v>33.938558600000007</c:v>
                </c:pt>
                <c:pt idx="907">
                  <c:v>33.852542499999998</c:v>
                </c:pt>
                <c:pt idx="908">
                  <c:v>34.449122500000001</c:v>
                </c:pt>
                <c:pt idx="909">
                  <c:v>34.229299000000005</c:v>
                </c:pt>
                <c:pt idx="910">
                  <c:v>34.159400500000004</c:v>
                </c:pt>
                <c:pt idx="911">
                  <c:v>34.681754800000007</c:v>
                </c:pt>
                <c:pt idx="912">
                  <c:v>35.261151600000005</c:v>
                </c:pt>
                <c:pt idx="913">
                  <c:v>35.179289900000008</c:v>
                </c:pt>
                <c:pt idx="914">
                  <c:v>34.814374200000003</c:v>
                </c:pt>
                <c:pt idx="915">
                  <c:v>35.004258850000006</c:v>
                </c:pt>
                <c:pt idx="916">
                  <c:v>34.783241400000001</c:v>
                </c:pt>
                <c:pt idx="917">
                  <c:v>35.294852500000005</c:v>
                </c:pt>
                <c:pt idx="918">
                  <c:v>35.298356500000004</c:v>
                </c:pt>
                <c:pt idx="919">
                  <c:v>35.823580400000004</c:v>
                </c:pt>
                <c:pt idx="920">
                  <c:v>35.171434700000013</c:v>
                </c:pt>
                <c:pt idx="921">
                  <c:v>35.039972900000009</c:v>
                </c:pt>
                <c:pt idx="922">
                  <c:v>34.447408900000006</c:v>
                </c:pt>
                <c:pt idx="923">
                  <c:v>33.999193900000016</c:v>
                </c:pt>
                <c:pt idx="924">
                  <c:v>34.091174000000002</c:v>
                </c:pt>
                <c:pt idx="925">
                  <c:v>33.574162900000005</c:v>
                </c:pt>
                <c:pt idx="926">
                  <c:v>33.361345</c:v>
                </c:pt>
                <c:pt idx="927">
                  <c:v>33.221013600000006</c:v>
                </c:pt>
                <c:pt idx="928">
                  <c:v>32.546679900000001</c:v>
                </c:pt>
                <c:pt idx="929">
                  <c:v>32.467377399999997</c:v>
                </c:pt>
                <c:pt idx="930">
                  <c:v>32.577766750000002</c:v>
                </c:pt>
                <c:pt idx="931">
                  <c:v>32.116682949999998</c:v>
                </c:pt>
                <c:pt idx="932">
                  <c:v>32.288541200000004</c:v>
                </c:pt>
                <c:pt idx="933">
                  <c:v>31.918947900000003</c:v>
                </c:pt>
                <c:pt idx="934">
                  <c:v>32.351280850000002</c:v>
                </c:pt>
                <c:pt idx="935">
                  <c:v>31.873343000000002</c:v>
                </c:pt>
                <c:pt idx="936">
                  <c:v>31.5506554</c:v>
                </c:pt>
                <c:pt idx="937">
                  <c:v>31.483300900000003</c:v>
                </c:pt>
                <c:pt idx="938">
                  <c:v>31.323999100000002</c:v>
                </c:pt>
                <c:pt idx="939">
                  <c:v>31.182042899999999</c:v>
                </c:pt>
                <c:pt idx="940">
                  <c:v>31.5800482</c:v>
                </c:pt>
                <c:pt idx="941">
                  <c:v>31.020306250000001</c:v>
                </c:pt>
                <c:pt idx="942">
                  <c:v>30.622541300000002</c:v>
                </c:pt>
                <c:pt idx="943">
                  <c:v>30.638013300000001</c:v>
                </c:pt>
                <c:pt idx="944">
                  <c:v>30.330591300000005</c:v>
                </c:pt>
                <c:pt idx="945">
                  <c:v>30.111643000000004</c:v>
                </c:pt>
                <c:pt idx="946">
                  <c:v>29.967363600000002</c:v>
                </c:pt>
                <c:pt idx="947">
                  <c:v>29.900117100000003</c:v>
                </c:pt>
                <c:pt idx="948">
                  <c:v>30.087576150000004</c:v>
                </c:pt>
                <c:pt idx="949">
                  <c:v>30.167733850000001</c:v>
                </c:pt>
                <c:pt idx="950">
                  <c:v>30.294119200000001</c:v>
                </c:pt>
                <c:pt idx="951">
                  <c:v>29.860045</c:v>
                </c:pt>
                <c:pt idx="952">
                  <c:v>29.300430250000002</c:v>
                </c:pt>
                <c:pt idx="953">
                  <c:v>29.023458300000001</c:v>
                </c:pt>
                <c:pt idx="954">
                  <c:v>28.648305799999999</c:v>
                </c:pt>
                <c:pt idx="955">
                  <c:v>28.695703050000002</c:v>
                </c:pt>
                <c:pt idx="956">
                  <c:v>28.746779500000002</c:v>
                </c:pt>
                <c:pt idx="957">
                  <c:v>28.716907850000002</c:v>
                </c:pt>
                <c:pt idx="958">
                  <c:v>28.2324044</c:v>
                </c:pt>
                <c:pt idx="959">
                  <c:v>28.152895500000003</c:v>
                </c:pt>
                <c:pt idx="960">
                  <c:v>28.385659</c:v>
                </c:pt>
                <c:pt idx="961">
                  <c:v>28.314812500000002</c:v>
                </c:pt>
                <c:pt idx="962">
                  <c:v>28.603127300000001</c:v>
                </c:pt>
                <c:pt idx="963">
                  <c:v>28.677521800000001</c:v>
                </c:pt>
                <c:pt idx="964">
                  <c:v>28.751171500000002</c:v>
                </c:pt>
                <c:pt idx="965">
                  <c:v>28.228800400000001</c:v>
                </c:pt>
                <c:pt idx="966">
                  <c:v>28.014670500000001</c:v>
                </c:pt>
                <c:pt idx="967">
                  <c:v>27.532847050000004</c:v>
                </c:pt>
                <c:pt idx="968">
                  <c:v>27.442015299999998</c:v>
                </c:pt>
                <c:pt idx="969">
                  <c:v>26.72995075</c:v>
                </c:pt>
                <c:pt idx="970">
                  <c:v>26.702860700000002</c:v>
                </c:pt>
                <c:pt idx="971">
                  <c:v>26.551820500000005</c:v>
                </c:pt>
                <c:pt idx="972">
                  <c:v>26.699424700000002</c:v>
                </c:pt>
                <c:pt idx="973">
                  <c:v>26.737518750000003</c:v>
                </c:pt>
                <c:pt idx="974">
                  <c:v>26.519178450000005</c:v>
                </c:pt>
                <c:pt idx="975">
                  <c:v>26.331301</c:v>
                </c:pt>
                <c:pt idx="976">
                  <c:v>26.4116347</c:v>
                </c:pt>
                <c:pt idx="977">
                  <c:v>26.562080500000004</c:v>
                </c:pt>
                <c:pt idx="978">
                  <c:v>26.025568600000003</c:v>
                </c:pt>
                <c:pt idx="979">
                  <c:v>25.875012399999999</c:v>
                </c:pt>
                <c:pt idx="980">
                  <c:v>25.881708400000001</c:v>
                </c:pt>
                <c:pt idx="981">
                  <c:v>25.317754450000002</c:v>
                </c:pt>
                <c:pt idx="982">
                  <c:v>25.122213000000002</c:v>
                </c:pt>
                <c:pt idx="983">
                  <c:v>25.050390500000002</c:v>
                </c:pt>
                <c:pt idx="984">
                  <c:v>25.583713600000003</c:v>
                </c:pt>
                <c:pt idx="985">
                  <c:v>25.662057700000002</c:v>
                </c:pt>
                <c:pt idx="986">
                  <c:v>25.816751500000002</c:v>
                </c:pt>
                <c:pt idx="987">
                  <c:v>25.971438899999999</c:v>
                </c:pt>
                <c:pt idx="988">
                  <c:v>25.821427500000002</c:v>
                </c:pt>
                <c:pt idx="989">
                  <c:v>25.527867099999998</c:v>
                </c:pt>
                <c:pt idx="990">
                  <c:v>25.759064200000001</c:v>
                </c:pt>
                <c:pt idx="991">
                  <c:v>25.443535000000001</c:v>
                </c:pt>
                <c:pt idx="992">
                  <c:v>25.2202147</c:v>
                </c:pt>
                <c:pt idx="993">
                  <c:v>25.150971400000003</c:v>
                </c:pt>
                <c:pt idx="994">
                  <c:v>25.152278600000002</c:v>
                </c:pt>
                <c:pt idx="995">
                  <c:v>24.927420699999999</c:v>
                </c:pt>
                <c:pt idx="996">
                  <c:v>25.3248836</c:v>
                </c:pt>
                <c:pt idx="997">
                  <c:v>24.795092500000003</c:v>
                </c:pt>
                <c:pt idx="998">
                  <c:v>24.458846049999998</c:v>
                </c:pt>
                <c:pt idx="999">
                  <c:v>24.038073899999997</c:v>
                </c:pt>
                <c:pt idx="1000">
                  <c:v>24.6548251</c:v>
                </c:pt>
                <c:pt idx="1001">
                  <c:v>24.111552400000001</c:v>
                </c:pt>
                <c:pt idx="1002">
                  <c:v>24.122282800000001</c:v>
                </c:pt>
                <c:pt idx="1003">
                  <c:v>23.8954345</c:v>
                </c:pt>
                <c:pt idx="1004">
                  <c:v>23.974621000000003</c:v>
                </c:pt>
                <c:pt idx="1005">
                  <c:v>23.9010721</c:v>
                </c:pt>
                <c:pt idx="1006">
                  <c:v>24.00604225</c:v>
                </c:pt>
                <c:pt idx="1007">
                  <c:v>24.121651600000003</c:v>
                </c:pt>
                <c:pt idx="1008">
                  <c:v>24.086478350000004</c:v>
                </c:pt>
                <c:pt idx="1009">
                  <c:v>24.193867700000002</c:v>
                </c:pt>
                <c:pt idx="1010">
                  <c:v>24.079543950000001</c:v>
                </c:pt>
                <c:pt idx="1011">
                  <c:v>24.272399</c:v>
                </c:pt>
                <c:pt idx="1012">
                  <c:v>24.161871250000004</c:v>
                </c:pt>
                <c:pt idx="1013">
                  <c:v>24.304361050000001</c:v>
                </c:pt>
                <c:pt idx="1014">
                  <c:v>24.234083349999999</c:v>
                </c:pt>
                <c:pt idx="1015">
                  <c:v>24.504816099999999</c:v>
                </c:pt>
                <c:pt idx="1016">
                  <c:v>24.437122400000003</c:v>
                </c:pt>
                <c:pt idx="1017">
                  <c:v>24.398161950000002</c:v>
                </c:pt>
                <c:pt idx="1018">
                  <c:v>24.279377400000001</c:v>
                </c:pt>
                <c:pt idx="1019">
                  <c:v>24.46267645</c:v>
                </c:pt>
                <c:pt idx="1020">
                  <c:v>24.794446900000004</c:v>
                </c:pt>
                <c:pt idx="1021">
                  <c:v>25.016262400000002</c:v>
                </c:pt>
                <c:pt idx="1022">
                  <c:v>25.074514500000003</c:v>
                </c:pt>
                <c:pt idx="1023">
                  <c:v>25.444855</c:v>
                </c:pt>
                <c:pt idx="1024">
                  <c:v>26.060337850000003</c:v>
                </c:pt>
                <c:pt idx="1025">
                  <c:v>26.790255650000002</c:v>
                </c:pt>
                <c:pt idx="1026">
                  <c:v>27.456119750000003</c:v>
                </c:pt>
                <c:pt idx="1027">
                  <c:v>27.135543700000003</c:v>
                </c:pt>
                <c:pt idx="1028">
                  <c:v>27.149479700000004</c:v>
                </c:pt>
                <c:pt idx="1029">
                  <c:v>26.96535665</c:v>
                </c:pt>
                <c:pt idx="1030">
                  <c:v>26.630773400000002</c:v>
                </c:pt>
                <c:pt idx="1031">
                  <c:v>26.544980500000005</c:v>
                </c:pt>
                <c:pt idx="1032">
                  <c:v>26.2401385</c:v>
                </c:pt>
                <c:pt idx="1033">
                  <c:v>26.776300000000003</c:v>
                </c:pt>
                <c:pt idx="1034">
                  <c:v>26.508930450000005</c:v>
                </c:pt>
                <c:pt idx="1035">
                  <c:v>26.934873450000001</c:v>
                </c:pt>
                <c:pt idx="1036">
                  <c:v>27.436389699999999</c:v>
                </c:pt>
                <c:pt idx="1037">
                  <c:v>26.841435300000001</c:v>
                </c:pt>
                <c:pt idx="1038">
                  <c:v>26.721006750000001</c:v>
                </c:pt>
                <c:pt idx="1039">
                  <c:v>26.735454750000002</c:v>
                </c:pt>
                <c:pt idx="1040">
                  <c:v>26.7001119</c:v>
                </c:pt>
                <c:pt idx="1041">
                  <c:v>26.712481500000003</c:v>
                </c:pt>
                <c:pt idx="1042">
                  <c:v>26.643114200000003</c:v>
                </c:pt>
                <c:pt idx="1043">
                  <c:v>26.6472278</c:v>
                </c:pt>
                <c:pt idx="1044">
                  <c:v>26.770542750000001</c:v>
                </c:pt>
                <c:pt idx="1045">
                  <c:v>26.583284500000005</c:v>
                </c:pt>
                <c:pt idx="1046">
                  <c:v>26.809362400000001</c:v>
                </c:pt>
                <c:pt idx="1047">
                  <c:v>26.839906850000002</c:v>
                </c:pt>
                <c:pt idx="1048">
                  <c:v>26.694276250000001</c:v>
                </c:pt>
                <c:pt idx="1049">
                  <c:v>26.203120000000002</c:v>
                </c:pt>
                <c:pt idx="1050">
                  <c:v>26.497440399999999</c:v>
                </c:pt>
                <c:pt idx="1051">
                  <c:v>26.119375900000001</c:v>
                </c:pt>
                <c:pt idx="1052">
                  <c:v>26.344205800000001</c:v>
                </c:pt>
                <c:pt idx="1053">
                  <c:v>26.489933999999998</c:v>
                </c:pt>
                <c:pt idx="1054">
                  <c:v>26.568920500000004</c:v>
                </c:pt>
                <c:pt idx="1055">
                  <c:v>26.404145900000003</c:v>
                </c:pt>
                <c:pt idx="1056">
                  <c:v>26.596774550000003</c:v>
                </c:pt>
                <c:pt idx="1057">
                  <c:v>26.629402200000001</c:v>
                </c:pt>
                <c:pt idx="1058">
                  <c:v>26.7049223</c:v>
                </c:pt>
                <c:pt idx="1059">
                  <c:v>26.515762450000004</c:v>
                </c:pt>
                <c:pt idx="1060">
                  <c:v>26.774233600000002</c:v>
                </c:pt>
                <c:pt idx="1061">
                  <c:v>26.614319000000002</c:v>
                </c:pt>
                <c:pt idx="1062">
                  <c:v>26.398018700000002</c:v>
                </c:pt>
                <c:pt idx="1063">
                  <c:v>26.186896000000004</c:v>
                </c:pt>
                <c:pt idx="1064">
                  <c:v>26.310812550000001</c:v>
                </c:pt>
                <c:pt idx="1065">
                  <c:v>26.282149700000002</c:v>
                </c:pt>
                <c:pt idx="1066">
                  <c:v>26.362544200000002</c:v>
                </c:pt>
                <c:pt idx="1067">
                  <c:v>26.2787617</c:v>
                </c:pt>
                <c:pt idx="1068">
                  <c:v>26.6595686</c:v>
                </c:pt>
                <c:pt idx="1069">
                  <c:v>26.579864500000003</c:v>
                </c:pt>
                <c:pt idx="1070">
                  <c:v>26.732410300000002</c:v>
                </c:pt>
                <c:pt idx="1071">
                  <c:v>26.395266250000002</c:v>
                </c:pt>
                <c:pt idx="1072">
                  <c:v>26.581916500000002</c:v>
                </c:pt>
                <c:pt idx="1073">
                  <c:v>26.360506600000001</c:v>
                </c:pt>
                <c:pt idx="1074">
                  <c:v>26.512453199999999</c:v>
                </c:pt>
                <c:pt idx="1075">
                  <c:v>26.199740000000002</c:v>
                </c:pt>
                <c:pt idx="1076">
                  <c:v>26.119375900000001</c:v>
                </c:pt>
                <c:pt idx="1077">
                  <c:v>26.427293100000004</c:v>
                </c:pt>
                <c:pt idx="1078">
                  <c:v>27.106710800000002</c:v>
                </c:pt>
                <c:pt idx="1079">
                  <c:v>27.4799881</c:v>
                </c:pt>
                <c:pt idx="1080">
                  <c:v>27.415743200000001</c:v>
                </c:pt>
                <c:pt idx="1081">
                  <c:v>27.116443600000004</c:v>
                </c:pt>
                <c:pt idx="1082">
                  <c:v>26.960488999999999</c:v>
                </c:pt>
                <c:pt idx="1083">
                  <c:v>26.961181</c:v>
                </c:pt>
                <c:pt idx="1084">
                  <c:v>26.812117600000001</c:v>
                </c:pt>
                <c:pt idx="1085">
                  <c:v>26.867670499999999</c:v>
                </c:pt>
                <c:pt idx="1086">
                  <c:v>27.036731500000005</c:v>
                </c:pt>
                <c:pt idx="1087">
                  <c:v>26.6677958</c:v>
                </c:pt>
                <c:pt idx="1088">
                  <c:v>26.220696000000004</c:v>
                </c:pt>
                <c:pt idx="1089">
                  <c:v>26.496791949999999</c:v>
                </c:pt>
                <c:pt idx="1090">
                  <c:v>26.392429</c:v>
                </c:pt>
                <c:pt idx="1091">
                  <c:v>26.200068350000002</c:v>
                </c:pt>
                <c:pt idx="1092">
                  <c:v>25.932597999999999</c:v>
                </c:pt>
                <c:pt idx="1093">
                  <c:v>26.219344000000003</c:v>
                </c:pt>
                <c:pt idx="1094">
                  <c:v>26.141631100000001</c:v>
                </c:pt>
                <c:pt idx="1095">
                  <c:v>26.292313700000001</c:v>
                </c:pt>
                <c:pt idx="1096">
                  <c:v>26.287570500000001</c:v>
                </c:pt>
                <c:pt idx="1097">
                  <c:v>26.224752000000002</c:v>
                </c:pt>
                <c:pt idx="1098">
                  <c:v>26.224752000000002</c:v>
                </c:pt>
                <c:pt idx="1099">
                  <c:v>27.221946900000003</c:v>
                </c:pt>
                <c:pt idx="1100">
                  <c:v>26.5315604</c:v>
                </c:pt>
                <c:pt idx="1101">
                  <c:v>26.378165800000001</c:v>
                </c:pt>
                <c:pt idx="1102">
                  <c:v>26.423208300000002</c:v>
                </c:pt>
                <c:pt idx="1103">
                  <c:v>26.4947108</c:v>
                </c:pt>
                <c:pt idx="1104">
                  <c:v>26.417081100000001</c:v>
                </c:pt>
                <c:pt idx="1105">
                  <c:v>26.902320549999999</c:v>
                </c:pt>
                <c:pt idx="1106">
                  <c:v>27.4806913</c:v>
                </c:pt>
                <c:pt idx="1107">
                  <c:v>26.784565600000001</c:v>
                </c:pt>
                <c:pt idx="1108">
                  <c:v>26.868360899999999</c:v>
                </c:pt>
                <c:pt idx="1109">
                  <c:v>26.878716900000001</c:v>
                </c:pt>
                <c:pt idx="1110">
                  <c:v>26.885620899999999</c:v>
                </c:pt>
                <c:pt idx="1111">
                  <c:v>26.656826200000001</c:v>
                </c:pt>
                <c:pt idx="1112">
                  <c:v>26.501534799999998</c:v>
                </c:pt>
                <c:pt idx="1113">
                  <c:v>26.573708500000002</c:v>
                </c:pt>
              </c:numCache>
            </c:numRef>
          </c:val>
        </c:ser>
        <c:ser>
          <c:idx val="6"/>
          <c:order val="5"/>
          <c:tx>
            <c:v>2227</c:v>
          </c:tx>
          <c:marker>
            <c:symbol val="none"/>
          </c:marker>
          <c:val>
            <c:numRef>
              <c:f>Sheet2!$R$2:$R$159</c:f>
              <c:numCache>
                <c:formatCode>0.00</c:formatCode>
                <c:ptCount val="158"/>
                <c:pt idx="0">
                  <c:v>37.7137429</c:v>
                </c:pt>
                <c:pt idx="1">
                  <c:v>38.207201550000001</c:v>
                </c:pt>
                <c:pt idx="2">
                  <c:v>39.95666545000001</c:v>
                </c:pt>
                <c:pt idx="3">
                  <c:v>39.549591700000008</c:v>
                </c:pt>
                <c:pt idx="4">
                  <c:v>38.278289200000003</c:v>
                </c:pt>
                <c:pt idx="5">
                  <c:v>36.702547900000006</c:v>
                </c:pt>
                <c:pt idx="6">
                  <c:v>36.030962200000012</c:v>
                </c:pt>
                <c:pt idx="7">
                  <c:v>36.425797900000006</c:v>
                </c:pt>
                <c:pt idx="8">
                  <c:v>35.752724999999998</c:v>
                </c:pt>
                <c:pt idx="9">
                  <c:v>37.324716250000002</c:v>
                </c:pt>
                <c:pt idx="10">
                  <c:v>36.839876000000004</c:v>
                </c:pt>
                <c:pt idx="11">
                  <c:v>35.557845500000006</c:v>
                </c:pt>
                <c:pt idx="12">
                  <c:v>34.662687500000004</c:v>
                </c:pt>
                <c:pt idx="13">
                  <c:v>34.5202369</c:v>
                </c:pt>
                <c:pt idx="14">
                  <c:v>33.933566499999998</c:v>
                </c:pt>
                <c:pt idx="15">
                  <c:v>32.735594499999998</c:v>
                </c:pt>
                <c:pt idx="16">
                  <c:v>33.064761300000008</c:v>
                </c:pt>
                <c:pt idx="17">
                  <c:v>34.141523500000012</c:v>
                </c:pt>
                <c:pt idx="18">
                  <c:v>33.485432200000005</c:v>
                </c:pt>
                <c:pt idx="19">
                  <c:v>32.443631950000004</c:v>
                </c:pt>
                <c:pt idx="20">
                  <c:v>32.705643899999998</c:v>
                </c:pt>
                <c:pt idx="21">
                  <c:v>31.5155992</c:v>
                </c:pt>
                <c:pt idx="22">
                  <c:v>32.14928845</c:v>
                </c:pt>
                <c:pt idx="23">
                  <c:v>33.489596200000001</c:v>
                </c:pt>
                <c:pt idx="24">
                  <c:v>32.947789099999994</c:v>
                </c:pt>
                <c:pt idx="25">
                  <c:v>33.660435700000008</c:v>
                </c:pt>
                <c:pt idx="26">
                  <c:v>36.489584300000011</c:v>
                </c:pt>
                <c:pt idx="27">
                  <c:v>38.43379250000001</c:v>
                </c:pt>
                <c:pt idx="28">
                  <c:v>38.328024400000004</c:v>
                </c:pt>
                <c:pt idx="29">
                  <c:v>36.74899795000001</c:v>
                </c:pt>
                <c:pt idx="30">
                  <c:v>36.412321900000009</c:v>
                </c:pt>
                <c:pt idx="31">
                  <c:v>37.351128700000004</c:v>
                </c:pt>
                <c:pt idx="32">
                  <c:v>38.331778000000007</c:v>
                </c:pt>
                <c:pt idx="33">
                  <c:v>37.610651500000003</c:v>
                </c:pt>
                <c:pt idx="34">
                  <c:v>37.044468400000007</c:v>
                </c:pt>
                <c:pt idx="35">
                  <c:v>37.425263300000005</c:v>
                </c:pt>
                <c:pt idx="36">
                  <c:v>39.675948250000012</c:v>
                </c:pt>
                <c:pt idx="37">
                  <c:v>36.961562700000009</c:v>
                </c:pt>
                <c:pt idx="38">
                  <c:v>37.6465052</c:v>
                </c:pt>
                <c:pt idx="39">
                  <c:v>39.099233500000011</c:v>
                </c:pt>
                <c:pt idx="40">
                  <c:v>36.818518499999996</c:v>
                </c:pt>
                <c:pt idx="41">
                  <c:v>37.465778500000006</c:v>
                </c:pt>
                <c:pt idx="42">
                  <c:v>37.140288850000005</c:v>
                </c:pt>
                <c:pt idx="43">
                  <c:v>36.458728750000013</c:v>
                </c:pt>
                <c:pt idx="44">
                  <c:v>36.565578100000003</c:v>
                </c:pt>
                <c:pt idx="45">
                  <c:v>36.576397300000004</c:v>
                </c:pt>
                <c:pt idx="46">
                  <c:v>36.350939400000009</c:v>
                </c:pt>
                <c:pt idx="47">
                  <c:v>35.674277700000005</c:v>
                </c:pt>
                <c:pt idx="48">
                  <c:v>34.622267500000007</c:v>
                </c:pt>
                <c:pt idx="49">
                  <c:v>36.631394900000004</c:v>
                </c:pt>
                <c:pt idx="50">
                  <c:v>36.064542100000011</c:v>
                </c:pt>
                <c:pt idx="51">
                  <c:v>36.108982100000013</c:v>
                </c:pt>
                <c:pt idx="52">
                  <c:v>33.122497300000006</c:v>
                </c:pt>
                <c:pt idx="53">
                  <c:v>33.833877399999999</c:v>
                </c:pt>
                <c:pt idx="54">
                  <c:v>33.010230699999994</c:v>
                </c:pt>
                <c:pt idx="55">
                  <c:v>32.013483000000001</c:v>
                </c:pt>
                <c:pt idx="56">
                  <c:v>34.027250500000001</c:v>
                </c:pt>
                <c:pt idx="57">
                  <c:v>35.0729671</c:v>
                </c:pt>
                <c:pt idx="58">
                  <c:v>33.775972599999996</c:v>
                </c:pt>
                <c:pt idx="59">
                  <c:v>32.937929899999993</c:v>
                </c:pt>
                <c:pt idx="60">
                  <c:v>31.875565299999998</c:v>
                </c:pt>
                <c:pt idx="61">
                  <c:v>31.969439000000001</c:v>
                </c:pt>
                <c:pt idx="62">
                  <c:v>32.0304815</c:v>
                </c:pt>
                <c:pt idx="63">
                  <c:v>31.998385500000001</c:v>
                </c:pt>
                <c:pt idx="64">
                  <c:v>33.472940200000004</c:v>
                </c:pt>
                <c:pt idx="65">
                  <c:v>32.441676500000007</c:v>
                </c:pt>
                <c:pt idx="66">
                  <c:v>34.983874999999998</c:v>
                </c:pt>
                <c:pt idx="67">
                  <c:v>35.400181200000006</c:v>
                </c:pt>
                <c:pt idx="68">
                  <c:v>34.82186165000001</c:v>
                </c:pt>
                <c:pt idx="69">
                  <c:v>33.097934200000005</c:v>
                </c:pt>
                <c:pt idx="70">
                  <c:v>34.307683000000004</c:v>
                </c:pt>
                <c:pt idx="71">
                  <c:v>35.06922800000001</c:v>
                </c:pt>
                <c:pt idx="72">
                  <c:v>36.512942700000011</c:v>
                </c:pt>
                <c:pt idx="73">
                  <c:v>35.073568000000009</c:v>
                </c:pt>
                <c:pt idx="74">
                  <c:v>36.811600250000005</c:v>
                </c:pt>
                <c:pt idx="75">
                  <c:v>33.828056799999999</c:v>
                </c:pt>
                <c:pt idx="76">
                  <c:v>35.438516500000006</c:v>
                </c:pt>
                <c:pt idx="77">
                  <c:v>35.720162500000001</c:v>
                </c:pt>
                <c:pt idx="78">
                  <c:v>35.614333600000009</c:v>
                </c:pt>
                <c:pt idx="79">
                  <c:v>37.922373050000004</c:v>
                </c:pt>
                <c:pt idx="80">
                  <c:v>37.376601950000001</c:v>
                </c:pt>
                <c:pt idx="81">
                  <c:v>37.25889500000001</c:v>
                </c:pt>
                <c:pt idx="82">
                  <c:v>38.751769000000003</c:v>
                </c:pt>
                <c:pt idx="83">
                  <c:v>37.944087550000006</c:v>
                </c:pt>
                <c:pt idx="84">
                  <c:v>37.893711900000007</c:v>
                </c:pt>
                <c:pt idx="85">
                  <c:v>39.789747200000001</c:v>
                </c:pt>
                <c:pt idx="86">
                  <c:v>39.020816600000011</c:v>
                </c:pt>
                <c:pt idx="87">
                  <c:v>36.037125500000002</c:v>
                </c:pt>
                <c:pt idx="88">
                  <c:v>35.724906700000005</c:v>
                </c:pt>
                <c:pt idx="89">
                  <c:v>35.729334700000003</c:v>
                </c:pt>
                <c:pt idx="90">
                  <c:v>36.795818500000003</c:v>
                </c:pt>
                <c:pt idx="91">
                  <c:v>39.317228200000002</c:v>
                </c:pt>
                <c:pt idx="92">
                  <c:v>34.673604100000006</c:v>
                </c:pt>
                <c:pt idx="93">
                  <c:v>34.168211050000011</c:v>
                </c:pt>
                <c:pt idx="94">
                  <c:v>32.988778350000004</c:v>
                </c:pt>
                <c:pt idx="95">
                  <c:v>32.819889700000004</c:v>
                </c:pt>
                <c:pt idx="96">
                  <c:v>32.629594650000001</c:v>
                </c:pt>
                <c:pt idx="97">
                  <c:v>33.047882799999996</c:v>
                </c:pt>
                <c:pt idx="98">
                  <c:v>32.195876900000002</c:v>
                </c:pt>
                <c:pt idx="99">
                  <c:v>32.822344900000004</c:v>
                </c:pt>
                <c:pt idx="100">
                  <c:v>30.389665700000005</c:v>
                </c:pt>
                <c:pt idx="101">
                  <c:v>30.736165750000001</c:v>
                </c:pt>
                <c:pt idx="102">
                  <c:v>31.459810300000001</c:v>
                </c:pt>
                <c:pt idx="103">
                  <c:v>32.074613499999998</c:v>
                </c:pt>
                <c:pt idx="104">
                  <c:v>35.584779250000004</c:v>
                </c:pt>
                <c:pt idx="105">
                  <c:v>32.642301400000001</c:v>
                </c:pt>
                <c:pt idx="106">
                  <c:v>35.011359700000007</c:v>
                </c:pt>
                <c:pt idx="107">
                  <c:v>33.977326750000003</c:v>
                </c:pt>
                <c:pt idx="108">
                  <c:v>31.672161250000002</c:v>
                </c:pt>
                <c:pt idx="109">
                  <c:v>31.593252700000001</c:v>
                </c:pt>
                <c:pt idx="110">
                  <c:v>31.274950700000002</c:v>
                </c:pt>
                <c:pt idx="111">
                  <c:v>30.078979150000006</c:v>
                </c:pt>
                <c:pt idx="112">
                  <c:v>32.312662849999995</c:v>
                </c:pt>
                <c:pt idx="113">
                  <c:v>30.969995099999998</c:v>
                </c:pt>
                <c:pt idx="114">
                  <c:v>30.093390800000002</c:v>
                </c:pt>
                <c:pt idx="115">
                  <c:v>31.028727200000002</c:v>
                </c:pt>
                <c:pt idx="116">
                  <c:v>33.644497000000001</c:v>
                </c:pt>
                <c:pt idx="117">
                  <c:v>32.279596000000012</c:v>
                </c:pt>
                <c:pt idx="118">
                  <c:v>32.323930050000001</c:v>
                </c:pt>
                <c:pt idx="119">
                  <c:v>31.506375000000006</c:v>
                </c:pt>
                <c:pt idx="120">
                  <c:v>33.504736800000003</c:v>
                </c:pt>
                <c:pt idx="121">
                  <c:v>31.646938400000003</c:v>
                </c:pt>
                <c:pt idx="122">
                  <c:v>29.549143600000001</c:v>
                </c:pt>
                <c:pt idx="123">
                  <c:v>29.713180600000005</c:v>
                </c:pt>
                <c:pt idx="124">
                  <c:v>29.080334200000003</c:v>
                </c:pt>
                <c:pt idx="125">
                  <c:v>30.791793999999999</c:v>
                </c:pt>
                <c:pt idx="126">
                  <c:v>33.357532150000004</c:v>
                </c:pt>
                <c:pt idx="127">
                  <c:v>32.047016050000003</c:v>
                </c:pt>
                <c:pt idx="128">
                  <c:v>31.103258050000004</c:v>
                </c:pt>
                <c:pt idx="129">
                  <c:v>33.968028950000004</c:v>
                </c:pt>
                <c:pt idx="130">
                  <c:v>29.091799450000003</c:v>
                </c:pt>
                <c:pt idx="131">
                  <c:v>32.849934300000001</c:v>
                </c:pt>
                <c:pt idx="132">
                  <c:v>32.625667600000007</c:v>
                </c:pt>
                <c:pt idx="133">
                  <c:v>28.412336500000002</c:v>
                </c:pt>
                <c:pt idx="134">
                  <c:v>29.188121500000001</c:v>
                </c:pt>
                <c:pt idx="135">
                  <c:v>28.268686700000003</c:v>
                </c:pt>
                <c:pt idx="136">
                  <c:v>26.838527650000003</c:v>
                </c:pt>
                <c:pt idx="137">
                  <c:v>26.873193699999998</c:v>
                </c:pt>
                <c:pt idx="138">
                  <c:v>31.212182500000004</c:v>
                </c:pt>
                <c:pt idx="139">
                  <c:v>29.585717200000001</c:v>
                </c:pt>
                <c:pt idx="140">
                  <c:v>38.57990825000001</c:v>
                </c:pt>
                <c:pt idx="141">
                  <c:v>37.871366899999998</c:v>
                </c:pt>
                <c:pt idx="142">
                  <c:v>36.644017300000002</c:v>
                </c:pt>
                <c:pt idx="143">
                  <c:v>37.221599250000004</c:v>
                </c:pt>
                <c:pt idx="144">
                  <c:v>32.942037899999995</c:v>
                </c:pt>
                <c:pt idx="145">
                  <c:v>35.134037800000009</c:v>
                </c:pt>
                <c:pt idx="146">
                  <c:v>35.520039900000008</c:v>
                </c:pt>
                <c:pt idx="147">
                  <c:v>35.343224050000003</c:v>
                </c:pt>
                <c:pt idx="148">
                  <c:v>35.428696950000003</c:v>
                </c:pt>
                <c:pt idx="149">
                  <c:v>35.013676000000011</c:v>
                </c:pt>
                <c:pt idx="150">
                  <c:v>34.870586199999998</c:v>
                </c:pt>
                <c:pt idx="151">
                  <c:v>35.141832550000004</c:v>
                </c:pt>
                <c:pt idx="152">
                  <c:v>35.025828000000011</c:v>
                </c:pt>
                <c:pt idx="153">
                  <c:v>33.726859900000001</c:v>
                </c:pt>
                <c:pt idx="154">
                  <c:v>38.303626000000008</c:v>
                </c:pt>
                <c:pt idx="155">
                  <c:v>35.759213450000004</c:v>
                </c:pt>
                <c:pt idx="156">
                  <c:v>36.405250000000002</c:v>
                </c:pt>
                <c:pt idx="157">
                  <c:v>35.332520500000001</c:v>
                </c:pt>
              </c:numCache>
            </c:numRef>
          </c:val>
        </c:ser>
        <c:ser>
          <c:idx val="7"/>
          <c:order val="6"/>
          <c:tx>
            <c:v>2228</c:v>
          </c:tx>
          <c:marker>
            <c:symbol val="none"/>
          </c:marker>
          <c:val>
            <c:numRef>
              <c:f>Sheet2!$U$2:$U$102</c:f>
              <c:numCache>
                <c:formatCode>0.00</c:formatCode>
                <c:ptCount val="101"/>
                <c:pt idx="0">
                  <c:v>39.439513300000009</c:v>
                </c:pt>
                <c:pt idx="1">
                  <c:v>40.365096900000012</c:v>
                </c:pt>
                <c:pt idx="2">
                  <c:v>38.465417600000002</c:v>
                </c:pt>
                <c:pt idx="3">
                  <c:v>38.700140300000008</c:v>
                </c:pt>
                <c:pt idx="4">
                  <c:v>38.372580250000013</c:v>
                </c:pt>
                <c:pt idx="5">
                  <c:v>36.652783900000003</c:v>
                </c:pt>
                <c:pt idx="6">
                  <c:v>35.842211600000006</c:v>
                </c:pt>
                <c:pt idx="7">
                  <c:v>35.646040900000003</c:v>
                </c:pt>
                <c:pt idx="8">
                  <c:v>35.95788610000001</c:v>
                </c:pt>
                <c:pt idx="9">
                  <c:v>35.972106900000007</c:v>
                </c:pt>
                <c:pt idx="10">
                  <c:v>36.384121000000007</c:v>
                </c:pt>
                <c:pt idx="11">
                  <c:v>35.185438600000012</c:v>
                </c:pt>
                <c:pt idx="12">
                  <c:v>35.696248000000011</c:v>
                </c:pt>
                <c:pt idx="13">
                  <c:v>33.204629500000003</c:v>
                </c:pt>
                <c:pt idx="14">
                  <c:v>33.041107250000003</c:v>
                </c:pt>
                <c:pt idx="15">
                  <c:v>32.519982550000002</c:v>
                </c:pt>
                <c:pt idx="16">
                  <c:v>30.849293950000003</c:v>
                </c:pt>
                <c:pt idx="17">
                  <c:v>31.876364500000001</c:v>
                </c:pt>
                <c:pt idx="18">
                  <c:v>31.457285150000001</c:v>
                </c:pt>
                <c:pt idx="19">
                  <c:v>31.828817200000003</c:v>
                </c:pt>
                <c:pt idx="20">
                  <c:v>32.157388000000012</c:v>
                </c:pt>
                <c:pt idx="21">
                  <c:v>30.382502049999999</c:v>
                </c:pt>
                <c:pt idx="22">
                  <c:v>29.751576800000002</c:v>
                </c:pt>
                <c:pt idx="23">
                  <c:v>29.951633900000004</c:v>
                </c:pt>
                <c:pt idx="24">
                  <c:v>31.955693750000002</c:v>
                </c:pt>
                <c:pt idx="25">
                  <c:v>31.980650199999999</c:v>
                </c:pt>
                <c:pt idx="26">
                  <c:v>32.993798699999999</c:v>
                </c:pt>
                <c:pt idx="27">
                  <c:v>30.296416000000001</c:v>
                </c:pt>
                <c:pt idx="28">
                  <c:v>31.754087500000001</c:v>
                </c:pt>
                <c:pt idx="29">
                  <c:v>31.359807000000004</c:v>
                </c:pt>
                <c:pt idx="30">
                  <c:v>33.049914900000005</c:v>
                </c:pt>
                <c:pt idx="31">
                  <c:v>33.040842100000006</c:v>
                </c:pt>
                <c:pt idx="32">
                  <c:v>33.482370700000004</c:v>
                </c:pt>
                <c:pt idx="33">
                  <c:v>33.350399749999994</c:v>
                </c:pt>
                <c:pt idx="34">
                  <c:v>35.252598250000005</c:v>
                </c:pt>
                <c:pt idx="35">
                  <c:v>36.167357500000008</c:v>
                </c:pt>
                <c:pt idx="36">
                  <c:v>37.166783600000009</c:v>
                </c:pt>
                <c:pt idx="37">
                  <c:v>33.945323400000007</c:v>
                </c:pt>
                <c:pt idx="38">
                  <c:v>33.482346</c:v>
                </c:pt>
                <c:pt idx="39">
                  <c:v>34.616247500000007</c:v>
                </c:pt>
                <c:pt idx="40">
                  <c:v>34.958832350000002</c:v>
                </c:pt>
                <c:pt idx="41">
                  <c:v>34.300909050000001</c:v>
                </c:pt>
                <c:pt idx="42">
                  <c:v>33.961389800000006</c:v>
                </c:pt>
                <c:pt idx="43">
                  <c:v>34.220629300000006</c:v>
                </c:pt>
                <c:pt idx="44">
                  <c:v>33.554242000000002</c:v>
                </c:pt>
                <c:pt idx="45">
                  <c:v>34.157699700000009</c:v>
                </c:pt>
                <c:pt idx="46">
                  <c:v>34.916148700000001</c:v>
                </c:pt>
                <c:pt idx="47">
                  <c:v>35.219438700000012</c:v>
                </c:pt>
                <c:pt idx="48">
                  <c:v>35.072148100000007</c:v>
                </c:pt>
                <c:pt idx="49">
                  <c:v>34.823022199999997</c:v>
                </c:pt>
                <c:pt idx="50">
                  <c:v>35.789555499999999</c:v>
                </c:pt>
                <c:pt idx="51">
                  <c:v>35.786898700000002</c:v>
                </c:pt>
                <c:pt idx="52">
                  <c:v>35.475200700000009</c:v>
                </c:pt>
                <c:pt idx="53">
                  <c:v>34.708376500000007</c:v>
                </c:pt>
                <c:pt idx="54">
                  <c:v>35.941887700000009</c:v>
                </c:pt>
                <c:pt idx="55">
                  <c:v>37.070026800000008</c:v>
                </c:pt>
                <c:pt idx="56">
                  <c:v>36.927797800000008</c:v>
                </c:pt>
                <c:pt idx="57">
                  <c:v>36.011373400000011</c:v>
                </c:pt>
                <c:pt idx="58">
                  <c:v>34.732589200000007</c:v>
                </c:pt>
                <c:pt idx="59">
                  <c:v>33.828899199999995</c:v>
                </c:pt>
                <c:pt idx="60">
                  <c:v>33.904026500000001</c:v>
                </c:pt>
                <c:pt idx="61">
                  <c:v>34.627727050000004</c:v>
                </c:pt>
                <c:pt idx="62">
                  <c:v>34.276159000000007</c:v>
                </c:pt>
                <c:pt idx="63">
                  <c:v>34.750682800000007</c:v>
                </c:pt>
                <c:pt idx="64">
                  <c:v>33.360512200000002</c:v>
                </c:pt>
                <c:pt idx="65">
                  <c:v>33.126797500000009</c:v>
                </c:pt>
                <c:pt idx="66">
                  <c:v>34.170320050000001</c:v>
                </c:pt>
                <c:pt idx="67">
                  <c:v>34.042401100000014</c:v>
                </c:pt>
                <c:pt idx="68">
                  <c:v>34.472413250000002</c:v>
                </c:pt>
                <c:pt idx="69">
                  <c:v>33.337087749999995</c:v>
                </c:pt>
                <c:pt idx="70">
                  <c:v>34.007052200000004</c:v>
                </c:pt>
                <c:pt idx="71">
                  <c:v>33.702962199999995</c:v>
                </c:pt>
                <c:pt idx="72">
                  <c:v>33.072700150000003</c:v>
                </c:pt>
                <c:pt idx="73">
                  <c:v>32.0409127</c:v>
                </c:pt>
                <c:pt idx="74">
                  <c:v>30.918194400000004</c:v>
                </c:pt>
                <c:pt idx="75">
                  <c:v>30.332399200000001</c:v>
                </c:pt>
                <c:pt idx="76">
                  <c:v>29.884992999999998</c:v>
                </c:pt>
                <c:pt idx="77">
                  <c:v>30.034173200000001</c:v>
                </c:pt>
                <c:pt idx="78">
                  <c:v>30.598791150000004</c:v>
                </c:pt>
                <c:pt idx="79">
                  <c:v>31.059985000000001</c:v>
                </c:pt>
                <c:pt idx="80">
                  <c:v>30.365115300000006</c:v>
                </c:pt>
                <c:pt idx="81">
                  <c:v>31.695646249999999</c:v>
                </c:pt>
                <c:pt idx="82">
                  <c:v>31.388105050000007</c:v>
                </c:pt>
                <c:pt idx="83">
                  <c:v>31.889950899999999</c:v>
                </c:pt>
                <c:pt idx="84">
                  <c:v>31.904336499999999</c:v>
                </c:pt>
                <c:pt idx="85">
                  <c:v>30.412123750000003</c:v>
                </c:pt>
                <c:pt idx="86">
                  <c:v>31.8723685</c:v>
                </c:pt>
                <c:pt idx="87">
                  <c:v>32.107540000000007</c:v>
                </c:pt>
                <c:pt idx="88">
                  <c:v>31.314103000000003</c:v>
                </c:pt>
                <c:pt idx="89">
                  <c:v>32.030457150000004</c:v>
                </c:pt>
                <c:pt idx="90">
                  <c:v>31.590375399999999</c:v>
                </c:pt>
                <c:pt idx="91">
                  <c:v>32.275629100000003</c:v>
                </c:pt>
                <c:pt idx="92">
                  <c:v>31.741081200000004</c:v>
                </c:pt>
                <c:pt idx="93">
                  <c:v>32.519447800000002</c:v>
                </c:pt>
                <c:pt idx="94">
                  <c:v>31.282583000000002</c:v>
                </c:pt>
                <c:pt idx="95">
                  <c:v>33.057793850000003</c:v>
                </c:pt>
                <c:pt idx="96">
                  <c:v>34.783474900000009</c:v>
                </c:pt>
                <c:pt idx="97">
                  <c:v>33.6957503</c:v>
                </c:pt>
                <c:pt idx="98">
                  <c:v>35.539018750000011</c:v>
                </c:pt>
                <c:pt idx="99">
                  <c:v>35.480475900000009</c:v>
                </c:pt>
                <c:pt idx="100">
                  <c:v>36.347079850000007</c:v>
                </c:pt>
              </c:numCache>
            </c:numRef>
          </c:val>
        </c:ser>
        <c:ser>
          <c:idx val="0"/>
          <c:order val="7"/>
          <c:tx>
            <c:v>2229</c:v>
          </c:tx>
          <c:spPr>
            <a:ln>
              <a:solidFill>
                <a:srgbClr val="FF0000"/>
              </a:solidFill>
            </a:ln>
          </c:spPr>
          <c:marker>
            <c:symbol val="none"/>
          </c:marker>
          <c:val>
            <c:numRef>
              <c:f>Sheet2!$X$2:$X$1110</c:f>
              <c:numCache>
                <c:formatCode>0.00</c:formatCode>
                <c:ptCount val="1109"/>
                <c:pt idx="0">
                  <c:v>42.991374600000007</c:v>
                </c:pt>
                <c:pt idx="1">
                  <c:v>42.12964825000001</c:v>
                </c:pt>
                <c:pt idx="2">
                  <c:v>42.089799800000002</c:v>
                </c:pt>
                <c:pt idx="3">
                  <c:v>42.543213200000011</c:v>
                </c:pt>
                <c:pt idx="4">
                  <c:v>42.779330300000012</c:v>
                </c:pt>
                <c:pt idx="5">
                  <c:v>42.363622150000012</c:v>
                </c:pt>
                <c:pt idx="6">
                  <c:v>43.690589100000004</c:v>
                </c:pt>
                <c:pt idx="7">
                  <c:v>44.233705</c:v>
                </c:pt>
                <c:pt idx="8">
                  <c:v>43.376875450000007</c:v>
                </c:pt>
                <c:pt idx="9">
                  <c:v>42.518565100000004</c:v>
                </c:pt>
                <c:pt idx="10">
                  <c:v>41.460519700000013</c:v>
                </c:pt>
                <c:pt idx="11">
                  <c:v>41.694617600000008</c:v>
                </c:pt>
                <c:pt idx="12">
                  <c:v>42.844157500000009</c:v>
                </c:pt>
                <c:pt idx="13">
                  <c:v>43.233106000000006</c:v>
                </c:pt>
                <c:pt idx="14">
                  <c:v>41.49915810000001</c:v>
                </c:pt>
                <c:pt idx="15">
                  <c:v>40.830802000000006</c:v>
                </c:pt>
                <c:pt idx="16">
                  <c:v>42.01900555000001</c:v>
                </c:pt>
                <c:pt idx="17">
                  <c:v>40.933640500000003</c:v>
                </c:pt>
                <c:pt idx="18">
                  <c:v>42.159404500000001</c:v>
                </c:pt>
                <c:pt idx="19">
                  <c:v>40.732298600000007</c:v>
                </c:pt>
                <c:pt idx="20">
                  <c:v>40.097724550000009</c:v>
                </c:pt>
                <c:pt idx="21">
                  <c:v>41.131519100000006</c:v>
                </c:pt>
                <c:pt idx="22">
                  <c:v>41.974037800000005</c:v>
                </c:pt>
                <c:pt idx="23">
                  <c:v>39.211908950000009</c:v>
                </c:pt>
                <c:pt idx="24">
                  <c:v>39.786814100000008</c:v>
                </c:pt>
                <c:pt idx="25">
                  <c:v>39.791706100000006</c:v>
                </c:pt>
                <c:pt idx="26">
                  <c:v>45.03783940000001</c:v>
                </c:pt>
                <c:pt idx="27">
                  <c:v>43.454422100000002</c:v>
                </c:pt>
                <c:pt idx="28">
                  <c:v>42.85957650000001</c:v>
                </c:pt>
                <c:pt idx="29">
                  <c:v>41.723554200000009</c:v>
                </c:pt>
                <c:pt idx="30">
                  <c:v>40.170658950000011</c:v>
                </c:pt>
                <c:pt idx="31">
                  <c:v>41.567606800000007</c:v>
                </c:pt>
                <c:pt idx="32">
                  <c:v>42.708738700000005</c:v>
                </c:pt>
                <c:pt idx="33">
                  <c:v>43.629545500000006</c:v>
                </c:pt>
                <c:pt idx="34">
                  <c:v>40.207647399999999</c:v>
                </c:pt>
                <c:pt idx="35">
                  <c:v>40.2046882</c:v>
                </c:pt>
                <c:pt idx="36">
                  <c:v>40.156860550000012</c:v>
                </c:pt>
                <c:pt idx="37">
                  <c:v>40.734296100000009</c:v>
                </c:pt>
                <c:pt idx="38">
                  <c:v>41.345858500000006</c:v>
                </c:pt>
                <c:pt idx="39">
                  <c:v>39.68868830000001</c:v>
                </c:pt>
                <c:pt idx="40">
                  <c:v>39.623429000000009</c:v>
                </c:pt>
                <c:pt idx="41">
                  <c:v>39.174258000000002</c:v>
                </c:pt>
                <c:pt idx="42">
                  <c:v>39.332056600000008</c:v>
                </c:pt>
                <c:pt idx="43">
                  <c:v>39.71404350000001</c:v>
                </c:pt>
                <c:pt idx="44">
                  <c:v>38.804785500000008</c:v>
                </c:pt>
                <c:pt idx="45">
                  <c:v>38.847577150000006</c:v>
                </c:pt>
                <c:pt idx="46">
                  <c:v>39.566882500000013</c:v>
                </c:pt>
                <c:pt idx="47">
                  <c:v>38.189117500000002</c:v>
                </c:pt>
                <c:pt idx="48">
                  <c:v>40.169121700000005</c:v>
                </c:pt>
                <c:pt idx="49">
                  <c:v>38.875055200000006</c:v>
                </c:pt>
                <c:pt idx="50">
                  <c:v>38.871224800000007</c:v>
                </c:pt>
                <c:pt idx="51">
                  <c:v>38.489329100000006</c:v>
                </c:pt>
                <c:pt idx="52">
                  <c:v>38.603323250000003</c:v>
                </c:pt>
                <c:pt idx="53">
                  <c:v>38.336390500000007</c:v>
                </c:pt>
                <c:pt idx="54">
                  <c:v>38.327872900000003</c:v>
                </c:pt>
                <c:pt idx="55">
                  <c:v>38.821743550000008</c:v>
                </c:pt>
                <c:pt idx="56">
                  <c:v>38.480782700000006</c:v>
                </c:pt>
                <c:pt idx="57">
                  <c:v>38.325980100000002</c:v>
                </c:pt>
                <c:pt idx="58">
                  <c:v>41.137125400000002</c:v>
                </c:pt>
                <c:pt idx="59">
                  <c:v>39.921495000000007</c:v>
                </c:pt>
                <c:pt idx="60">
                  <c:v>38.710636600000008</c:v>
                </c:pt>
                <c:pt idx="61">
                  <c:v>41.486111050000005</c:v>
                </c:pt>
                <c:pt idx="62">
                  <c:v>39.28535535000001</c:v>
                </c:pt>
                <c:pt idx="63">
                  <c:v>38.950101700000012</c:v>
                </c:pt>
                <c:pt idx="64">
                  <c:v>38.669783350000003</c:v>
                </c:pt>
                <c:pt idx="65">
                  <c:v>38.899640450000007</c:v>
                </c:pt>
                <c:pt idx="66">
                  <c:v>38.773237500000008</c:v>
                </c:pt>
                <c:pt idx="67">
                  <c:v>38.021132500000007</c:v>
                </c:pt>
                <c:pt idx="68">
                  <c:v>38.789489500000009</c:v>
                </c:pt>
                <c:pt idx="69">
                  <c:v>39.733504750000009</c:v>
                </c:pt>
                <c:pt idx="70">
                  <c:v>39.429584350000006</c:v>
                </c:pt>
                <c:pt idx="71">
                  <c:v>41.787005850000007</c:v>
                </c:pt>
                <c:pt idx="72">
                  <c:v>43.424861200000009</c:v>
                </c:pt>
                <c:pt idx="73">
                  <c:v>39.928355000000003</c:v>
                </c:pt>
                <c:pt idx="74">
                  <c:v>39.700390700000007</c:v>
                </c:pt>
                <c:pt idx="75">
                  <c:v>40.426239250000009</c:v>
                </c:pt>
                <c:pt idx="76">
                  <c:v>39.442189150000004</c:v>
                </c:pt>
                <c:pt idx="77">
                  <c:v>37.798817800000002</c:v>
                </c:pt>
                <c:pt idx="78">
                  <c:v>38.395321000000003</c:v>
                </c:pt>
                <c:pt idx="79">
                  <c:v>40.341345550000007</c:v>
                </c:pt>
                <c:pt idx="80">
                  <c:v>39.241565300000005</c:v>
                </c:pt>
                <c:pt idx="81">
                  <c:v>39.096335500000002</c:v>
                </c:pt>
                <c:pt idx="82">
                  <c:v>40.086230400000005</c:v>
                </c:pt>
                <c:pt idx="83">
                  <c:v>42.370286200000002</c:v>
                </c:pt>
                <c:pt idx="84">
                  <c:v>41.314299200000008</c:v>
                </c:pt>
                <c:pt idx="85">
                  <c:v>39.153596750000005</c:v>
                </c:pt>
                <c:pt idx="86">
                  <c:v>38.472204650000009</c:v>
                </c:pt>
                <c:pt idx="87">
                  <c:v>38.17750345000001</c:v>
                </c:pt>
                <c:pt idx="88">
                  <c:v>37.989262000000004</c:v>
                </c:pt>
                <c:pt idx="89">
                  <c:v>37.76577850000001</c:v>
                </c:pt>
                <c:pt idx="90">
                  <c:v>37.537603000000004</c:v>
                </c:pt>
                <c:pt idx="91">
                  <c:v>37.770446500000013</c:v>
                </c:pt>
                <c:pt idx="92">
                  <c:v>37.4661805</c:v>
                </c:pt>
                <c:pt idx="93">
                  <c:v>37.545033400000001</c:v>
                </c:pt>
                <c:pt idx="94">
                  <c:v>37.545962200000005</c:v>
                </c:pt>
                <c:pt idx="95">
                  <c:v>37.552463800000005</c:v>
                </c:pt>
                <c:pt idx="96">
                  <c:v>38.923892800000012</c:v>
                </c:pt>
                <c:pt idx="97">
                  <c:v>37.865217000000008</c:v>
                </c:pt>
                <c:pt idx="98">
                  <c:v>38.704206100000007</c:v>
                </c:pt>
                <c:pt idx="99">
                  <c:v>40.41748315000001</c:v>
                </c:pt>
                <c:pt idx="100">
                  <c:v>38.915274400000008</c:v>
                </c:pt>
                <c:pt idx="101">
                  <c:v>38.761219800000006</c:v>
                </c:pt>
                <c:pt idx="102">
                  <c:v>39.589238500000008</c:v>
                </c:pt>
                <c:pt idx="103">
                  <c:v>39.886610900000008</c:v>
                </c:pt>
                <c:pt idx="104">
                  <c:v>38.794478650000002</c:v>
                </c:pt>
                <c:pt idx="105">
                  <c:v>38.989428900000007</c:v>
                </c:pt>
                <c:pt idx="106">
                  <c:v>38.683244500000008</c:v>
                </c:pt>
                <c:pt idx="107">
                  <c:v>38.913359200000009</c:v>
                </c:pt>
                <c:pt idx="108">
                  <c:v>38.008968400000008</c:v>
                </c:pt>
                <c:pt idx="109">
                  <c:v>39.602846500000012</c:v>
                </c:pt>
                <c:pt idx="110">
                  <c:v>38.92676560000001</c:v>
                </c:pt>
                <c:pt idx="111">
                  <c:v>37.79565370000001</c:v>
                </c:pt>
                <c:pt idx="112">
                  <c:v>38.644274800000005</c:v>
                </c:pt>
                <c:pt idx="113">
                  <c:v>39.406531000000008</c:v>
                </c:pt>
                <c:pt idx="114">
                  <c:v>38.232162650000014</c:v>
                </c:pt>
                <c:pt idx="115">
                  <c:v>39.345850100000007</c:v>
                </c:pt>
                <c:pt idx="116">
                  <c:v>40.384816650000005</c:v>
                </c:pt>
                <c:pt idx="117">
                  <c:v>40.845846050000006</c:v>
                </c:pt>
                <c:pt idx="118">
                  <c:v>39.938528050000002</c:v>
                </c:pt>
                <c:pt idx="119">
                  <c:v>36.968897750000004</c:v>
                </c:pt>
                <c:pt idx="120">
                  <c:v>36.401955000000001</c:v>
                </c:pt>
                <c:pt idx="121">
                  <c:v>36.16795710000001</c:v>
                </c:pt>
                <c:pt idx="122">
                  <c:v>36.252250000000004</c:v>
                </c:pt>
                <c:pt idx="123">
                  <c:v>36.107009800000007</c:v>
                </c:pt>
                <c:pt idx="124">
                  <c:v>36.410987000000006</c:v>
                </c:pt>
                <c:pt idx="125">
                  <c:v>35.497249000000004</c:v>
                </c:pt>
                <c:pt idx="126">
                  <c:v>36.78387870000001</c:v>
                </c:pt>
                <c:pt idx="127">
                  <c:v>38.774713300000009</c:v>
                </c:pt>
                <c:pt idx="128">
                  <c:v>38.018133100000007</c:v>
                </c:pt>
                <c:pt idx="129">
                  <c:v>38.637573550000006</c:v>
                </c:pt>
                <c:pt idx="130">
                  <c:v>42.089516100000004</c:v>
                </c:pt>
                <c:pt idx="131">
                  <c:v>39.249916750000011</c:v>
                </c:pt>
                <c:pt idx="132">
                  <c:v>37.499480050000003</c:v>
                </c:pt>
                <c:pt idx="133">
                  <c:v>37.689023900000009</c:v>
                </c:pt>
                <c:pt idx="134">
                  <c:v>36.08548660000001</c:v>
                </c:pt>
                <c:pt idx="135">
                  <c:v>37.606334199999999</c:v>
                </c:pt>
                <c:pt idx="136">
                  <c:v>38.901341500000008</c:v>
                </c:pt>
                <c:pt idx="137">
                  <c:v>37.760552000000011</c:v>
                </c:pt>
                <c:pt idx="138">
                  <c:v>37.458608400000003</c:v>
                </c:pt>
                <c:pt idx="139">
                  <c:v>36.168855500000006</c:v>
                </c:pt>
                <c:pt idx="140">
                  <c:v>36.013780900000008</c:v>
                </c:pt>
                <c:pt idx="141">
                  <c:v>37.462310800000004</c:v>
                </c:pt>
                <c:pt idx="142">
                  <c:v>36.622390500000002</c:v>
                </c:pt>
                <c:pt idx="143">
                  <c:v>36.312228500000003</c:v>
                </c:pt>
                <c:pt idx="144">
                  <c:v>37.302549000000006</c:v>
                </c:pt>
                <c:pt idx="145">
                  <c:v>36.509919550000006</c:v>
                </c:pt>
                <c:pt idx="146">
                  <c:v>36.245950000000001</c:v>
                </c:pt>
                <c:pt idx="147">
                  <c:v>36.631470499999999</c:v>
                </c:pt>
                <c:pt idx="148">
                  <c:v>37.238340900000004</c:v>
                </c:pt>
                <c:pt idx="149">
                  <c:v>38.195536150000009</c:v>
                </c:pt>
                <c:pt idx="150">
                  <c:v>35.873889500000004</c:v>
                </c:pt>
                <c:pt idx="151">
                  <c:v>35.98552445</c:v>
                </c:pt>
                <c:pt idx="152">
                  <c:v>36.446384250000008</c:v>
                </c:pt>
                <c:pt idx="153">
                  <c:v>35.639930000000007</c:v>
                </c:pt>
                <c:pt idx="154">
                  <c:v>36.10073220000001</c:v>
                </c:pt>
                <c:pt idx="155">
                  <c:v>37.385195500000009</c:v>
                </c:pt>
                <c:pt idx="156">
                  <c:v>36.362048950000009</c:v>
                </c:pt>
                <c:pt idx="157">
                  <c:v>37.773600000000009</c:v>
                </c:pt>
                <c:pt idx="158">
                  <c:v>37.546846899999998</c:v>
                </c:pt>
                <c:pt idx="159">
                  <c:v>37.090530300000005</c:v>
                </c:pt>
                <c:pt idx="160">
                  <c:v>40.82568400000001</c:v>
                </c:pt>
                <c:pt idx="161">
                  <c:v>39.111943750000002</c:v>
                </c:pt>
                <c:pt idx="162">
                  <c:v>37.591445750000005</c:v>
                </c:pt>
                <c:pt idx="163">
                  <c:v>36.793901900000009</c:v>
                </c:pt>
                <c:pt idx="164">
                  <c:v>38.391723200000001</c:v>
                </c:pt>
                <c:pt idx="165">
                  <c:v>39.298614000000008</c:v>
                </c:pt>
                <c:pt idx="166">
                  <c:v>36.133451050000005</c:v>
                </c:pt>
                <c:pt idx="167">
                  <c:v>36.247750000000003</c:v>
                </c:pt>
                <c:pt idx="168">
                  <c:v>36.746687050000006</c:v>
                </c:pt>
                <c:pt idx="169">
                  <c:v>37.284734950000008</c:v>
                </c:pt>
                <c:pt idx="170">
                  <c:v>38.505101350000004</c:v>
                </c:pt>
                <c:pt idx="171">
                  <c:v>40.833652000000008</c:v>
                </c:pt>
                <c:pt idx="172">
                  <c:v>37.742017150000009</c:v>
                </c:pt>
                <c:pt idx="173">
                  <c:v>35.949208000000006</c:v>
                </c:pt>
                <c:pt idx="174">
                  <c:v>35.792335000000008</c:v>
                </c:pt>
                <c:pt idx="175">
                  <c:v>36.818332750000003</c:v>
                </c:pt>
                <c:pt idx="176">
                  <c:v>36.094454600000006</c:v>
                </c:pt>
                <c:pt idx="177">
                  <c:v>36.091764200000007</c:v>
                </c:pt>
                <c:pt idx="178">
                  <c:v>36.353927350000006</c:v>
                </c:pt>
                <c:pt idx="179">
                  <c:v>36.275940850000005</c:v>
                </c:pt>
                <c:pt idx="180">
                  <c:v>36.689482600000005</c:v>
                </c:pt>
                <c:pt idx="181">
                  <c:v>36.841826800000007</c:v>
                </c:pt>
                <c:pt idx="182">
                  <c:v>36.688573000000005</c:v>
                </c:pt>
                <c:pt idx="183">
                  <c:v>36.536232000000005</c:v>
                </c:pt>
                <c:pt idx="184">
                  <c:v>37.214400100000006</c:v>
                </c:pt>
                <c:pt idx="185">
                  <c:v>39.487505500000005</c:v>
                </c:pt>
                <c:pt idx="186">
                  <c:v>37.654599100000013</c:v>
                </c:pt>
                <c:pt idx="187">
                  <c:v>39.276898450000012</c:v>
                </c:pt>
                <c:pt idx="188">
                  <c:v>38.287795200000005</c:v>
                </c:pt>
                <c:pt idx="189">
                  <c:v>39.103072300000001</c:v>
                </c:pt>
                <c:pt idx="190">
                  <c:v>38.542496400000005</c:v>
                </c:pt>
                <c:pt idx="191">
                  <c:v>39.96704230000001</c:v>
                </c:pt>
                <c:pt idx="192">
                  <c:v>40.907119150000007</c:v>
                </c:pt>
                <c:pt idx="193">
                  <c:v>40.957104400000013</c:v>
                </c:pt>
                <c:pt idx="194">
                  <c:v>40.808237800000008</c:v>
                </c:pt>
                <c:pt idx="195">
                  <c:v>39.745121200000014</c:v>
                </c:pt>
                <c:pt idx="196">
                  <c:v>40.724320100000007</c:v>
                </c:pt>
                <c:pt idx="197">
                  <c:v>40.944073200000012</c:v>
                </c:pt>
                <c:pt idx="198">
                  <c:v>40.042969600000006</c:v>
                </c:pt>
                <c:pt idx="199">
                  <c:v>39.521198500000011</c:v>
                </c:pt>
                <c:pt idx="200">
                  <c:v>39.376093500000003</c:v>
                </c:pt>
                <c:pt idx="201">
                  <c:v>39.000164200000007</c:v>
                </c:pt>
                <c:pt idx="202">
                  <c:v>38.991517000000002</c:v>
                </c:pt>
                <c:pt idx="203">
                  <c:v>38.887181250000005</c:v>
                </c:pt>
                <c:pt idx="204">
                  <c:v>39.580571750000004</c:v>
                </c:pt>
                <c:pt idx="205">
                  <c:v>38.325980100000002</c:v>
                </c:pt>
                <c:pt idx="206">
                  <c:v>32.329065399999998</c:v>
                </c:pt>
                <c:pt idx="207">
                  <c:v>32.755216750000002</c:v>
                </c:pt>
                <c:pt idx="208">
                  <c:v>32.637045000000001</c:v>
                </c:pt>
                <c:pt idx="209">
                  <c:v>32.567822499999998</c:v>
                </c:pt>
                <c:pt idx="210">
                  <c:v>32.646065</c:v>
                </c:pt>
                <c:pt idx="211">
                  <c:v>32.566185699999998</c:v>
                </c:pt>
                <c:pt idx="212">
                  <c:v>32.558001699999998</c:v>
                </c:pt>
                <c:pt idx="213">
                  <c:v>32.637865000000005</c:v>
                </c:pt>
                <c:pt idx="214">
                  <c:v>32.716919499999996</c:v>
                </c:pt>
                <c:pt idx="215">
                  <c:v>32.790221199999998</c:v>
                </c:pt>
                <c:pt idx="216">
                  <c:v>32.7951604</c:v>
                </c:pt>
                <c:pt idx="217">
                  <c:v>32.721027499999998</c:v>
                </c:pt>
                <c:pt idx="218">
                  <c:v>32.725135499999993</c:v>
                </c:pt>
                <c:pt idx="219">
                  <c:v>32.417878299999998</c:v>
                </c:pt>
                <c:pt idx="220">
                  <c:v>32.4203239</c:v>
                </c:pt>
                <c:pt idx="221">
                  <c:v>32.614315750000003</c:v>
                </c:pt>
                <c:pt idx="222">
                  <c:v>32.267096500000008</c:v>
                </c:pt>
                <c:pt idx="223">
                  <c:v>32.499388000000003</c:v>
                </c:pt>
                <c:pt idx="224">
                  <c:v>32.538514850000006</c:v>
                </c:pt>
                <c:pt idx="225">
                  <c:v>32.611858150000003</c:v>
                </c:pt>
                <c:pt idx="226">
                  <c:v>32.650165000000001</c:v>
                </c:pt>
                <c:pt idx="227">
                  <c:v>32.580916899999998</c:v>
                </c:pt>
                <c:pt idx="228">
                  <c:v>32.892378100000002</c:v>
                </c:pt>
                <c:pt idx="229">
                  <c:v>32.350219000000003</c:v>
                </c:pt>
                <c:pt idx="230">
                  <c:v>33.965305900000011</c:v>
                </c:pt>
                <c:pt idx="231">
                  <c:v>33.316386250000001</c:v>
                </c:pt>
                <c:pt idx="232">
                  <c:v>33.437202000000006</c:v>
                </c:pt>
                <c:pt idx="233">
                  <c:v>34.701988050000011</c:v>
                </c:pt>
                <c:pt idx="234">
                  <c:v>35.042581700000007</c:v>
                </c:pt>
                <c:pt idx="235">
                  <c:v>35.61477965000001</c:v>
                </c:pt>
                <c:pt idx="236">
                  <c:v>38.378548050000006</c:v>
                </c:pt>
                <c:pt idx="237">
                  <c:v>36.957814600000006</c:v>
                </c:pt>
                <c:pt idx="238">
                  <c:v>35.19849150000001</c:v>
                </c:pt>
                <c:pt idx="239">
                  <c:v>33.895433000000004</c:v>
                </c:pt>
                <c:pt idx="240">
                  <c:v>33.624636250000002</c:v>
                </c:pt>
                <c:pt idx="241">
                  <c:v>34.28551430000001</c:v>
                </c:pt>
                <c:pt idx="242">
                  <c:v>33.522231700000006</c:v>
                </c:pt>
                <c:pt idx="243">
                  <c:v>35.443362200000003</c:v>
                </c:pt>
                <c:pt idx="244">
                  <c:v>34.660214800000006</c:v>
                </c:pt>
                <c:pt idx="245">
                  <c:v>36.036304600000015</c:v>
                </c:pt>
                <c:pt idx="246">
                  <c:v>35.46465030000001</c:v>
                </c:pt>
                <c:pt idx="247">
                  <c:v>36.049613500000007</c:v>
                </c:pt>
                <c:pt idx="248">
                  <c:v>36.732920800000002</c:v>
                </c:pt>
                <c:pt idx="249">
                  <c:v>37.655761200000001</c:v>
                </c:pt>
                <c:pt idx="250">
                  <c:v>36.88231780000001</c:v>
                </c:pt>
                <c:pt idx="251">
                  <c:v>39.501054000000003</c:v>
                </c:pt>
                <c:pt idx="252">
                  <c:v>39.322183750000001</c:v>
                </c:pt>
                <c:pt idx="253">
                  <c:v>38.570734750000007</c:v>
                </c:pt>
                <c:pt idx="254">
                  <c:v>38.522067100000001</c:v>
                </c:pt>
                <c:pt idx="255">
                  <c:v>38.147647400000004</c:v>
                </c:pt>
                <c:pt idx="256">
                  <c:v>39.347143750000001</c:v>
                </c:pt>
                <c:pt idx="257">
                  <c:v>37.402052800000007</c:v>
                </c:pt>
                <c:pt idx="258">
                  <c:v>35.8723764</c:v>
                </c:pt>
                <c:pt idx="259">
                  <c:v>33.654551099999999</c:v>
                </c:pt>
                <c:pt idx="260">
                  <c:v>36.574594100000006</c:v>
                </c:pt>
                <c:pt idx="261">
                  <c:v>35.966774100000009</c:v>
                </c:pt>
                <c:pt idx="262">
                  <c:v>35.506851900000008</c:v>
                </c:pt>
                <c:pt idx="263">
                  <c:v>35.05301690000001</c:v>
                </c:pt>
                <c:pt idx="264">
                  <c:v>35.901654000000001</c:v>
                </c:pt>
                <c:pt idx="265">
                  <c:v>33.066353500000005</c:v>
                </c:pt>
                <c:pt idx="266">
                  <c:v>32.534510400000002</c:v>
                </c:pt>
                <c:pt idx="267">
                  <c:v>32.072772200000003</c:v>
                </c:pt>
                <c:pt idx="268">
                  <c:v>33.2930554</c:v>
                </c:pt>
                <c:pt idx="269">
                  <c:v>32.530426400000003</c:v>
                </c:pt>
                <c:pt idx="270">
                  <c:v>32.302824500000007</c:v>
                </c:pt>
                <c:pt idx="271">
                  <c:v>33.380573900000002</c:v>
                </c:pt>
                <c:pt idx="272">
                  <c:v>33.5398213</c:v>
                </c:pt>
                <c:pt idx="273">
                  <c:v>34.392109600000012</c:v>
                </c:pt>
                <c:pt idx="274">
                  <c:v>33.860982499999999</c:v>
                </c:pt>
                <c:pt idx="275">
                  <c:v>32.793328299999999</c:v>
                </c:pt>
                <c:pt idx="276">
                  <c:v>32.872541199999993</c:v>
                </c:pt>
                <c:pt idx="277">
                  <c:v>32.108289000000006</c:v>
                </c:pt>
                <c:pt idx="278">
                  <c:v>33.724337499999997</c:v>
                </c:pt>
                <c:pt idx="279">
                  <c:v>33.350518600000001</c:v>
                </c:pt>
                <c:pt idx="280">
                  <c:v>32.282058000000006</c:v>
                </c:pt>
                <c:pt idx="281">
                  <c:v>31.8996903</c:v>
                </c:pt>
                <c:pt idx="282">
                  <c:v>32.444596599999997</c:v>
                </c:pt>
                <c:pt idx="283">
                  <c:v>32.448664600000001</c:v>
                </c:pt>
                <c:pt idx="284">
                  <c:v>32.302318000000007</c:v>
                </c:pt>
                <c:pt idx="285">
                  <c:v>32.541788699999998</c:v>
                </c:pt>
                <c:pt idx="286">
                  <c:v>33.085538200000002</c:v>
                </c:pt>
                <c:pt idx="287">
                  <c:v>31.1663149</c:v>
                </c:pt>
                <c:pt idx="288">
                  <c:v>32.705313700000005</c:v>
                </c:pt>
                <c:pt idx="289">
                  <c:v>30.861962500000004</c:v>
                </c:pt>
                <c:pt idx="290">
                  <c:v>30.864302500000004</c:v>
                </c:pt>
                <c:pt idx="291">
                  <c:v>30.868982500000005</c:v>
                </c:pt>
                <c:pt idx="292">
                  <c:v>31.029809100000001</c:v>
                </c:pt>
                <c:pt idx="293">
                  <c:v>31.490436100000004</c:v>
                </c:pt>
                <c:pt idx="294">
                  <c:v>31.842893750000002</c:v>
                </c:pt>
                <c:pt idx="295">
                  <c:v>33.887024799999999</c:v>
                </c:pt>
                <c:pt idx="296">
                  <c:v>33.27742640000001</c:v>
                </c:pt>
                <c:pt idx="297">
                  <c:v>34.818749200000006</c:v>
                </c:pt>
                <c:pt idx="298">
                  <c:v>34.206610800000007</c:v>
                </c:pt>
                <c:pt idx="299">
                  <c:v>32.6692824</c:v>
                </c:pt>
                <c:pt idx="300">
                  <c:v>33.554222350000003</c:v>
                </c:pt>
                <c:pt idx="301">
                  <c:v>32.052064000000009</c:v>
                </c:pt>
                <c:pt idx="302">
                  <c:v>35.897701000000005</c:v>
                </c:pt>
                <c:pt idx="303">
                  <c:v>31.661751500000001</c:v>
                </c:pt>
                <c:pt idx="304">
                  <c:v>33.586846000000001</c:v>
                </c:pt>
                <c:pt idx="305">
                  <c:v>32.806785000000005</c:v>
                </c:pt>
                <c:pt idx="306">
                  <c:v>31.332684700000001</c:v>
                </c:pt>
                <c:pt idx="307">
                  <c:v>34.434014400000009</c:v>
                </c:pt>
                <c:pt idx="308">
                  <c:v>35.710456100000002</c:v>
                </c:pt>
                <c:pt idx="309">
                  <c:v>33.2355017</c:v>
                </c:pt>
                <c:pt idx="310">
                  <c:v>34.464308550000005</c:v>
                </c:pt>
                <c:pt idx="311">
                  <c:v>36.284131300000006</c:v>
                </c:pt>
                <c:pt idx="312">
                  <c:v>35.771289000000003</c:v>
                </c:pt>
                <c:pt idx="313">
                  <c:v>37.741421550000013</c:v>
                </c:pt>
                <c:pt idx="314">
                  <c:v>35.872801900000006</c:v>
                </c:pt>
                <c:pt idx="315">
                  <c:v>36.384291750000003</c:v>
                </c:pt>
                <c:pt idx="316">
                  <c:v>35.930683150000007</c:v>
                </c:pt>
                <c:pt idx="317">
                  <c:v>35.482181750000002</c:v>
                </c:pt>
                <c:pt idx="318">
                  <c:v>35.104170850000003</c:v>
                </c:pt>
                <c:pt idx="319">
                  <c:v>32.228718700000002</c:v>
                </c:pt>
                <c:pt idx="320">
                  <c:v>34.311943000000007</c:v>
                </c:pt>
                <c:pt idx="321">
                  <c:v>36.703522900000003</c:v>
                </c:pt>
                <c:pt idx="322">
                  <c:v>36.325413600000005</c:v>
                </c:pt>
                <c:pt idx="323">
                  <c:v>31.866135800000002</c:v>
                </c:pt>
                <c:pt idx="324">
                  <c:v>31.0211939</c:v>
                </c:pt>
                <c:pt idx="325">
                  <c:v>30.865862500000006</c:v>
                </c:pt>
                <c:pt idx="326">
                  <c:v>31.259731000000006</c:v>
                </c:pt>
                <c:pt idx="327">
                  <c:v>31.109066799999997</c:v>
                </c:pt>
                <c:pt idx="328">
                  <c:v>31.1137756</c:v>
                </c:pt>
                <c:pt idx="329">
                  <c:v>31.038424300000003</c:v>
                </c:pt>
                <c:pt idx="330">
                  <c:v>30.965411400000001</c:v>
                </c:pt>
                <c:pt idx="331">
                  <c:v>31.694642350000002</c:v>
                </c:pt>
                <c:pt idx="332">
                  <c:v>32.237162249999997</c:v>
                </c:pt>
                <c:pt idx="333">
                  <c:v>31.124762799999999</c:v>
                </c:pt>
                <c:pt idx="334">
                  <c:v>31.511048900000002</c:v>
                </c:pt>
                <c:pt idx="335">
                  <c:v>32.939434349999999</c:v>
                </c:pt>
                <c:pt idx="336">
                  <c:v>32.053672000000006</c:v>
                </c:pt>
                <c:pt idx="337">
                  <c:v>31.213498900000001</c:v>
                </c:pt>
                <c:pt idx="338">
                  <c:v>31.444391200000002</c:v>
                </c:pt>
                <c:pt idx="339">
                  <c:v>31.6078522</c:v>
                </c:pt>
                <c:pt idx="340">
                  <c:v>32.07538000000001</c:v>
                </c:pt>
                <c:pt idx="341">
                  <c:v>32.382547600000002</c:v>
                </c:pt>
                <c:pt idx="342">
                  <c:v>31.924594200000001</c:v>
                </c:pt>
                <c:pt idx="343">
                  <c:v>35.162972000000011</c:v>
                </c:pt>
                <c:pt idx="344">
                  <c:v>33.467943400000003</c:v>
                </c:pt>
                <c:pt idx="345">
                  <c:v>34.749547500000006</c:v>
                </c:pt>
                <c:pt idx="346">
                  <c:v>34.289511700000006</c:v>
                </c:pt>
                <c:pt idx="347">
                  <c:v>34.298015700000008</c:v>
                </c:pt>
                <c:pt idx="348">
                  <c:v>35.381779500000007</c:v>
                </c:pt>
                <c:pt idx="349">
                  <c:v>35.037937050000004</c:v>
                </c:pt>
                <c:pt idx="350">
                  <c:v>34.469891900000007</c:v>
                </c:pt>
                <c:pt idx="351">
                  <c:v>34.628193700000004</c:v>
                </c:pt>
                <c:pt idx="352">
                  <c:v>34.089921000000004</c:v>
                </c:pt>
                <c:pt idx="353">
                  <c:v>34.327779700000008</c:v>
                </c:pt>
                <c:pt idx="354">
                  <c:v>34.332031700000009</c:v>
                </c:pt>
                <c:pt idx="355">
                  <c:v>35.134873950000006</c:v>
                </c:pt>
                <c:pt idx="356">
                  <c:v>33.440255749999999</c:v>
                </c:pt>
                <c:pt idx="357">
                  <c:v>34.096685800000003</c:v>
                </c:pt>
                <c:pt idx="358">
                  <c:v>34.869583600000006</c:v>
                </c:pt>
                <c:pt idx="359">
                  <c:v>34.103450600000002</c:v>
                </c:pt>
                <c:pt idx="360">
                  <c:v>33.104351700000002</c:v>
                </c:pt>
                <c:pt idx="361">
                  <c:v>34.107678600000007</c:v>
                </c:pt>
                <c:pt idx="362">
                  <c:v>35.609317750000002</c:v>
                </c:pt>
                <c:pt idx="363">
                  <c:v>34.105987400000004</c:v>
                </c:pt>
                <c:pt idx="364">
                  <c:v>33.481268200000002</c:v>
                </c:pt>
                <c:pt idx="365">
                  <c:v>33.213307450000002</c:v>
                </c:pt>
                <c:pt idx="366">
                  <c:v>33.254309500000005</c:v>
                </c:pt>
                <c:pt idx="367">
                  <c:v>33.256793500000008</c:v>
                </c:pt>
                <c:pt idx="368">
                  <c:v>32.138826049999999</c:v>
                </c:pt>
                <c:pt idx="369">
                  <c:v>32.336289100000002</c:v>
                </c:pt>
                <c:pt idx="370">
                  <c:v>30.487000300000002</c:v>
                </c:pt>
                <c:pt idx="371">
                  <c:v>31.024813000000002</c:v>
                </c:pt>
                <c:pt idx="372">
                  <c:v>30.529383150000005</c:v>
                </c:pt>
                <c:pt idx="373">
                  <c:v>30.530925550000003</c:v>
                </c:pt>
                <c:pt idx="374">
                  <c:v>29.796540999999998</c:v>
                </c:pt>
                <c:pt idx="375">
                  <c:v>30.181077500000001</c:v>
                </c:pt>
                <c:pt idx="376">
                  <c:v>31.496610400000002</c:v>
                </c:pt>
                <c:pt idx="377">
                  <c:v>32.031283899999998</c:v>
                </c:pt>
                <c:pt idx="378">
                  <c:v>32.994535149999997</c:v>
                </c:pt>
                <c:pt idx="379">
                  <c:v>33.113424500000008</c:v>
                </c:pt>
                <c:pt idx="380">
                  <c:v>30.606444850000003</c:v>
                </c:pt>
                <c:pt idx="381">
                  <c:v>31.340895000000003</c:v>
                </c:pt>
                <c:pt idx="382">
                  <c:v>30.6488437</c:v>
                </c:pt>
                <c:pt idx="383">
                  <c:v>30.152469849999999</c:v>
                </c:pt>
                <c:pt idx="384">
                  <c:v>29.964326800000002</c:v>
                </c:pt>
                <c:pt idx="385">
                  <c:v>30.352072900000007</c:v>
                </c:pt>
                <c:pt idx="386">
                  <c:v>30.200177499999999</c:v>
                </c:pt>
                <c:pt idx="387">
                  <c:v>31.130058700000003</c:v>
                </c:pt>
                <c:pt idx="388">
                  <c:v>31.477045150000002</c:v>
                </c:pt>
                <c:pt idx="389">
                  <c:v>31.255148049999999</c:v>
                </c:pt>
                <c:pt idx="390">
                  <c:v>31.2992165</c:v>
                </c:pt>
                <c:pt idx="391">
                  <c:v>30.411355750000002</c:v>
                </c:pt>
                <c:pt idx="392">
                  <c:v>33.538731400000003</c:v>
                </c:pt>
                <c:pt idx="393">
                  <c:v>31.538544000000002</c:v>
                </c:pt>
                <c:pt idx="394">
                  <c:v>32.078625500000001</c:v>
                </c:pt>
                <c:pt idx="395">
                  <c:v>30.304837600000003</c:v>
                </c:pt>
                <c:pt idx="396">
                  <c:v>30.925200000000004</c:v>
                </c:pt>
                <c:pt idx="397">
                  <c:v>30.6983541</c:v>
                </c:pt>
                <c:pt idx="398">
                  <c:v>31.315730899999998</c:v>
                </c:pt>
                <c:pt idx="399">
                  <c:v>34.400063700000004</c:v>
                </c:pt>
                <c:pt idx="400">
                  <c:v>34.050281250000005</c:v>
                </c:pt>
                <c:pt idx="401">
                  <c:v>33.580637449999998</c:v>
                </c:pt>
                <c:pt idx="402">
                  <c:v>32.344377100000003</c:v>
                </c:pt>
                <c:pt idx="403">
                  <c:v>36.576036200000004</c:v>
                </c:pt>
                <c:pt idx="404">
                  <c:v>31.7961156</c:v>
                </c:pt>
                <c:pt idx="405">
                  <c:v>32.657734750000003</c:v>
                </c:pt>
                <c:pt idx="406">
                  <c:v>33.701478100000003</c:v>
                </c:pt>
                <c:pt idx="407">
                  <c:v>35.716980700000008</c:v>
                </c:pt>
                <c:pt idx="408">
                  <c:v>35.646965400000006</c:v>
                </c:pt>
                <c:pt idx="409">
                  <c:v>36.653093100000007</c:v>
                </c:pt>
                <c:pt idx="410">
                  <c:v>35.471815149999998</c:v>
                </c:pt>
                <c:pt idx="411">
                  <c:v>31.738963500000001</c:v>
                </c:pt>
                <c:pt idx="412">
                  <c:v>33.361216000000006</c:v>
                </c:pt>
                <c:pt idx="413">
                  <c:v>31.824031600000001</c:v>
                </c:pt>
                <c:pt idx="414">
                  <c:v>31.483368350000003</c:v>
                </c:pt>
                <c:pt idx="415">
                  <c:v>31.606977700000002</c:v>
                </c:pt>
                <c:pt idx="416">
                  <c:v>31.1457227</c:v>
                </c:pt>
                <c:pt idx="417">
                  <c:v>31.884940850000003</c:v>
                </c:pt>
                <c:pt idx="418">
                  <c:v>31.619662500000004</c:v>
                </c:pt>
                <c:pt idx="419">
                  <c:v>32.280382150000001</c:v>
                </c:pt>
                <c:pt idx="420">
                  <c:v>31.088122600000002</c:v>
                </c:pt>
                <c:pt idx="421">
                  <c:v>30.550173100000002</c:v>
                </c:pt>
                <c:pt idx="422">
                  <c:v>30.625042000000001</c:v>
                </c:pt>
                <c:pt idx="423">
                  <c:v>31.083432999999999</c:v>
                </c:pt>
                <c:pt idx="424">
                  <c:v>30.66749605</c:v>
                </c:pt>
                <c:pt idx="425">
                  <c:v>30.716146900000002</c:v>
                </c:pt>
                <c:pt idx="426">
                  <c:v>32.148527550000004</c:v>
                </c:pt>
                <c:pt idx="427">
                  <c:v>33.348701500000004</c:v>
                </c:pt>
                <c:pt idx="428">
                  <c:v>32.454966349999999</c:v>
                </c:pt>
                <c:pt idx="429">
                  <c:v>31.032002500000004</c:v>
                </c:pt>
                <c:pt idx="430">
                  <c:v>31.263672399999997</c:v>
                </c:pt>
                <c:pt idx="431">
                  <c:v>34.474397750000001</c:v>
                </c:pt>
                <c:pt idx="432">
                  <c:v>34.778190150000007</c:v>
                </c:pt>
                <c:pt idx="433">
                  <c:v>35.589051600000005</c:v>
                </c:pt>
                <c:pt idx="434">
                  <c:v>37.437885200000011</c:v>
                </c:pt>
                <c:pt idx="435">
                  <c:v>38.279827900000008</c:v>
                </c:pt>
                <c:pt idx="436">
                  <c:v>36.739339500000007</c:v>
                </c:pt>
                <c:pt idx="437">
                  <c:v>32.913323750000004</c:v>
                </c:pt>
                <c:pt idx="438">
                  <c:v>33.017625099999997</c:v>
                </c:pt>
                <c:pt idx="439">
                  <c:v>34.689883300000005</c:v>
                </c:pt>
                <c:pt idx="440">
                  <c:v>34.313559600000005</c:v>
                </c:pt>
                <c:pt idx="441">
                  <c:v>35.399753800000013</c:v>
                </c:pt>
                <c:pt idx="442">
                  <c:v>36.123031950000005</c:v>
                </c:pt>
                <c:pt idx="443">
                  <c:v>36.866712500000006</c:v>
                </c:pt>
                <c:pt idx="444">
                  <c:v>37.254344200000006</c:v>
                </c:pt>
                <c:pt idx="445">
                  <c:v>33.439976899999998</c:v>
                </c:pt>
                <c:pt idx="446">
                  <c:v>33.601828750000003</c:v>
                </c:pt>
                <c:pt idx="447">
                  <c:v>34.226982000000007</c:v>
                </c:pt>
                <c:pt idx="448">
                  <c:v>35.26733140000001</c:v>
                </c:pt>
                <c:pt idx="449">
                  <c:v>34.206610800000007</c:v>
                </c:pt>
                <c:pt idx="450">
                  <c:v>34.821334000000007</c:v>
                </c:pt>
                <c:pt idx="451">
                  <c:v>36.216165400000015</c:v>
                </c:pt>
                <c:pt idx="452">
                  <c:v>34.460502300000009</c:v>
                </c:pt>
                <c:pt idx="453">
                  <c:v>35.247807300000005</c:v>
                </c:pt>
                <c:pt idx="454">
                  <c:v>33.8697959</c:v>
                </c:pt>
                <c:pt idx="455">
                  <c:v>30.794438299999999</c:v>
                </c:pt>
                <c:pt idx="456">
                  <c:v>30.6488437</c:v>
                </c:pt>
                <c:pt idx="457">
                  <c:v>30.929496450000002</c:v>
                </c:pt>
                <c:pt idx="458">
                  <c:v>30.278807200000003</c:v>
                </c:pt>
                <c:pt idx="459">
                  <c:v>30.439929800000002</c:v>
                </c:pt>
                <c:pt idx="460">
                  <c:v>30.978962500000005</c:v>
                </c:pt>
                <c:pt idx="461">
                  <c:v>30.529372300000002</c:v>
                </c:pt>
                <c:pt idx="462">
                  <c:v>29.994694800000001</c:v>
                </c:pt>
                <c:pt idx="463">
                  <c:v>30.469144200000002</c:v>
                </c:pt>
                <c:pt idx="464">
                  <c:v>30.400406500000006</c:v>
                </c:pt>
                <c:pt idx="465">
                  <c:v>30.676769650000001</c:v>
                </c:pt>
                <c:pt idx="466">
                  <c:v>31.598505250000002</c:v>
                </c:pt>
                <c:pt idx="467">
                  <c:v>31.492973500000002</c:v>
                </c:pt>
                <c:pt idx="468">
                  <c:v>31.407875000000004</c:v>
                </c:pt>
                <c:pt idx="469">
                  <c:v>30.75784895</c:v>
                </c:pt>
                <c:pt idx="470">
                  <c:v>31.805031500000002</c:v>
                </c:pt>
                <c:pt idx="471">
                  <c:v>34.85369665000001</c:v>
                </c:pt>
                <c:pt idx="472">
                  <c:v>31.180183500000002</c:v>
                </c:pt>
                <c:pt idx="473">
                  <c:v>28.817919249999999</c:v>
                </c:pt>
                <c:pt idx="474">
                  <c:v>29.899399050000003</c:v>
                </c:pt>
                <c:pt idx="475">
                  <c:v>28.7013955</c:v>
                </c:pt>
                <c:pt idx="476">
                  <c:v>29.014597500000001</c:v>
                </c:pt>
                <c:pt idx="477">
                  <c:v>29.246948200000002</c:v>
                </c:pt>
                <c:pt idx="478">
                  <c:v>28.705787500000003</c:v>
                </c:pt>
                <c:pt idx="479">
                  <c:v>29.016812700000003</c:v>
                </c:pt>
                <c:pt idx="480">
                  <c:v>31.712713000000001</c:v>
                </c:pt>
                <c:pt idx="481">
                  <c:v>29.862313</c:v>
                </c:pt>
                <c:pt idx="482">
                  <c:v>30.562499500000001</c:v>
                </c:pt>
                <c:pt idx="483">
                  <c:v>31.143143050000003</c:v>
                </c:pt>
                <c:pt idx="484">
                  <c:v>29.947088300000004</c:v>
                </c:pt>
                <c:pt idx="485">
                  <c:v>41.038053800000007</c:v>
                </c:pt>
                <c:pt idx="486">
                  <c:v>42.187743300000008</c:v>
                </c:pt>
                <c:pt idx="487">
                  <c:v>42.33831630000001</c:v>
                </c:pt>
                <c:pt idx="488">
                  <c:v>43.68955205000001</c:v>
                </c:pt>
                <c:pt idx="489">
                  <c:v>43.128515700000008</c:v>
                </c:pt>
                <c:pt idx="490">
                  <c:v>44.09778055000001</c:v>
                </c:pt>
                <c:pt idx="491">
                  <c:v>44.457506200000005</c:v>
                </c:pt>
                <c:pt idx="492">
                  <c:v>42.935777800000004</c:v>
                </c:pt>
                <c:pt idx="493">
                  <c:v>44.931001200000011</c:v>
                </c:pt>
                <c:pt idx="494">
                  <c:v>44.676414050000005</c:v>
                </c:pt>
                <c:pt idx="495">
                  <c:v>43.041282700000004</c:v>
                </c:pt>
                <c:pt idx="496">
                  <c:v>39.755783200000003</c:v>
                </c:pt>
                <c:pt idx="497">
                  <c:v>39.991975500000009</c:v>
                </c:pt>
                <c:pt idx="498">
                  <c:v>40.965124000000003</c:v>
                </c:pt>
                <c:pt idx="499">
                  <c:v>43.413071200000005</c:v>
                </c:pt>
                <c:pt idx="500">
                  <c:v>44.109488900000009</c:v>
                </c:pt>
                <c:pt idx="501">
                  <c:v>43.244931350000002</c:v>
                </c:pt>
                <c:pt idx="502">
                  <c:v>42.372685000000004</c:v>
                </c:pt>
                <c:pt idx="503">
                  <c:v>43.105508750000006</c:v>
                </c:pt>
                <c:pt idx="504">
                  <c:v>43.310311000000006</c:v>
                </c:pt>
                <c:pt idx="505">
                  <c:v>45.5357275</c:v>
                </c:pt>
                <c:pt idx="506">
                  <c:v>44.630311900000009</c:v>
                </c:pt>
                <c:pt idx="507">
                  <c:v>42.94743050000001</c:v>
                </c:pt>
                <c:pt idx="508">
                  <c:v>41.842616650000004</c:v>
                </c:pt>
                <c:pt idx="509">
                  <c:v>41.778199750000013</c:v>
                </c:pt>
                <c:pt idx="510">
                  <c:v>42.174301850000006</c:v>
                </c:pt>
                <c:pt idx="511">
                  <c:v>41.222905800000007</c:v>
                </c:pt>
                <c:pt idx="512">
                  <c:v>39.238943200000008</c:v>
                </c:pt>
                <c:pt idx="513">
                  <c:v>40.695591499999999</c:v>
                </c:pt>
                <c:pt idx="514">
                  <c:v>41.545399000000003</c:v>
                </c:pt>
                <c:pt idx="515">
                  <c:v>42.316772000000007</c:v>
                </c:pt>
                <c:pt idx="516">
                  <c:v>43.662074150000009</c:v>
                </c:pt>
                <c:pt idx="517">
                  <c:v>43.324486900000011</c:v>
                </c:pt>
                <c:pt idx="518">
                  <c:v>37.315342300000005</c:v>
                </c:pt>
                <c:pt idx="519">
                  <c:v>38.5759592</c:v>
                </c:pt>
                <c:pt idx="520">
                  <c:v>39.86042650000001</c:v>
                </c:pt>
                <c:pt idx="521">
                  <c:v>40.017330700000009</c:v>
                </c:pt>
                <c:pt idx="522">
                  <c:v>39.717111099999997</c:v>
                </c:pt>
                <c:pt idx="523">
                  <c:v>38.92605125</c:v>
                </c:pt>
                <c:pt idx="524">
                  <c:v>41.539430650000007</c:v>
                </c:pt>
                <c:pt idx="525">
                  <c:v>41.957443600000012</c:v>
                </c:pt>
                <c:pt idx="526">
                  <c:v>42.157994650000006</c:v>
                </c:pt>
                <c:pt idx="527">
                  <c:v>40.141702000000009</c:v>
                </c:pt>
                <c:pt idx="528">
                  <c:v>40.992108700000003</c:v>
                </c:pt>
                <c:pt idx="529">
                  <c:v>41.158276100000009</c:v>
                </c:pt>
                <c:pt idx="530">
                  <c:v>43.151437900000005</c:v>
                </c:pt>
                <c:pt idx="531">
                  <c:v>42.38317450000001</c:v>
                </c:pt>
                <c:pt idx="532">
                  <c:v>42.529226700000009</c:v>
                </c:pt>
                <c:pt idx="533">
                  <c:v>41.389138800000012</c:v>
                </c:pt>
                <c:pt idx="534">
                  <c:v>40.861707700000004</c:v>
                </c:pt>
                <c:pt idx="535">
                  <c:v>41.5574662</c:v>
                </c:pt>
                <c:pt idx="536">
                  <c:v>39.725707000000007</c:v>
                </c:pt>
                <c:pt idx="537">
                  <c:v>40.269165300000004</c:v>
                </c:pt>
                <c:pt idx="538">
                  <c:v>38.664770400000002</c:v>
                </c:pt>
                <c:pt idx="539">
                  <c:v>37.979308700000011</c:v>
                </c:pt>
                <c:pt idx="540">
                  <c:v>40.584707300000005</c:v>
                </c:pt>
                <c:pt idx="541">
                  <c:v>41.043817500000003</c:v>
                </c:pt>
                <c:pt idx="542">
                  <c:v>39.29639920000001</c:v>
                </c:pt>
                <c:pt idx="543">
                  <c:v>39.863965150000006</c:v>
                </c:pt>
                <c:pt idx="544">
                  <c:v>37.732585999999998</c:v>
                </c:pt>
                <c:pt idx="545">
                  <c:v>36.286627750000001</c:v>
                </c:pt>
                <c:pt idx="546">
                  <c:v>36.87413140000001</c:v>
                </c:pt>
                <c:pt idx="547">
                  <c:v>36.92967070000001</c:v>
                </c:pt>
                <c:pt idx="548">
                  <c:v>38.210014350000002</c:v>
                </c:pt>
                <c:pt idx="549">
                  <c:v>38.168957900000009</c:v>
                </c:pt>
                <c:pt idx="550">
                  <c:v>38.877318800000005</c:v>
                </c:pt>
                <c:pt idx="551">
                  <c:v>39.630360150000008</c:v>
                </c:pt>
                <c:pt idx="552">
                  <c:v>37.596791500000009</c:v>
                </c:pt>
                <c:pt idx="553">
                  <c:v>39.780579550000006</c:v>
                </c:pt>
                <c:pt idx="554">
                  <c:v>40.288015000000009</c:v>
                </c:pt>
                <c:pt idx="555">
                  <c:v>40.837918900000005</c:v>
                </c:pt>
                <c:pt idx="556">
                  <c:v>40.88812175000001</c:v>
                </c:pt>
                <c:pt idx="557">
                  <c:v>42.459793000000005</c:v>
                </c:pt>
                <c:pt idx="558">
                  <c:v>41.772247300000004</c:v>
                </c:pt>
                <c:pt idx="559">
                  <c:v>38.233597100000004</c:v>
                </c:pt>
                <c:pt idx="560">
                  <c:v>35.982880600000009</c:v>
                </c:pt>
                <c:pt idx="561">
                  <c:v>36.734733600000006</c:v>
                </c:pt>
                <c:pt idx="562">
                  <c:v>36.515088500000005</c:v>
                </c:pt>
                <c:pt idx="563">
                  <c:v>37.451045700000009</c:v>
                </c:pt>
                <c:pt idx="564">
                  <c:v>39.362385800000006</c:v>
                </c:pt>
                <c:pt idx="565">
                  <c:v>39.913886500000011</c:v>
                </c:pt>
                <c:pt idx="566">
                  <c:v>41.297505100000009</c:v>
                </c:pt>
                <c:pt idx="567">
                  <c:v>44.030472250000003</c:v>
                </c:pt>
                <c:pt idx="568">
                  <c:v>43.549207200000005</c:v>
                </c:pt>
                <c:pt idx="569">
                  <c:v>42.644898000000005</c:v>
                </c:pt>
                <c:pt idx="570">
                  <c:v>42.119406100000006</c:v>
                </c:pt>
                <c:pt idx="571">
                  <c:v>40.660405000000004</c:v>
                </c:pt>
                <c:pt idx="572">
                  <c:v>39.279162400000011</c:v>
                </c:pt>
                <c:pt idx="573">
                  <c:v>38.978146000000002</c:v>
                </c:pt>
                <c:pt idx="574">
                  <c:v>38.375882800000007</c:v>
                </c:pt>
                <c:pt idx="575">
                  <c:v>36.008547700000008</c:v>
                </c:pt>
                <c:pt idx="576">
                  <c:v>37.626311400000006</c:v>
                </c:pt>
                <c:pt idx="577">
                  <c:v>37.973501050000003</c:v>
                </c:pt>
                <c:pt idx="578">
                  <c:v>37.673913450000008</c:v>
                </c:pt>
                <c:pt idx="579">
                  <c:v>38.414357200000005</c:v>
                </c:pt>
                <c:pt idx="580">
                  <c:v>38.687790750000005</c:v>
                </c:pt>
                <c:pt idx="581">
                  <c:v>39.425864900000008</c:v>
                </c:pt>
                <c:pt idx="582">
                  <c:v>38.316042250000002</c:v>
                </c:pt>
                <c:pt idx="583">
                  <c:v>37.278272500000007</c:v>
                </c:pt>
                <c:pt idx="584">
                  <c:v>36.897885600000009</c:v>
                </c:pt>
                <c:pt idx="585">
                  <c:v>38.231815400000002</c:v>
                </c:pt>
                <c:pt idx="586">
                  <c:v>37.442201250000011</c:v>
                </c:pt>
                <c:pt idx="587">
                  <c:v>36.577298900000002</c:v>
                </c:pt>
                <c:pt idx="588">
                  <c:v>38.948658800000004</c:v>
                </c:pt>
                <c:pt idx="589">
                  <c:v>37.792554899999999</c:v>
                </c:pt>
                <c:pt idx="590">
                  <c:v>37.417679200000002</c:v>
                </c:pt>
                <c:pt idx="591">
                  <c:v>38.220570250000002</c:v>
                </c:pt>
                <c:pt idx="592">
                  <c:v>37.916041500000013</c:v>
                </c:pt>
                <c:pt idx="593">
                  <c:v>39.003385300000005</c:v>
                </c:pt>
                <c:pt idx="594">
                  <c:v>38.179444200000006</c:v>
                </c:pt>
                <c:pt idx="595">
                  <c:v>40.908953750000009</c:v>
                </c:pt>
                <c:pt idx="596">
                  <c:v>41.182218500000005</c:v>
                </c:pt>
                <c:pt idx="597">
                  <c:v>41.196184900000006</c:v>
                </c:pt>
                <c:pt idx="598">
                  <c:v>40.675201000000001</c:v>
                </c:pt>
                <c:pt idx="599">
                  <c:v>39.761493400000006</c:v>
                </c:pt>
                <c:pt idx="600">
                  <c:v>40.195152750000005</c:v>
                </c:pt>
                <c:pt idx="601">
                  <c:v>38.465752500000008</c:v>
                </c:pt>
                <c:pt idx="602">
                  <c:v>36.485092300000005</c:v>
                </c:pt>
                <c:pt idx="603">
                  <c:v>36.56635</c:v>
                </c:pt>
                <c:pt idx="604">
                  <c:v>36.081606550000011</c:v>
                </c:pt>
                <c:pt idx="605">
                  <c:v>36.742461400000003</c:v>
                </c:pt>
                <c:pt idx="606">
                  <c:v>35.868928650000008</c:v>
                </c:pt>
                <c:pt idx="607">
                  <c:v>35.879546250000004</c:v>
                </c:pt>
                <c:pt idx="608">
                  <c:v>37.194988750000007</c:v>
                </c:pt>
                <c:pt idx="609">
                  <c:v>38.002931799999999</c:v>
                </c:pt>
                <c:pt idx="610">
                  <c:v>36.664185650000007</c:v>
                </c:pt>
                <c:pt idx="611">
                  <c:v>38.315983400000007</c:v>
                </c:pt>
                <c:pt idx="612">
                  <c:v>38.247516100000013</c:v>
                </c:pt>
                <c:pt idx="613">
                  <c:v>38.90955575000001</c:v>
                </c:pt>
                <c:pt idx="614">
                  <c:v>38.990249450000007</c:v>
                </c:pt>
                <c:pt idx="615">
                  <c:v>37.951106100000004</c:v>
                </c:pt>
                <c:pt idx="616">
                  <c:v>37.442066650000001</c:v>
                </c:pt>
                <c:pt idx="617">
                  <c:v>36.022313200000006</c:v>
                </c:pt>
                <c:pt idx="618">
                  <c:v>35.014051899999998</c:v>
                </c:pt>
                <c:pt idx="619">
                  <c:v>35.09353200000001</c:v>
                </c:pt>
                <c:pt idx="620">
                  <c:v>36.480975400000005</c:v>
                </c:pt>
                <c:pt idx="621">
                  <c:v>36.64105</c:v>
                </c:pt>
                <c:pt idx="622">
                  <c:v>38.296236550000003</c:v>
                </c:pt>
                <c:pt idx="623">
                  <c:v>37.565670400000002</c:v>
                </c:pt>
                <c:pt idx="624">
                  <c:v>38.956537000000004</c:v>
                </c:pt>
                <c:pt idx="625">
                  <c:v>35.790754499999998</c:v>
                </c:pt>
                <c:pt idx="626">
                  <c:v>33.840692799999999</c:v>
                </c:pt>
                <c:pt idx="627">
                  <c:v>35.120845700000011</c:v>
                </c:pt>
                <c:pt idx="628">
                  <c:v>38.851776550000011</c:v>
                </c:pt>
                <c:pt idx="629">
                  <c:v>38.355381100000002</c:v>
                </c:pt>
                <c:pt idx="630">
                  <c:v>39.049486000000009</c:v>
                </c:pt>
                <c:pt idx="631">
                  <c:v>40.433055000000003</c:v>
                </c:pt>
                <c:pt idx="632">
                  <c:v>38.489373650000005</c:v>
                </c:pt>
                <c:pt idx="633">
                  <c:v>36.039447250000009</c:v>
                </c:pt>
                <c:pt idx="634">
                  <c:v>35.7678121</c:v>
                </c:pt>
                <c:pt idx="635">
                  <c:v>36.383498500000009</c:v>
                </c:pt>
                <c:pt idx="636">
                  <c:v>35.579203450000009</c:v>
                </c:pt>
                <c:pt idx="637">
                  <c:v>36.072541300000012</c:v>
                </c:pt>
                <c:pt idx="638">
                  <c:v>36.989222499999997</c:v>
                </c:pt>
                <c:pt idx="639">
                  <c:v>37.14106910000001</c:v>
                </c:pt>
                <c:pt idx="640">
                  <c:v>35.756340899999998</c:v>
                </c:pt>
                <c:pt idx="641">
                  <c:v>37.567321250000006</c:v>
                </c:pt>
                <c:pt idx="642">
                  <c:v>36.913294400000005</c:v>
                </c:pt>
                <c:pt idx="643">
                  <c:v>38.073279100000008</c:v>
                </c:pt>
                <c:pt idx="644">
                  <c:v>37.34596015000001</c:v>
                </c:pt>
                <c:pt idx="645">
                  <c:v>35.842893000000004</c:v>
                </c:pt>
                <c:pt idx="646">
                  <c:v>35.995697200000002</c:v>
                </c:pt>
                <c:pt idx="647">
                  <c:v>36.753299800000001</c:v>
                </c:pt>
                <c:pt idx="648">
                  <c:v>36.370965700000006</c:v>
                </c:pt>
                <c:pt idx="649">
                  <c:v>35.325050349999998</c:v>
                </c:pt>
                <c:pt idx="650">
                  <c:v>34.659247500000006</c:v>
                </c:pt>
                <c:pt idx="651">
                  <c:v>35.966419600000002</c:v>
                </c:pt>
                <c:pt idx="652">
                  <c:v>35.960209200000001</c:v>
                </c:pt>
                <c:pt idx="653">
                  <c:v>36.845897150000006</c:v>
                </c:pt>
                <c:pt idx="654">
                  <c:v>37.419031100000005</c:v>
                </c:pt>
                <c:pt idx="655">
                  <c:v>36.715365400000003</c:v>
                </c:pt>
                <c:pt idx="656">
                  <c:v>36.984926150000007</c:v>
                </c:pt>
                <c:pt idx="657">
                  <c:v>34.370729600000011</c:v>
                </c:pt>
                <c:pt idx="658">
                  <c:v>35.222678000000002</c:v>
                </c:pt>
                <c:pt idx="659">
                  <c:v>35.292224500000003</c:v>
                </c:pt>
                <c:pt idx="660">
                  <c:v>34.982579300000012</c:v>
                </c:pt>
                <c:pt idx="661">
                  <c:v>35.730220299999999</c:v>
                </c:pt>
                <c:pt idx="662">
                  <c:v>36.583792250000009</c:v>
                </c:pt>
                <c:pt idx="663">
                  <c:v>37.93017600000001</c:v>
                </c:pt>
                <c:pt idx="664">
                  <c:v>36.988787600000009</c:v>
                </c:pt>
                <c:pt idx="665">
                  <c:v>36.712211650000008</c:v>
                </c:pt>
                <c:pt idx="666">
                  <c:v>36.61587475000001</c:v>
                </c:pt>
                <c:pt idx="667">
                  <c:v>38.340982200000006</c:v>
                </c:pt>
                <c:pt idx="668">
                  <c:v>38.149070350000002</c:v>
                </c:pt>
                <c:pt idx="669">
                  <c:v>39.273031400000001</c:v>
                </c:pt>
                <c:pt idx="670">
                  <c:v>39.277835400000001</c:v>
                </c:pt>
                <c:pt idx="671">
                  <c:v>42.120797500000009</c:v>
                </c:pt>
                <c:pt idx="672">
                  <c:v>41.528355900000008</c:v>
                </c:pt>
                <c:pt idx="673">
                  <c:v>40.694028400000008</c:v>
                </c:pt>
                <c:pt idx="674">
                  <c:v>36.914200650000005</c:v>
                </c:pt>
                <c:pt idx="675">
                  <c:v>40.169368500000004</c:v>
                </c:pt>
                <c:pt idx="676">
                  <c:v>39.865286500000011</c:v>
                </c:pt>
                <c:pt idx="677">
                  <c:v>41.783088999999997</c:v>
                </c:pt>
                <c:pt idx="678">
                  <c:v>42.247303200000005</c:v>
                </c:pt>
                <c:pt idx="679">
                  <c:v>42.930854500000009</c:v>
                </c:pt>
                <c:pt idx="680">
                  <c:v>39.832858850000008</c:v>
                </c:pt>
                <c:pt idx="681">
                  <c:v>43.313443000000007</c:v>
                </c:pt>
                <c:pt idx="682">
                  <c:v>43.320751000000008</c:v>
                </c:pt>
                <c:pt idx="683">
                  <c:v>42.557518000000009</c:v>
                </c:pt>
                <c:pt idx="684">
                  <c:v>42.411627400000008</c:v>
                </c:pt>
                <c:pt idx="685">
                  <c:v>39.63575740000001</c:v>
                </c:pt>
                <c:pt idx="686">
                  <c:v>38.906059250000006</c:v>
                </c:pt>
                <c:pt idx="687">
                  <c:v>38.070025800000003</c:v>
                </c:pt>
                <c:pt idx="688">
                  <c:v>38.835466000000004</c:v>
                </c:pt>
                <c:pt idx="689">
                  <c:v>37.812680250000007</c:v>
                </c:pt>
                <c:pt idx="690">
                  <c:v>38.677825000000006</c:v>
                </c:pt>
                <c:pt idx="691">
                  <c:v>40.214515000000006</c:v>
                </c:pt>
                <c:pt idx="692">
                  <c:v>40.5351322</c:v>
                </c:pt>
                <c:pt idx="693">
                  <c:v>40.394955200000005</c:v>
                </c:pt>
                <c:pt idx="694">
                  <c:v>39.477918000000003</c:v>
                </c:pt>
                <c:pt idx="695">
                  <c:v>40.748119250000009</c:v>
                </c:pt>
                <c:pt idx="696">
                  <c:v>39.477918000000003</c:v>
                </c:pt>
                <c:pt idx="697">
                  <c:v>39.785865600000001</c:v>
                </c:pt>
                <c:pt idx="698">
                  <c:v>36.550079800000006</c:v>
                </c:pt>
                <c:pt idx="699">
                  <c:v>38.582454500000004</c:v>
                </c:pt>
                <c:pt idx="700">
                  <c:v>37.43942065000001</c:v>
                </c:pt>
                <c:pt idx="701">
                  <c:v>36.690490499999996</c:v>
                </c:pt>
                <c:pt idx="702">
                  <c:v>37.394435500000007</c:v>
                </c:pt>
                <c:pt idx="703">
                  <c:v>38.659432750000008</c:v>
                </c:pt>
                <c:pt idx="704">
                  <c:v>37.979082250000005</c:v>
                </c:pt>
                <c:pt idx="705">
                  <c:v>39.70393450000001</c:v>
                </c:pt>
                <c:pt idx="706">
                  <c:v>38.975909500000007</c:v>
                </c:pt>
                <c:pt idx="707">
                  <c:v>40.745740600000012</c:v>
                </c:pt>
                <c:pt idx="708">
                  <c:v>42.830362500000014</c:v>
                </c:pt>
                <c:pt idx="709">
                  <c:v>37.095847000000013</c:v>
                </c:pt>
                <c:pt idx="710">
                  <c:v>36.918652750000007</c:v>
                </c:pt>
                <c:pt idx="711">
                  <c:v>39.647357499999998</c:v>
                </c:pt>
                <c:pt idx="712">
                  <c:v>37.791367900000012</c:v>
                </c:pt>
                <c:pt idx="713">
                  <c:v>37.823962750000007</c:v>
                </c:pt>
                <c:pt idx="714">
                  <c:v>37.337787300000002</c:v>
                </c:pt>
                <c:pt idx="715">
                  <c:v>38.333449400000006</c:v>
                </c:pt>
                <c:pt idx="716">
                  <c:v>38.356047800000006</c:v>
                </c:pt>
                <c:pt idx="717">
                  <c:v>37.733579800000001</c:v>
                </c:pt>
                <c:pt idx="718">
                  <c:v>36.678536800000003</c:v>
                </c:pt>
                <c:pt idx="719">
                  <c:v>37.112335000000009</c:v>
                </c:pt>
                <c:pt idx="720">
                  <c:v>38.015784200000006</c:v>
                </c:pt>
                <c:pt idx="721">
                  <c:v>39.489265750000008</c:v>
                </c:pt>
                <c:pt idx="722">
                  <c:v>42.462040050000013</c:v>
                </c:pt>
                <c:pt idx="723">
                  <c:v>41.690997000000003</c:v>
                </c:pt>
                <c:pt idx="724">
                  <c:v>36.723178499999996</c:v>
                </c:pt>
                <c:pt idx="725">
                  <c:v>39.395014000000003</c:v>
                </c:pt>
                <c:pt idx="726">
                  <c:v>36.87135390000001</c:v>
                </c:pt>
                <c:pt idx="727">
                  <c:v>36.922153200000011</c:v>
                </c:pt>
                <c:pt idx="728">
                  <c:v>37.894615300000012</c:v>
                </c:pt>
                <c:pt idx="729">
                  <c:v>38.233168150000012</c:v>
                </c:pt>
                <c:pt idx="730">
                  <c:v>38.19785250000001</c:v>
                </c:pt>
                <c:pt idx="731">
                  <c:v>38.44307005000001</c:v>
                </c:pt>
                <c:pt idx="732">
                  <c:v>38.649928750000008</c:v>
                </c:pt>
                <c:pt idx="733">
                  <c:v>39.959012500000007</c:v>
                </c:pt>
                <c:pt idx="734">
                  <c:v>39.539149150000007</c:v>
                </c:pt>
                <c:pt idx="735">
                  <c:v>41.04029950000001</c:v>
                </c:pt>
                <c:pt idx="736">
                  <c:v>40.673266200000015</c:v>
                </c:pt>
                <c:pt idx="737">
                  <c:v>41.827584500000007</c:v>
                </c:pt>
                <c:pt idx="738">
                  <c:v>42.356030000000011</c:v>
                </c:pt>
                <c:pt idx="739">
                  <c:v>43.274840800000007</c:v>
                </c:pt>
                <c:pt idx="740">
                  <c:v>44.712337900000009</c:v>
                </c:pt>
                <c:pt idx="741">
                  <c:v>44.754755950000011</c:v>
                </c:pt>
                <c:pt idx="742">
                  <c:v>44.230853650000007</c:v>
                </c:pt>
                <c:pt idx="743">
                  <c:v>45.490830900000006</c:v>
                </c:pt>
                <c:pt idx="744">
                  <c:v>46.258707900000005</c:v>
                </c:pt>
                <c:pt idx="745">
                  <c:v>44.512676800000001</c:v>
                </c:pt>
                <c:pt idx="746">
                  <c:v>43.370992900000005</c:v>
                </c:pt>
                <c:pt idx="747">
                  <c:v>43.261841950000004</c:v>
                </c:pt>
                <c:pt idx="748">
                  <c:v>41.217772500000002</c:v>
                </c:pt>
                <c:pt idx="749">
                  <c:v>39.796935500000011</c:v>
                </c:pt>
                <c:pt idx="750">
                  <c:v>40.382395500000001</c:v>
                </c:pt>
                <c:pt idx="751">
                  <c:v>40.753972000000005</c:v>
                </c:pt>
                <c:pt idx="752">
                  <c:v>43.238844100000001</c:v>
                </c:pt>
                <c:pt idx="753">
                  <c:v>42.191541100000009</c:v>
                </c:pt>
                <c:pt idx="754">
                  <c:v>44.034519500000002</c:v>
                </c:pt>
                <c:pt idx="755">
                  <c:v>43.359014600000009</c:v>
                </c:pt>
                <c:pt idx="756">
                  <c:v>40.084834300000004</c:v>
                </c:pt>
                <c:pt idx="757">
                  <c:v>40.137356800000006</c:v>
                </c:pt>
                <c:pt idx="758">
                  <c:v>41.716753300000008</c:v>
                </c:pt>
                <c:pt idx="759">
                  <c:v>41.85763750000001</c:v>
                </c:pt>
                <c:pt idx="760">
                  <c:v>42.775247500000006</c:v>
                </c:pt>
                <c:pt idx="761">
                  <c:v>41.923456000000009</c:v>
                </c:pt>
                <c:pt idx="762">
                  <c:v>43.518789300000002</c:v>
                </c:pt>
                <c:pt idx="763">
                  <c:v>46.340329800000006</c:v>
                </c:pt>
                <c:pt idx="764">
                  <c:v>47.589115850000013</c:v>
                </c:pt>
                <c:pt idx="765">
                  <c:v>46.913931750000003</c:v>
                </c:pt>
                <c:pt idx="766">
                  <c:v>46.344787400000008</c:v>
                </c:pt>
                <c:pt idx="767">
                  <c:v>47.320769500000004</c:v>
                </c:pt>
                <c:pt idx="768">
                  <c:v>47.955438750000006</c:v>
                </c:pt>
                <c:pt idx="769">
                  <c:v>43.5230101</c:v>
                </c:pt>
                <c:pt idx="770">
                  <c:v>44.816488600000007</c:v>
                </c:pt>
                <c:pt idx="771">
                  <c:v>43.298091400000004</c:v>
                </c:pt>
                <c:pt idx="772">
                  <c:v>42.139194700000004</c:v>
                </c:pt>
                <c:pt idx="773">
                  <c:v>42.888763700000005</c:v>
                </c:pt>
                <c:pt idx="774">
                  <c:v>43.086046750000008</c:v>
                </c:pt>
                <c:pt idx="775">
                  <c:v>41.912218400000008</c:v>
                </c:pt>
                <c:pt idx="776">
                  <c:v>42.271630900000005</c:v>
                </c:pt>
                <c:pt idx="777">
                  <c:v>42.382256700000006</c:v>
                </c:pt>
                <c:pt idx="778">
                  <c:v>42.244861300000004</c:v>
                </c:pt>
                <c:pt idx="779">
                  <c:v>41.538767950000008</c:v>
                </c:pt>
                <c:pt idx="780">
                  <c:v>43.273932200000004</c:v>
                </c:pt>
                <c:pt idx="781">
                  <c:v>42.873687250000003</c:v>
                </c:pt>
                <c:pt idx="782">
                  <c:v>44.789292150000001</c:v>
                </c:pt>
                <c:pt idx="783">
                  <c:v>45.041315650000008</c:v>
                </c:pt>
                <c:pt idx="784">
                  <c:v>44.982596350000001</c:v>
                </c:pt>
                <c:pt idx="785">
                  <c:v>42.068028900000002</c:v>
                </c:pt>
                <c:pt idx="786">
                  <c:v>42.387975699999998</c:v>
                </c:pt>
                <c:pt idx="787">
                  <c:v>43.169339100000009</c:v>
                </c:pt>
                <c:pt idx="788">
                  <c:v>42.887481100000002</c:v>
                </c:pt>
                <c:pt idx="789">
                  <c:v>41.601941000000004</c:v>
                </c:pt>
                <c:pt idx="790">
                  <c:v>41.766586000000011</c:v>
                </c:pt>
                <c:pt idx="791">
                  <c:v>42.05694115</c:v>
                </c:pt>
                <c:pt idx="792">
                  <c:v>42.00103785000001</c:v>
                </c:pt>
                <c:pt idx="793">
                  <c:v>41.55018925000001</c:v>
                </c:pt>
                <c:pt idx="794">
                  <c:v>39.825937800000013</c:v>
                </c:pt>
                <c:pt idx="795">
                  <c:v>39.201932200000002</c:v>
                </c:pt>
                <c:pt idx="796">
                  <c:v>39.603761499999997</c:v>
                </c:pt>
                <c:pt idx="797">
                  <c:v>40.088161300000003</c:v>
                </c:pt>
                <c:pt idx="798">
                  <c:v>41.637864100000009</c:v>
                </c:pt>
                <c:pt idx="799">
                  <c:v>40.731860500000003</c:v>
                </c:pt>
                <c:pt idx="800">
                  <c:v>40.749702100000007</c:v>
                </c:pt>
                <c:pt idx="801">
                  <c:v>39.843902500000013</c:v>
                </c:pt>
                <c:pt idx="802">
                  <c:v>41.224446700000009</c:v>
                </c:pt>
                <c:pt idx="803">
                  <c:v>41.049193250000002</c:v>
                </c:pt>
                <c:pt idx="804">
                  <c:v>40.323363100000009</c:v>
                </c:pt>
                <c:pt idx="805">
                  <c:v>39.760217950000005</c:v>
                </c:pt>
                <c:pt idx="806">
                  <c:v>38.887782000000009</c:v>
                </c:pt>
                <c:pt idx="807">
                  <c:v>38.570290400000005</c:v>
                </c:pt>
                <c:pt idx="808">
                  <c:v>38.568834850000009</c:v>
                </c:pt>
                <c:pt idx="809">
                  <c:v>40.692656850000006</c:v>
                </c:pt>
                <c:pt idx="810">
                  <c:v>41.156206250000004</c:v>
                </c:pt>
                <c:pt idx="811">
                  <c:v>38.758065900000005</c:v>
                </c:pt>
                <c:pt idx="812">
                  <c:v>39.169909250000003</c:v>
                </c:pt>
                <c:pt idx="813">
                  <c:v>38.454156699999999</c:v>
                </c:pt>
                <c:pt idx="814">
                  <c:v>39.765487200000003</c:v>
                </c:pt>
                <c:pt idx="815">
                  <c:v>40.6007435</c:v>
                </c:pt>
                <c:pt idx="816">
                  <c:v>40.766552500000003</c:v>
                </c:pt>
                <c:pt idx="817">
                  <c:v>39.851678500000006</c:v>
                </c:pt>
                <c:pt idx="818">
                  <c:v>40.201746550000003</c:v>
                </c:pt>
                <c:pt idx="819">
                  <c:v>40.702934800000001</c:v>
                </c:pt>
                <c:pt idx="820">
                  <c:v>38.497543900000004</c:v>
                </c:pt>
                <c:pt idx="821">
                  <c:v>36.742891200000003</c:v>
                </c:pt>
                <c:pt idx="822">
                  <c:v>38.980518100000005</c:v>
                </c:pt>
                <c:pt idx="823">
                  <c:v>37.92813670000001</c:v>
                </c:pt>
                <c:pt idx="824">
                  <c:v>38.214954250000005</c:v>
                </c:pt>
                <c:pt idx="825">
                  <c:v>37.657775500000007</c:v>
                </c:pt>
                <c:pt idx="826">
                  <c:v>36.764393150000011</c:v>
                </c:pt>
                <c:pt idx="827">
                  <c:v>36.740549500000007</c:v>
                </c:pt>
                <c:pt idx="828">
                  <c:v>36.834437600000008</c:v>
                </c:pt>
                <c:pt idx="829">
                  <c:v>37.112908750000003</c:v>
                </c:pt>
                <c:pt idx="830">
                  <c:v>35.434834550000005</c:v>
                </c:pt>
                <c:pt idx="831">
                  <c:v>34.789517300000007</c:v>
                </c:pt>
                <c:pt idx="832">
                  <c:v>34.978777950000001</c:v>
                </c:pt>
                <c:pt idx="833">
                  <c:v>35.251732300000008</c:v>
                </c:pt>
                <c:pt idx="834">
                  <c:v>35.011072000000006</c:v>
                </c:pt>
                <c:pt idx="835">
                  <c:v>35.162787400000006</c:v>
                </c:pt>
                <c:pt idx="836">
                  <c:v>34.688647600000003</c:v>
                </c:pt>
                <c:pt idx="837">
                  <c:v>34.458547299999999</c:v>
                </c:pt>
                <c:pt idx="838">
                  <c:v>35.601121600000006</c:v>
                </c:pt>
                <c:pt idx="839">
                  <c:v>35.830293100000006</c:v>
                </c:pt>
                <c:pt idx="840">
                  <c:v>36.293978500000009</c:v>
                </c:pt>
                <c:pt idx="841">
                  <c:v>35.840034700000004</c:v>
                </c:pt>
                <c:pt idx="842">
                  <c:v>35.072148100000007</c:v>
                </c:pt>
                <c:pt idx="843">
                  <c:v>35.310118000000003</c:v>
                </c:pt>
                <c:pt idx="844">
                  <c:v>36.147733500000008</c:v>
                </c:pt>
                <c:pt idx="845">
                  <c:v>36.154869500000004</c:v>
                </c:pt>
                <c:pt idx="846">
                  <c:v>35.909638800000003</c:v>
                </c:pt>
                <c:pt idx="847">
                  <c:v>36.220862400000009</c:v>
                </c:pt>
                <c:pt idx="848">
                  <c:v>35.294378800000004</c:v>
                </c:pt>
                <c:pt idx="849">
                  <c:v>35.818996750000004</c:v>
                </c:pt>
                <c:pt idx="850">
                  <c:v>36.254589700000004</c:v>
                </c:pt>
                <c:pt idx="851">
                  <c:v>36.163672000000005</c:v>
                </c:pt>
                <c:pt idx="852">
                  <c:v>37.473144900000008</c:v>
                </c:pt>
                <c:pt idx="853">
                  <c:v>37.322683100000006</c:v>
                </c:pt>
                <c:pt idx="854">
                  <c:v>36.249218500000005</c:v>
                </c:pt>
                <c:pt idx="855">
                  <c:v>35.871489200000006</c:v>
                </c:pt>
                <c:pt idx="856">
                  <c:v>37.028080300000006</c:v>
                </c:pt>
                <c:pt idx="857">
                  <c:v>37.338282300000003</c:v>
                </c:pt>
                <c:pt idx="858">
                  <c:v>37.712222799999999</c:v>
                </c:pt>
                <c:pt idx="859">
                  <c:v>37.476828100000006</c:v>
                </c:pt>
                <c:pt idx="860">
                  <c:v>38.064530500000011</c:v>
                </c:pt>
                <c:pt idx="861">
                  <c:v>36.690785500000004</c:v>
                </c:pt>
                <c:pt idx="862">
                  <c:v>35.7762715</c:v>
                </c:pt>
                <c:pt idx="863">
                  <c:v>36.085293500000006</c:v>
                </c:pt>
                <c:pt idx="864">
                  <c:v>36.923249800000008</c:v>
                </c:pt>
                <c:pt idx="865">
                  <c:v>36.761019200000007</c:v>
                </c:pt>
                <c:pt idx="866">
                  <c:v>36.951527050000003</c:v>
                </c:pt>
                <c:pt idx="867">
                  <c:v>38.43949065000001</c:v>
                </c:pt>
                <c:pt idx="868">
                  <c:v>37.709431000000002</c:v>
                </c:pt>
                <c:pt idx="869">
                  <c:v>38.837598100000008</c:v>
                </c:pt>
                <c:pt idx="870">
                  <c:v>37.741101050000005</c:v>
                </c:pt>
                <c:pt idx="871">
                  <c:v>38.861418100000009</c:v>
                </c:pt>
                <c:pt idx="872">
                  <c:v>39.402726000000008</c:v>
                </c:pt>
                <c:pt idx="873">
                  <c:v>39.492621300000003</c:v>
                </c:pt>
                <c:pt idx="874">
                  <c:v>39.759047650000007</c:v>
                </c:pt>
                <c:pt idx="875">
                  <c:v>40.942216000000009</c:v>
                </c:pt>
                <c:pt idx="876">
                  <c:v>41.302108500000003</c:v>
                </c:pt>
                <c:pt idx="877">
                  <c:v>40.469043400000004</c:v>
                </c:pt>
                <c:pt idx="878">
                  <c:v>39.472836950000008</c:v>
                </c:pt>
                <c:pt idx="879">
                  <c:v>39.575666300000002</c:v>
                </c:pt>
                <c:pt idx="880">
                  <c:v>40.151720250000004</c:v>
                </c:pt>
                <c:pt idx="881">
                  <c:v>39.77823140000001</c:v>
                </c:pt>
                <c:pt idx="882">
                  <c:v>40.693122200000012</c:v>
                </c:pt>
                <c:pt idx="883">
                  <c:v>41.57595975000001</c:v>
                </c:pt>
                <c:pt idx="884">
                  <c:v>41.623193000000001</c:v>
                </c:pt>
                <c:pt idx="885">
                  <c:v>42.771310500000013</c:v>
                </c:pt>
                <c:pt idx="886">
                  <c:v>40.412818600000001</c:v>
                </c:pt>
                <c:pt idx="887">
                  <c:v>40.67980175000001</c:v>
                </c:pt>
                <c:pt idx="888">
                  <c:v>41.970461850000007</c:v>
                </c:pt>
                <c:pt idx="889">
                  <c:v>41.516872450000008</c:v>
                </c:pt>
                <c:pt idx="890">
                  <c:v>40.996087400000008</c:v>
                </c:pt>
                <c:pt idx="891">
                  <c:v>41.525709700000007</c:v>
                </c:pt>
                <c:pt idx="892">
                  <c:v>39.965861300000007</c:v>
                </c:pt>
                <c:pt idx="893">
                  <c:v>40.808118500000006</c:v>
                </c:pt>
                <c:pt idx="894">
                  <c:v>41.696417300000007</c:v>
                </c:pt>
                <c:pt idx="895">
                  <c:v>41.287061600000008</c:v>
                </c:pt>
                <c:pt idx="896">
                  <c:v>42.452487100000006</c:v>
                </c:pt>
                <c:pt idx="897">
                  <c:v>43.727897150000004</c:v>
                </c:pt>
                <c:pt idx="898">
                  <c:v>43.367641450000008</c:v>
                </c:pt>
                <c:pt idx="899">
                  <c:v>45.422790550000009</c:v>
                </c:pt>
                <c:pt idx="900">
                  <c:v>44.491158500000004</c:v>
                </c:pt>
                <c:pt idx="901">
                  <c:v>43.163480350000007</c:v>
                </c:pt>
                <c:pt idx="902">
                  <c:v>44.244024150000008</c:v>
                </c:pt>
                <c:pt idx="903">
                  <c:v>43.758670300000006</c:v>
                </c:pt>
                <c:pt idx="904">
                  <c:v>43.382123400000005</c:v>
                </c:pt>
                <c:pt idx="905">
                  <c:v>42.963264850000002</c:v>
                </c:pt>
                <c:pt idx="906">
                  <c:v>41.908290650000005</c:v>
                </c:pt>
                <c:pt idx="907">
                  <c:v>41.265842200000002</c:v>
                </c:pt>
                <c:pt idx="908">
                  <c:v>41.273887000000002</c:v>
                </c:pt>
                <c:pt idx="909">
                  <c:v>41.507522500000007</c:v>
                </c:pt>
                <c:pt idx="910">
                  <c:v>42.263389100000005</c:v>
                </c:pt>
                <c:pt idx="911">
                  <c:v>39.796935500000011</c:v>
                </c:pt>
                <c:pt idx="912">
                  <c:v>40.908157800000012</c:v>
                </c:pt>
                <c:pt idx="913">
                  <c:v>42.335466099999998</c:v>
                </c:pt>
                <c:pt idx="914">
                  <c:v>41.417201350000013</c:v>
                </c:pt>
                <c:pt idx="915">
                  <c:v>42.272520950000008</c:v>
                </c:pt>
                <c:pt idx="916">
                  <c:v>42.63391630000001</c:v>
                </c:pt>
                <c:pt idx="917">
                  <c:v>43.958717650000011</c:v>
                </c:pt>
                <c:pt idx="918">
                  <c:v>43.685910500000013</c:v>
                </c:pt>
                <c:pt idx="919">
                  <c:v>43.785111400000012</c:v>
                </c:pt>
                <c:pt idx="920">
                  <c:v>43.742175300000007</c:v>
                </c:pt>
                <c:pt idx="921">
                  <c:v>44.456437000000001</c:v>
                </c:pt>
                <c:pt idx="922">
                  <c:v>43.929104300000006</c:v>
                </c:pt>
                <c:pt idx="923">
                  <c:v>43.802686500000007</c:v>
                </c:pt>
                <c:pt idx="924">
                  <c:v>44.699211250000005</c:v>
                </c:pt>
                <c:pt idx="925">
                  <c:v>45.891885200000011</c:v>
                </c:pt>
                <c:pt idx="926">
                  <c:v>45.830185900000011</c:v>
                </c:pt>
                <c:pt idx="927">
                  <c:v>45.08696410000001</c:v>
                </c:pt>
                <c:pt idx="928">
                  <c:v>44.220510550000007</c:v>
                </c:pt>
                <c:pt idx="929">
                  <c:v>44.594550250000005</c:v>
                </c:pt>
                <c:pt idx="930">
                  <c:v>41.249361500000006</c:v>
                </c:pt>
                <c:pt idx="931">
                  <c:v>42.382488250000009</c:v>
                </c:pt>
                <c:pt idx="932">
                  <c:v>42.955351000000007</c:v>
                </c:pt>
                <c:pt idx="933">
                  <c:v>42.743032300000003</c:v>
                </c:pt>
                <c:pt idx="934">
                  <c:v>42.50289715000001</c:v>
                </c:pt>
                <c:pt idx="935">
                  <c:v>44.359266400000003</c:v>
                </c:pt>
                <c:pt idx="936">
                  <c:v>43.436347950000012</c:v>
                </c:pt>
                <c:pt idx="937">
                  <c:v>41.193439000000005</c:v>
                </c:pt>
                <c:pt idx="938">
                  <c:v>41.252098750000009</c:v>
                </c:pt>
                <c:pt idx="939">
                  <c:v>40.660348000000006</c:v>
                </c:pt>
                <c:pt idx="940">
                  <c:v>41.172094650000005</c:v>
                </c:pt>
                <c:pt idx="941">
                  <c:v>41.419223750000008</c:v>
                </c:pt>
                <c:pt idx="942">
                  <c:v>40.529017750000008</c:v>
                </c:pt>
                <c:pt idx="943">
                  <c:v>41.714719700000011</c:v>
                </c:pt>
                <c:pt idx="944">
                  <c:v>42.652170500000011</c:v>
                </c:pt>
                <c:pt idx="945">
                  <c:v>40.450586800000004</c:v>
                </c:pt>
                <c:pt idx="946">
                  <c:v>40.884177000000008</c:v>
                </c:pt>
                <c:pt idx="947">
                  <c:v>41.398399300000008</c:v>
                </c:pt>
                <c:pt idx="948">
                  <c:v>41.726286550000005</c:v>
                </c:pt>
                <c:pt idx="949">
                  <c:v>40.922205100000006</c:v>
                </c:pt>
                <c:pt idx="950">
                  <c:v>40.612010650000009</c:v>
                </c:pt>
                <c:pt idx="951">
                  <c:v>40.672906300000008</c:v>
                </c:pt>
                <c:pt idx="952">
                  <c:v>42.5061927</c:v>
                </c:pt>
                <c:pt idx="953">
                  <c:v>42.873588750000003</c:v>
                </c:pt>
                <c:pt idx="954">
                  <c:v>40.107411100000007</c:v>
                </c:pt>
                <c:pt idx="955">
                  <c:v>41.401056000000004</c:v>
                </c:pt>
                <c:pt idx="956">
                  <c:v>42.591786750000004</c:v>
                </c:pt>
                <c:pt idx="957">
                  <c:v>44.431670750000009</c:v>
                </c:pt>
                <c:pt idx="958">
                  <c:v>42.588816700000002</c:v>
                </c:pt>
                <c:pt idx="959">
                  <c:v>45.029097500000006</c:v>
                </c:pt>
                <c:pt idx="960">
                  <c:v>44.359103000000005</c:v>
                </c:pt>
                <c:pt idx="961">
                  <c:v>42.087933600000007</c:v>
                </c:pt>
                <c:pt idx="962">
                  <c:v>38.596297000000007</c:v>
                </c:pt>
                <c:pt idx="963">
                  <c:v>38.024010250000003</c:v>
                </c:pt>
                <c:pt idx="964">
                  <c:v>40.139055000000006</c:v>
                </c:pt>
                <c:pt idx="965">
                  <c:v>39.302289100000003</c:v>
                </c:pt>
                <c:pt idx="966">
                  <c:v>38.782198800000003</c:v>
                </c:pt>
                <c:pt idx="967">
                  <c:v>39.334048300000006</c:v>
                </c:pt>
                <c:pt idx="968">
                  <c:v>38.477278750000004</c:v>
                </c:pt>
                <c:pt idx="969">
                  <c:v>38.223862000000004</c:v>
                </c:pt>
                <c:pt idx="970">
                  <c:v>39.308581000000004</c:v>
                </c:pt>
                <c:pt idx="971">
                  <c:v>39.62511820000001</c:v>
                </c:pt>
                <c:pt idx="972">
                  <c:v>38.797949100000004</c:v>
                </c:pt>
                <c:pt idx="973">
                  <c:v>38.5032031</c:v>
                </c:pt>
                <c:pt idx="974">
                  <c:v>38.016917250000006</c:v>
                </c:pt>
                <c:pt idx="975">
                  <c:v>38.026245250000009</c:v>
                </c:pt>
                <c:pt idx="976">
                  <c:v>38.348493650000002</c:v>
                </c:pt>
                <c:pt idx="977">
                  <c:v>37.3300239</c:v>
                </c:pt>
                <c:pt idx="978">
                  <c:v>37.569122600000007</c:v>
                </c:pt>
                <c:pt idx="979">
                  <c:v>36.580003700000006</c:v>
                </c:pt>
                <c:pt idx="980">
                  <c:v>36.477611950000011</c:v>
                </c:pt>
                <c:pt idx="981">
                  <c:v>36.031788950000006</c:v>
                </c:pt>
                <c:pt idx="982">
                  <c:v>36.005881300000013</c:v>
                </c:pt>
                <c:pt idx="983">
                  <c:v>36.473413100000009</c:v>
                </c:pt>
                <c:pt idx="984">
                  <c:v>35.25609630000001</c:v>
                </c:pt>
                <c:pt idx="985">
                  <c:v>37.25815570000001</c:v>
                </c:pt>
                <c:pt idx="986">
                  <c:v>38.035132700000013</c:v>
                </c:pt>
                <c:pt idx="987">
                  <c:v>36.503060300000008</c:v>
                </c:pt>
                <c:pt idx="988">
                  <c:v>36.777248250000007</c:v>
                </c:pt>
                <c:pt idx="989">
                  <c:v>35.585979900000005</c:v>
                </c:pt>
                <c:pt idx="990">
                  <c:v>35.958434800000006</c:v>
                </c:pt>
                <c:pt idx="991">
                  <c:v>34.434869600000006</c:v>
                </c:pt>
                <c:pt idx="992">
                  <c:v>33.766926750000003</c:v>
                </c:pt>
                <c:pt idx="993">
                  <c:v>33.798572800000002</c:v>
                </c:pt>
                <c:pt idx="994">
                  <c:v>34.690755150000008</c:v>
                </c:pt>
                <c:pt idx="995">
                  <c:v>35.05881200000001</c:v>
                </c:pt>
                <c:pt idx="996">
                  <c:v>34.843898900000006</c:v>
                </c:pt>
                <c:pt idx="997">
                  <c:v>34.512645250000006</c:v>
                </c:pt>
                <c:pt idx="998">
                  <c:v>35.476184500000002</c:v>
                </c:pt>
                <c:pt idx="999">
                  <c:v>33.863437599999997</c:v>
                </c:pt>
                <c:pt idx="1000">
                  <c:v>34.399043100000007</c:v>
                </c:pt>
                <c:pt idx="1001">
                  <c:v>34.104246700000012</c:v>
                </c:pt>
                <c:pt idx="1002">
                  <c:v>34.11526030000001</c:v>
                </c:pt>
                <c:pt idx="1003">
                  <c:v>34.651131400000004</c:v>
                </c:pt>
                <c:pt idx="1004">
                  <c:v>35.203457700000008</c:v>
                </c:pt>
                <c:pt idx="1005">
                  <c:v>35.215632100000008</c:v>
                </c:pt>
                <c:pt idx="1006">
                  <c:v>35.29433860000001</c:v>
                </c:pt>
                <c:pt idx="1007">
                  <c:v>34.842012400000002</c:v>
                </c:pt>
                <c:pt idx="1008">
                  <c:v>33.771776599999995</c:v>
                </c:pt>
                <c:pt idx="1009">
                  <c:v>33.082906900000005</c:v>
                </c:pt>
                <c:pt idx="1010">
                  <c:v>32.740462050000005</c:v>
                </c:pt>
                <c:pt idx="1011">
                  <c:v>33.276253950000005</c:v>
                </c:pt>
                <c:pt idx="1012">
                  <c:v>33.82287625</c:v>
                </c:pt>
                <c:pt idx="1013">
                  <c:v>33.635334</c:v>
                </c:pt>
                <c:pt idx="1014">
                  <c:v>33.880726299999999</c:v>
                </c:pt>
                <c:pt idx="1015">
                  <c:v>34.030626499999997</c:v>
                </c:pt>
                <c:pt idx="1016">
                  <c:v>34.422703000000006</c:v>
                </c:pt>
                <c:pt idx="1017">
                  <c:v>34.232584750000001</c:v>
                </c:pt>
                <c:pt idx="1018">
                  <c:v>33.954416799999997</c:v>
                </c:pt>
                <c:pt idx="1019">
                  <c:v>34.486963900000006</c:v>
                </c:pt>
                <c:pt idx="1020">
                  <c:v>31.902972599999998</c:v>
                </c:pt>
                <c:pt idx="1021">
                  <c:v>32.783005000000003</c:v>
                </c:pt>
                <c:pt idx="1022">
                  <c:v>33.277183749999999</c:v>
                </c:pt>
                <c:pt idx="1023">
                  <c:v>34.8095815</c:v>
                </c:pt>
                <c:pt idx="1024">
                  <c:v>36.421322100000005</c:v>
                </c:pt>
                <c:pt idx="1025">
                  <c:v>37.058816500000013</c:v>
                </c:pt>
                <c:pt idx="1026">
                  <c:v>36.574466200000003</c:v>
                </c:pt>
                <c:pt idx="1027">
                  <c:v>36.973376650000006</c:v>
                </c:pt>
                <c:pt idx="1028">
                  <c:v>37.007061450000002</c:v>
                </c:pt>
                <c:pt idx="1029">
                  <c:v>35.751840999999999</c:v>
                </c:pt>
                <c:pt idx="1030">
                  <c:v>34.847236600000002</c:v>
                </c:pt>
                <c:pt idx="1031">
                  <c:v>34.657630000000005</c:v>
                </c:pt>
                <c:pt idx="1032">
                  <c:v>35.122712200000009</c:v>
                </c:pt>
                <c:pt idx="1033">
                  <c:v>35.022580900000008</c:v>
                </c:pt>
                <c:pt idx="1034">
                  <c:v>36.375803050000002</c:v>
                </c:pt>
                <c:pt idx="1035">
                  <c:v>35.98277250000001</c:v>
                </c:pt>
                <c:pt idx="1036">
                  <c:v>34.868856600000001</c:v>
                </c:pt>
                <c:pt idx="1037">
                  <c:v>35.653088800000006</c:v>
                </c:pt>
                <c:pt idx="1038">
                  <c:v>35.523223800000004</c:v>
                </c:pt>
                <c:pt idx="1039">
                  <c:v>35.960820750000003</c:v>
                </c:pt>
                <c:pt idx="1040">
                  <c:v>35.131103650000007</c:v>
                </c:pt>
                <c:pt idx="1041">
                  <c:v>35.190413700000008</c:v>
                </c:pt>
                <c:pt idx="1042">
                  <c:v>34.13135710000001</c:v>
                </c:pt>
                <c:pt idx="1043">
                  <c:v>35.609228600000009</c:v>
                </c:pt>
                <c:pt idx="1044">
                  <c:v>33.073009300000002</c:v>
                </c:pt>
                <c:pt idx="1045">
                  <c:v>34.357783350000005</c:v>
                </c:pt>
                <c:pt idx="1046">
                  <c:v>35.43774475</c:v>
                </c:pt>
                <c:pt idx="1047">
                  <c:v>35.491118800000002</c:v>
                </c:pt>
                <c:pt idx="1048">
                  <c:v>35.347481800000011</c:v>
                </c:pt>
                <c:pt idx="1049">
                  <c:v>36.048150700000001</c:v>
                </c:pt>
                <c:pt idx="1050">
                  <c:v>33.078782900000007</c:v>
                </c:pt>
                <c:pt idx="1051">
                  <c:v>32.949303149999999</c:v>
                </c:pt>
                <c:pt idx="1052">
                  <c:v>35.460514800000006</c:v>
                </c:pt>
                <c:pt idx="1053">
                  <c:v>34.789967500000003</c:v>
                </c:pt>
                <c:pt idx="1054">
                  <c:v>33.724093300000007</c:v>
                </c:pt>
                <c:pt idx="1055">
                  <c:v>33.261761500000006</c:v>
                </c:pt>
                <c:pt idx="1056">
                  <c:v>32.193852200000002</c:v>
                </c:pt>
                <c:pt idx="1057">
                  <c:v>32.944159599999999</c:v>
                </c:pt>
                <c:pt idx="1058">
                  <c:v>33.362047749999995</c:v>
                </c:pt>
                <c:pt idx="1059">
                  <c:v>33.469020300000004</c:v>
                </c:pt>
                <c:pt idx="1060">
                  <c:v>33.250049600000004</c:v>
                </c:pt>
                <c:pt idx="1061">
                  <c:v>33.350207300000001</c:v>
                </c:pt>
                <c:pt idx="1062">
                  <c:v>32.759328100000005</c:v>
                </c:pt>
                <c:pt idx="1063">
                  <c:v>34.918134100000003</c:v>
                </c:pt>
                <c:pt idx="1064">
                  <c:v>35.160368000000005</c:v>
                </c:pt>
                <c:pt idx="1065">
                  <c:v>34.93194530000001</c:v>
                </c:pt>
                <c:pt idx="1066">
                  <c:v>32.981203600000001</c:v>
                </c:pt>
                <c:pt idx="1067">
                  <c:v>33.30314400000001</c:v>
                </c:pt>
                <c:pt idx="1068">
                  <c:v>34.535783200000012</c:v>
                </c:pt>
                <c:pt idx="1069">
                  <c:v>33.708178900000007</c:v>
                </c:pt>
                <c:pt idx="1070">
                  <c:v>35.284578150000009</c:v>
                </c:pt>
                <c:pt idx="1071">
                  <c:v>36.40136960000001</c:v>
                </c:pt>
                <c:pt idx="1072">
                  <c:v>36.099499600000001</c:v>
                </c:pt>
                <c:pt idx="1073">
                  <c:v>34.112752200000003</c:v>
                </c:pt>
                <c:pt idx="1074">
                  <c:v>35.27563450000001</c:v>
                </c:pt>
                <c:pt idx="1075">
                  <c:v>34.58281920000001</c:v>
                </c:pt>
                <c:pt idx="1076">
                  <c:v>35.057383000000002</c:v>
                </c:pt>
                <c:pt idx="1077">
                  <c:v>34.490230650000001</c:v>
                </c:pt>
                <c:pt idx="1078">
                  <c:v>33.9219255</c:v>
                </c:pt>
                <c:pt idx="1079">
                  <c:v>33.467406500000003</c:v>
                </c:pt>
                <c:pt idx="1080">
                  <c:v>33.132571249999998</c:v>
                </c:pt>
                <c:pt idx="1081">
                  <c:v>31.983853400000001</c:v>
                </c:pt>
                <c:pt idx="1082">
                  <c:v>31.586364900000003</c:v>
                </c:pt>
                <c:pt idx="1083">
                  <c:v>31.137890700000003</c:v>
                </c:pt>
                <c:pt idx="1084">
                  <c:v>31.734187500000001</c:v>
                </c:pt>
                <c:pt idx="1085">
                  <c:v>32.14934800000001</c:v>
                </c:pt>
                <c:pt idx="1086">
                  <c:v>33.604811849999997</c:v>
                </c:pt>
                <c:pt idx="1087">
                  <c:v>34.267756300000016</c:v>
                </c:pt>
                <c:pt idx="1088">
                  <c:v>33.307839800000004</c:v>
                </c:pt>
                <c:pt idx="1089">
                  <c:v>33.753835150000008</c:v>
                </c:pt>
                <c:pt idx="1090">
                  <c:v>32.143454650000002</c:v>
                </c:pt>
                <c:pt idx="1091">
                  <c:v>29.142120000000002</c:v>
                </c:pt>
                <c:pt idx="1092">
                  <c:v>29.437183600000001</c:v>
                </c:pt>
                <c:pt idx="1093">
                  <c:v>30.160689750000003</c:v>
                </c:pt>
                <c:pt idx="1094">
                  <c:v>29.6149399</c:v>
                </c:pt>
                <c:pt idx="1095">
                  <c:v>32.199990849999999</c:v>
                </c:pt>
                <c:pt idx="1096">
                  <c:v>33.559551400000004</c:v>
                </c:pt>
                <c:pt idx="1097">
                  <c:v>33.068551149999998</c:v>
                </c:pt>
                <c:pt idx="1098">
                  <c:v>33.028305899999999</c:v>
                </c:pt>
                <c:pt idx="1099">
                  <c:v>33.559551400000004</c:v>
                </c:pt>
                <c:pt idx="1100">
                  <c:v>33.008587499999997</c:v>
                </c:pt>
                <c:pt idx="1101">
                  <c:v>33.760947700000003</c:v>
                </c:pt>
                <c:pt idx="1102">
                  <c:v>33.926129500000002</c:v>
                </c:pt>
                <c:pt idx="1103">
                  <c:v>32.936345000000003</c:v>
                </c:pt>
                <c:pt idx="1104">
                  <c:v>34.020966399999999</c:v>
                </c:pt>
                <c:pt idx="1105">
                  <c:v>34.178709000000005</c:v>
                </c:pt>
                <c:pt idx="1106">
                  <c:v>34.938511600000005</c:v>
                </c:pt>
                <c:pt idx="1107">
                  <c:v>34.471267000000005</c:v>
                </c:pt>
                <c:pt idx="1108">
                  <c:v>34.239798700000016</c:v>
                </c:pt>
              </c:numCache>
            </c:numRef>
          </c:val>
        </c:ser>
        <c:marker val="1"/>
        <c:axId val="78664832"/>
        <c:axId val="78666752"/>
      </c:lineChart>
      <c:catAx>
        <c:axId val="78664832"/>
        <c:scaling>
          <c:orientation val="minMax"/>
        </c:scaling>
        <c:axPos val="b"/>
        <c:numFmt formatCode="m/d/yyyy\ h:mm" sourceLinked="1"/>
        <c:majorTickMark val="none"/>
        <c:tickLblPos val="none"/>
        <c:crossAx val="78666752"/>
        <c:crosses val="autoZero"/>
        <c:lblAlgn val="ctr"/>
        <c:lblOffset val="100"/>
      </c:catAx>
      <c:valAx>
        <c:axId val="78666752"/>
        <c:scaling>
          <c:orientation val="minMax"/>
          <c:min val="20"/>
        </c:scaling>
        <c:axPos val="l"/>
        <c:majorGridlines/>
        <c:numFmt formatCode="0.00" sourceLinked="1"/>
        <c:majorTickMark val="none"/>
        <c:tickLblPos val="nextTo"/>
        <c:crossAx val="78664832"/>
        <c:crosses val="autoZero"/>
        <c:crossBetween val="between"/>
      </c:valAx>
    </c:plotArea>
    <c:legend>
      <c:legendPos val="r"/>
      <c:layout/>
    </c:legend>
    <c:plotVisOnly val="1"/>
  </c:chart>
  <c:externalData r:id="rId1"/>
</c:chartSpace>
</file>

<file path=ppt/charts/chart11.xml><?xml version="1.0" encoding="utf-8"?>
<c:chartSpace xmlns:c="http://schemas.openxmlformats.org/drawingml/2006/chart" xmlns:a="http://schemas.openxmlformats.org/drawingml/2006/main" xmlns:r="http://schemas.openxmlformats.org/officeDocument/2006/relationships">
  <c:lang val="en-PH"/>
  <c:chart>
    <c:title>
      <c:tx>
        <c:rich>
          <a:bodyPr/>
          <a:lstStyle/>
          <a:p>
            <a:pPr>
              <a:defRPr/>
            </a:pPr>
            <a:r>
              <a:rPr lang="en-US" sz="2400" baseline="0" dirty="0"/>
              <a:t>Maximum Temperature Profile</a:t>
            </a:r>
          </a:p>
        </c:rich>
      </c:tx>
      <c:layout/>
    </c:title>
    <c:view3D>
      <c:rotX val="20"/>
      <c:rotY val="50"/>
      <c:perspective val="20"/>
    </c:view3D>
    <c:plotArea>
      <c:layout/>
      <c:surface3DChart>
        <c:ser>
          <c:idx val="0"/>
          <c:order val="0"/>
          <c:tx>
            <c:strRef>
              <c:f>Graphs!$M$499</c:f>
              <c:strCache>
                <c:ptCount val="1"/>
                <c:pt idx="0">
                  <c:v>5</c:v>
                </c:pt>
              </c:strCache>
            </c:strRef>
          </c:tx>
          <c:cat>
            <c:numRef>
              <c:f>Graphs!$L$500:$L$505</c:f>
              <c:numCache>
                <c:formatCode>General</c:formatCode>
                <c:ptCount val="6"/>
                <c:pt idx="0">
                  <c:v>5</c:v>
                </c:pt>
                <c:pt idx="1">
                  <c:v>10</c:v>
                </c:pt>
                <c:pt idx="2">
                  <c:v>15</c:v>
                </c:pt>
                <c:pt idx="3">
                  <c:v>20</c:v>
                </c:pt>
                <c:pt idx="4">
                  <c:v>25</c:v>
                </c:pt>
                <c:pt idx="5">
                  <c:v>30</c:v>
                </c:pt>
              </c:numCache>
            </c:numRef>
          </c:cat>
          <c:val>
            <c:numRef>
              <c:f>Graphs!$M$500:$M$505</c:f>
              <c:numCache>
                <c:formatCode>General</c:formatCode>
                <c:ptCount val="6"/>
                <c:pt idx="0">
                  <c:v>51.32</c:v>
                </c:pt>
                <c:pt idx="1">
                  <c:v>51.32</c:v>
                </c:pt>
                <c:pt idx="2">
                  <c:v>57.03</c:v>
                </c:pt>
                <c:pt idx="3">
                  <c:v>57.03</c:v>
                </c:pt>
                <c:pt idx="4">
                  <c:v>52.6</c:v>
                </c:pt>
                <c:pt idx="5">
                  <c:v>52.6</c:v>
                </c:pt>
              </c:numCache>
            </c:numRef>
          </c:val>
        </c:ser>
        <c:ser>
          <c:idx val="1"/>
          <c:order val="1"/>
          <c:tx>
            <c:strRef>
              <c:f>Graphs!$N$499</c:f>
              <c:strCache>
                <c:ptCount val="1"/>
                <c:pt idx="0">
                  <c:v>10</c:v>
                </c:pt>
              </c:strCache>
            </c:strRef>
          </c:tx>
          <c:cat>
            <c:numRef>
              <c:f>Graphs!$L$500:$L$505</c:f>
              <c:numCache>
                <c:formatCode>General</c:formatCode>
                <c:ptCount val="6"/>
                <c:pt idx="0">
                  <c:v>5</c:v>
                </c:pt>
                <c:pt idx="1">
                  <c:v>10</c:v>
                </c:pt>
                <c:pt idx="2">
                  <c:v>15</c:v>
                </c:pt>
                <c:pt idx="3">
                  <c:v>20</c:v>
                </c:pt>
                <c:pt idx="4">
                  <c:v>25</c:v>
                </c:pt>
                <c:pt idx="5">
                  <c:v>30</c:v>
                </c:pt>
              </c:numCache>
            </c:numRef>
          </c:cat>
          <c:val>
            <c:numRef>
              <c:f>Graphs!$N$500:$N$505</c:f>
              <c:numCache>
                <c:formatCode>General</c:formatCode>
                <c:ptCount val="6"/>
                <c:pt idx="0">
                  <c:v>51.32</c:v>
                </c:pt>
                <c:pt idx="1">
                  <c:v>51.32</c:v>
                </c:pt>
                <c:pt idx="2">
                  <c:v>57.03</c:v>
                </c:pt>
                <c:pt idx="3">
                  <c:v>57.03</c:v>
                </c:pt>
                <c:pt idx="4">
                  <c:v>52.6</c:v>
                </c:pt>
                <c:pt idx="5">
                  <c:v>52.6</c:v>
                </c:pt>
              </c:numCache>
            </c:numRef>
          </c:val>
        </c:ser>
        <c:ser>
          <c:idx val="2"/>
          <c:order val="2"/>
          <c:tx>
            <c:strRef>
              <c:f>Graphs!$O$499</c:f>
              <c:strCache>
                <c:ptCount val="1"/>
                <c:pt idx="0">
                  <c:v>15</c:v>
                </c:pt>
              </c:strCache>
            </c:strRef>
          </c:tx>
          <c:cat>
            <c:numRef>
              <c:f>Graphs!$L$500:$L$505</c:f>
              <c:numCache>
                <c:formatCode>General</c:formatCode>
                <c:ptCount val="6"/>
                <c:pt idx="0">
                  <c:v>5</c:v>
                </c:pt>
                <c:pt idx="1">
                  <c:v>10</c:v>
                </c:pt>
                <c:pt idx="2">
                  <c:v>15</c:v>
                </c:pt>
                <c:pt idx="3">
                  <c:v>20</c:v>
                </c:pt>
                <c:pt idx="4">
                  <c:v>25</c:v>
                </c:pt>
                <c:pt idx="5">
                  <c:v>30</c:v>
                </c:pt>
              </c:numCache>
            </c:numRef>
          </c:cat>
          <c:val>
            <c:numRef>
              <c:f>Graphs!$O$500:$O$505</c:f>
              <c:numCache>
                <c:formatCode>General</c:formatCode>
                <c:ptCount val="6"/>
                <c:pt idx="0">
                  <c:v>53.35</c:v>
                </c:pt>
                <c:pt idx="1">
                  <c:v>53.35</c:v>
                </c:pt>
                <c:pt idx="2">
                  <c:v>55.4</c:v>
                </c:pt>
                <c:pt idx="3">
                  <c:v>55.4</c:v>
                </c:pt>
                <c:pt idx="4">
                  <c:v>50.73</c:v>
                </c:pt>
                <c:pt idx="5">
                  <c:v>50.73</c:v>
                </c:pt>
              </c:numCache>
            </c:numRef>
          </c:val>
        </c:ser>
        <c:ser>
          <c:idx val="3"/>
          <c:order val="3"/>
          <c:tx>
            <c:strRef>
              <c:f>Graphs!$P$499</c:f>
              <c:strCache>
                <c:ptCount val="1"/>
                <c:pt idx="0">
                  <c:v>20</c:v>
                </c:pt>
              </c:strCache>
            </c:strRef>
          </c:tx>
          <c:cat>
            <c:numRef>
              <c:f>Graphs!$L$500:$L$505</c:f>
              <c:numCache>
                <c:formatCode>General</c:formatCode>
                <c:ptCount val="6"/>
                <c:pt idx="0">
                  <c:v>5</c:v>
                </c:pt>
                <c:pt idx="1">
                  <c:v>10</c:v>
                </c:pt>
                <c:pt idx="2">
                  <c:v>15</c:v>
                </c:pt>
                <c:pt idx="3">
                  <c:v>20</c:v>
                </c:pt>
                <c:pt idx="4">
                  <c:v>25</c:v>
                </c:pt>
                <c:pt idx="5">
                  <c:v>30</c:v>
                </c:pt>
              </c:numCache>
            </c:numRef>
          </c:cat>
          <c:val>
            <c:numRef>
              <c:f>Graphs!$P$500:$P$505</c:f>
              <c:numCache>
                <c:formatCode>General</c:formatCode>
                <c:ptCount val="6"/>
                <c:pt idx="0">
                  <c:v>53.35</c:v>
                </c:pt>
                <c:pt idx="1">
                  <c:v>53.35</c:v>
                </c:pt>
                <c:pt idx="2">
                  <c:v>55.4</c:v>
                </c:pt>
                <c:pt idx="3">
                  <c:v>55.4</c:v>
                </c:pt>
                <c:pt idx="4">
                  <c:v>50.73</c:v>
                </c:pt>
                <c:pt idx="5">
                  <c:v>50.73</c:v>
                </c:pt>
              </c:numCache>
            </c:numRef>
          </c:val>
        </c:ser>
        <c:ser>
          <c:idx val="4"/>
          <c:order val="4"/>
          <c:tx>
            <c:strRef>
              <c:f>Graphs!$Q$499</c:f>
              <c:strCache>
                <c:ptCount val="1"/>
                <c:pt idx="0">
                  <c:v>25</c:v>
                </c:pt>
              </c:strCache>
            </c:strRef>
          </c:tx>
          <c:cat>
            <c:numRef>
              <c:f>Graphs!$L$500:$L$505</c:f>
              <c:numCache>
                <c:formatCode>General</c:formatCode>
                <c:ptCount val="6"/>
                <c:pt idx="0">
                  <c:v>5</c:v>
                </c:pt>
                <c:pt idx="1">
                  <c:v>10</c:v>
                </c:pt>
                <c:pt idx="2">
                  <c:v>15</c:v>
                </c:pt>
                <c:pt idx="3">
                  <c:v>20</c:v>
                </c:pt>
                <c:pt idx="4">
                  <c:v>25</c:v>
                </c:pt>
                <c:pt idx="5">
                  <c:v>30</c:v>
                </c:pt>
              </c:numCache>
            </c:numRef>
          </c:cat>
          <c:val>
            <c:numRef>
              <c:f>Graphs!$Q$500:$Q$505</c:f>
              <c:numCache>
                <c:formatCode>General</c:formatCode>
                <c:ptCount val="6"/>
                <c:pt idx="0">
                  <c:v>51.17</c:v>
                </c:pt>
                <c:pt idx="1">
                  <c:v>51.17</c:v>
                </c:pt>
                <c:pt idx="2">
                  <c:v>51.17</c:v>
                </c:pt>
                <c:pt idx="3">
                  <c:v>51.75</c:v>
                </c:pt>
                <c:pt idx="4">
                  <c:v>51.75</c:v>
                </c:pt>
                <c:pt idx="5">
                  <c:v>51.75</c:v>
                </c:pt>
              </c:numCache>
            </c:numRef>
          </c:val>
        </c:ser>
        <c:bandFmts/>
        <c:axId val="57433088"/>
        <c:axId val="57465472"/>
        <c:axId val="58662400"/>
      </c:surface3DChart>
      <c:catAx>
        <c:axId val="57433088"/>
        <c:scaling>
          <c:orientation val="minMax"/>
        </c:scaling>
        <c:axPos val="b"/>
        <c:majorGridlines/>
        <c:numFmt formatCode="General" sourceLinked="1"/>
        <c:majorTickMark val="none"/>
        <c:tickLblPos val="nextTo"/>
        <c:crossAx val="57465472"/>
        <c:crosses val="autoZero"/>
        <c:auto val="1"/>
        <c:lblAlgn val="ctr"/>
        <c:lblOffset val="100"/>
      </c:catAx>
      <c:valAx>
        <c:axId val="57465472"/>
        <c:scaling>
          <c:orientation val="minMax"/>
        </c:scaling>
        <c:axPos val="l"/>
        <c:majorGridlines/>
        <c:numFmt formatCode="General" sourceLinked="1"/>
        <c:majorTickMark val="none"/>
        <c:tickLblPos val="nextTo"/>
        <c:crossAx val="57433088"/>
        <c:crosses val="autoZero"/>
        <c:crossBetween val="midCat"/>
        <c:majorUnit val="2"/>
      </c:valAx>
      <c:serAx>
        <c:axId val="58662400"/>
        <c:scaling>
          <c:orientation val="minMax"/>
        </c:scaling>
        <c:axPos val="b"/>
        <c:majorGridlines/>
        <c:majorTickMark val="none"/>
        <c:tickLblPos val="nextTo"/>
        <c:crossAx val="57465472"/>
        <c:crosses val="autoZero"/>
      </c:serAx>
    </c:plotArea>
    <c:legend>
      <c:legendPos val="r"/>
      <c:layout/>
      <c:txPr>
        <a:bodyPr/>
        <a:lstStyle/>
        <a:p>
          <a:pPr rtl="0">
            <a:defRPr sz="1500" baseline="0"/>
          </a:pPr>
          <a:endParaRPr lang="en-US"/>
        </a:p>
      </c:txPr>
    </c:legend>
    <c:plotVisOnly val="1"/>
  </c:chart>
  <c:externalData r:id="rId1"/>
</c:chartSpace>
</file>

<file path=ppt/charts/chart12.xml><?xml version="1.0" encoding="utf-8"?>
<c:chartSpace xmlns:c="http://schemas.openxmlformats.org/drawingml/2006/chart" xmlns:a="http://schemas.openxmlformats.org/drawingml/2006/main" xmlns:r="http://schemas.openxmlformats.org/officeDocument/2006/relationships">
  <c:lang val="en-PH"/>
  <c:chart>
    <c:title>
      <c:tx>
        <c:rich>
          <a:bodyPr/>
          <a:lstStyle/>
          <a:p>
            <a:pPr>
              <a:defRPr sz="2400" baseline="0"/>
            </a:pPr>
            <a:r>
              <a:rPr lang="en-PH" sz="2400" baseline="0"/>
              <a:t>Minimum Temperature Profile</a:t>
            </a:r>
          </a:p>
        </c:rich>
      </c:tx>
      <c:layout/>
    </c:title>
    <c:view3D>
      <c:rotX val="20"/>
      <c:rotY val="50"/>
      <c:perspective val="20"/>
    </c:view3D>
    <c:plotArea>
      <c:layout/>
      <c:surface3DChart>
        <c:ser>
          <c:idx val="0"/>
          <c:order val="0"/>
          <c:tx>
            <c:strRef>
              <c:f>Graphs!$M$526</c:f>
              <c:strCache>
                <c:ptCount val="1"/>
                <c:pt idx="0">
                  <c:v>5</c:v>
                </c:pt>
              </c:strCache>
            </c:strRef>
          </c:tx>
          <c:cat>
            <c:numRef>
              <c:f>Graphs!$L$527:$L$532</c:f>
              <c:numCache>
                <c:formatCode>General</c:formatCode>
                <c:ptCount val="6"/>
                <c:pt idx="0">
                  <c:v>5</c:v>
                </c:pt>
                <c:pt idx="1">
                  <c:v>10</c:v>
                </c:pt>
                <c:pt idx="2">
                  <c:v>15</c:v>
                </c:pt>
                <c:pt idx="3">
                  <c:v>20</c:v>
                </c:pt>
                <c:pt idx="4">
                  <c:v>25</c:v>
                </c:pt>
                <c:pt idx="5">
                  <c:v>30</c:v>
                </c:pt>
              </c:numCache>
            </c:numRef>
          </c:cat>
          <c:val>
            <c:numRef>
              <c:f>Graphs!$M$527:$M$532</c:f>
              <c:numCache>
                <c:formatCode>General</c:formatCode>
                <c:ptCount val="6"/>
                <c:pt idx="0">
                  <c:v>45.29</c:v>
                </c:pt>
                <c:pt idx="1">
                  <c:v>45.29</c:v>
                </c:pt>
                <c:pt idx="2">
                  <c:v>41.74</c:v>
                </c:pt>
                <c:pt idx="3">
                  <c:v>41.74</c:v>
                </c:pt>
                <c:pt idx="4">
                  <c:v>40.21</c:v>
                </c:pt>
                <c:pt idx="5">
                  <c:v>40.21</c:v>
                </c:pt>
              </c:numCache>
            </c:numRef>
          </c:val>
        </c:ser>
        <c:ser>
          <c:idx val="1"/>
          <c:order val="1"/>
          <c:tx>
            <c:strRef>
              <c:f>Graphs!$N$526</c:f>
              <c:strCache>
                <c:ptCount val="1"/>
                <c:pt idx="0">
                  <c:v>10</c:v>
                </c:pt>
              </c:strCache>
            </c:strRef>
          </c:tx>
          <c:cat>
            <c:numRef>
              <c:f>Graphs!$L$527:$L$532</c:f>
              <c:numCache>
                <c:formatCode>General</c:formatCode>
                <c:ptCount val="6"/>
                <c:pt idx="0">
                  <c:v>5</c:v>
                </c:pt>
                <c:pt idx="1">
                  <c:v>10</c:v>
                </c:pt>
                <c:pt idx="2">
                  <c:v>15</c:v>
                </c:pt>
                <c:pt idx="3">
                  <c:v>20</c:v>
                </c:pt>
                <c:pt idx="4">
                  <c:v>25</c:v>
                </c:pt>
                <c:pt idx="5">
                  <c:v>30</c:v>
                </c:pt>
              </c:numCache>
            </c:numRef>
          </c:cat>
          <c:val>
            <c:numRef>
              <c:f>Graphs!$N$527:$N$532</c:f>
              <c:numCache>
                <c:formatCode>General</c:formatCode>
                <c:ptCount val="6"/>
                <c:pt idx="0">
                  <c:v>45.29</c:v>
                </c:pt>
                <c:pt idx="1">
                  <c:v>45.29</c:v>
                </c:pt>
                <c:pt idx="2">
                  <c:v>41.74</c:v>
                </c:pt>
                <c:pt idx="3">
                  <c:v>41.74</c:v>
                </c:pt>
                <c:pt idx="4">
                  <c:v>40.21</c:v>
                </c:pt>
                <c:pt idx="5">
                  <c:v>40.21</c:v>
                </c:pt>
              </c:numCache>
            </c:numRef>
          </c:val>
        </c:ser>
        <c:ser>
          <c:idx val="2"/>
          <c:order val="2"/>
          <c:tx>
            <c:strRef>
              <c:f>Graphs!$O$526</c:f>
              <c:strCache>
                <c:ptCount val="1"/>
                <c:pt idx="0">
                  <c:v>15</c:v>
                </c:pt>
              </c:strCache>
            </c:strRef>
          </c:tx>
          <c:cat>
            <c:numRef>
              <c:f>Graphs!$L$527:$L$532</c:f>
              <c:numCache>
                <c:formatCode>General</c:formatCode>
                <c:ptCount val="6"/>
                <c:pt idx="0">
                  <c:v>5</c:v>
                </c:pt>
                <c:pt idx="1">
                  <c:v>10</c:v>
                </c:pt>
                <c:pt idx="2">
                  <c:v>15</c:v>
                </c:pt>
                <c:pt idx="3">
                  <c:v>20</c:v>
                </c:pt>
                <c:pt idx="4">
                  <c:v>25</c:v>
                </c:pt>
                <c:pt idx="5">
                  <c:v>30</c:v>
                </c:pt>
              </c:numCache>
            </c:numRef>
          </c:cat>
          <c:val>
            <c:numRef>
              <c:f>Graphs!$O$527:$O$532</c:f>
              <c:numCache>
                <c:formatCode>General</c:formatCode>
                <c:ptCount val="6"/>
                <c:pt idx="0">
                  <c:v>46.19</c:v>
                </c:pt>
                <c:pt idx="1">
                  <c:v>46.19</c:v>
                </c:pt>
                <c:pt idx="2">
                  <c:v>42.06</c:v>
                </c:pt>
                <c:pt idx="3">
                  <c:v>42.06</c:v>
                </c:pt>
                <c:pt idx="4">
                  <c:v>38.33</c:v>
                </c:pt>
                <c:pt idx="5">
                  <c:v>38.33</c:v>
                </c:pt>
              </c:numCache>
            </c:numRef>
          </c:val>
        </c:ser>
        <c:ser>
          <c:idx val="3"/>
          <c:order val="3"/>
          <c:tx>
            <c:strRef>
              <c:f>Graphs!$P$526</c:f>
              <c:strCache>
                <c:ptCount val="1"/>
                <c:pt idx="0">
                  <c:v>20</c:v>
                </c:pt>
              </c:strCache>
            </c:strRef>
          </c:tx>
          <c:cat>
            <c:numRef>
              <c:f>Graphs!$L$527:$L$532</c:f>
              <c:numCache>
                <c:formatCode>General</c:formatCode>
                <c:ptCount val="6"/>
                <c:pt idx="0">
                  <c:v>5</c:v>
                </c:pt>
                <c:pt idx="1">
                  <c:v>10</c:v>
                </c:pt>
                <c:pt idx="2">
                  <c:v>15</c:v>
                </c:pt>
                <c:pt idx="3">
                  <c:v>20</c:v>
                </c:pt>
                <c:pt idx="4">
                  <c:v>25</c:v>
                </c:pt>
                <c:pt idx="5">
                  <c:v>30</c:v>
                </c:pt>
              </c:numCache>
            </c:numRef>
          </c:cat>
          <c:val>
            <c:numRef>
              <c:f>Graphs!$P$527:$P$532</c:f>
              <c:numCache>
                <c:formatCode>General</c:formatCode>
                <c:ptCount val="6"/>
                <c:pt idx="0">
                  <c:v>46.19</c:v>
                </c:pt>
                <c:pt idx="1">
                  <c:v>46.19</c:v>
                </c:pt>
                <c:pt idx="2">
                  <c:v>42.06</c:v>
                </c:pt>
                <c:pt idx="3">
                  <c:v>42.06</c:v>
                </c:pt>
                <c:pt idx="4">
                  <c:v>38.33</c:v>
                </c:pt>
                <c:pt idx="5">
                  <c:v>38.33</c:v>
                </c:pt>
              </c:numCache>
            </c:numRef>
          </c:val>
        </c:ser>
        <c:ser>
          <c:idx val="4"/>
          <c:order val="4"/>
          <c:tx>
            <c:strRef>
              <c:f>Graphs!$Q$526</c:f>
              <c:strCache>
                <c:ptCount val="1"/>
                <c:pt idx="0">
                  <c:v>25</c:v>
                </c:pt>
              </c:strCache>
            </c:strRef>
          </c:tx>
          <c:cat>
            <c:numRef>
              <c:f>Graphs!$L$527:$L$532</c:f>
              <c:numCache>
                <c:formatCode>General</c:formatCode>
                <c:ptCount val="6"/>
                <c:pt idx="0">
                  <c:v>5</c:v>
                </c:pt>
                <c:pt idx="1">
                  <c:v>10</c:v>
                </c:pt>
                <c:pt idx="2">
                  <c:v>15</c:v>
                </c:pt>
                <c:pt idx="3">
                  <c:v>20</c:v>
                </c:pt>
                <c:pt idx="4">
                  <c:v>25</c:v>
                </c:pt>
                <c:pt idx="5">
                  <c:v>30</c:v>
                </c:pt>
              </c:numCache>
            </c:numRef>
          </c:cat>
          <c:val>
            <c:numRef>
              <c:f>Graphs!$Q$527:$Q$532</c:f>
              <c:numCache>
                <c:formatCode>General</c:formatCode>
                <c:ptCount val="6"/>
                <c:pt idx="0">
                  <c:v>41.84</c:v>
                </c:pt>
                <c:pt idx="1">
                  <c:v>41.84</c:v>
                </c:pt>
                <c:pt idx="2">
                  <c:v>41.84</c:v>
                </c:pt>
                <c:pt idx="3">
                  <c:v>40.549999999999997</c:v>
                </c:pt>
                <c:pt idx="4">
                  <c:v>40.549999999999997</c:v>
                </c:pt>
                <c:pt idx="5">
                  <c:v>40.549999999999997</c:v>
                </c:pt>
              </c:numCache>
            </c:numRef>
          </c:val>
        </c:ser>
        <c:bandFmts/>
        <c:axId val="83810176"/>
        <c:axId val="84364288"/>
        <c:axId val="77909056"/>
      </c:surface3DChart>
      <c:catAx>
        <c:axId val="83810176"/>
        <c:scaling>
          <c:orientation val="minMax"/>
        </c:scaling>
        <c:axPos val="b"/>
        <c:majorGridlines/>
        <c:numFmt formatCode="General" sourceLinked="1"/>
        <c:majorTickMark val="none"/>
        <c:tickLblPos val="nextTo"/>
        <c:crossAx val="84364288"/>
        <c:crosses val="autoZero"/>
        <c:auto val="1"/>
        <c:lblAlgn val="ctr"/>
        <c:lblOffset val="100"/>
      </c:catAx>
      <c:valAx>
        <c:axId val="84364288"/>
        <c:scaling>
          <c:orientation val="minMax"/>
          <c:min val="30"/>
        </c:scaling>
        <c:axPos val="l"/>
        <c:majorGridlines/>
        <c:numFmt formatCode="General" sourceLinked="1"/>
        <c:majorTickMark val="none"/>
        <c:tickLblPos val="nextTo"/>
        <c:crossAx val="83810176"/>
        <c:crosses val="autoZero"/>
        <c:crossBetween val="midCat"/>
        <c:majorUnit val="2"/>
      </c:valAx>
      <c:serAx>
        <c:axId val="77909056"/>
        <c:scaling>
          <c:orientation val="minMax"/>
        </c:scaling>
        <c:axPos val="b"/>
        <c:majorGridlines/>
        <c:majorTickMark val="none"/>
        <c:tickLblPos val="nextTo"/>
        <c:crossAx val="84364288"/>
        <c:crosses val="autoZero"/>
      </c:serAx>
    </c:plotArea>
    <c:legend>
      <c:legendPos val="r"/>
      <c:layout/>
      <c:txPr>
        <a:bodyPr/>
        <a:lstStyle/>
        <a:p>
          <a:pPr rtl="0">
            <a:defRPr sz="1500" baseline="0"/>
          </a:pPr>
          <a:endParaRPr lang="en-US"/>
        </a:p>
      </c:txPr>
    </c:legend>
    <c:plotVisOnly val="1"/>
  </c:chart>
  <c:externalData r:id="rId1"/>
</c:chartSpace>
</file>

<file path=ppt/charts/chart13.xml><?xml version="1.0" encoding="utf-8"?>
<c:chartSpace xmlns:c="http://schemas.openxmlformats.org/drawingml/2006/chart" xmlns:a="http://schemas.openxmlformats.org/drawingml/2006/main" xmlns:r="http://schemas.openxmlformats.org/officeDocument/2006/relationships">
  <c:lang val="en-PH"/>
  <c:chart>
    <c:title>
      <c:tx>
        <c:rich>
          <a:bodyPr/>
          <a:lstStyle/>
          <a:p>
            <a:pPr>
              <a:defRPr/>
            </a:pPr>
            <a:r>
              <a:rPr lang="en-PH" sz="2400" baseline="0" dirty="0"/>
              <a:t>Minimum RH Profile</a:t>
            </a:r>
          </a:p>
        </c:rich>
      </c:tx>
      <c:layout/>
    </c:title>
    <c:view3D>
      <c:rotX val="20"/>
      <c:rotY val="50"/>
      <c:perspective val="20"/>
    </c:view3D>
    <c:plotArea>
      <c:layout/>
      <c:surface3DChart>
        <c:ser>
          <c:idx val="0"/>
          <c:order val="0"/>
          <c:tx>
            <c:strRef>
              <c:f>Graphs!$M$557</c:f>
              <c:strCache>
                <c:ptCount val="1"/>
                <c:pt idx="0">
                  <c:v>5</c:v>
                </c:pt>
              </c:strCache>
            </c:strRef>
          </c:tx>
          <c:cat>
            <c:numRef>
              <c:f>Graphs!$L$558:$L$563</c:f>
              <c:numCache>
                <c:formatCode>General</c:formatCode>
                <c:ptCount val="6"/>
                <c:pt idx="0">
                  <c:v>5</c:v>
                </c:pt>
                <c:pt idx="1">
                  <c:v>10</c:v>
                </c:pt>
                <c:pt idx="2">
                  <c:v>15</c:v>
                </c:pt>
                <c:pt idx="3">
                  <c:v>20</c:v>
                </c:pt>
                <c:pt idx="4">
                  <c:v>25</c:v>
                </c:pt>
                <c:pt idx="5">
                  <c:v>30</c:v>
                </c:pt>
              </c:numCache>
            </c:numRef>
          </c:cat>
          <c:val>
            <c:numRef>
              <c:f>Graphs!$M$558:$M$563</c:f>
              <c:numCache>
                <c:formatCode>General</c:formatCode>
                <c:ptCount val="6"/>
                <c:pt idx="0">
                  <c:v>29.75</c:v>
                </c:pt>
                <c:pt idx="1">
                  <c:v>29.75</c:v>
                </c:pt>
                <c:pt idx="2">
                  <c:v>21.92</c:v>
                </c:pt>
                <c:pt idx="3">
                  <c:v>21.92</c:v>
                </c:pt>
                <c:pt idx="4">
                  <c:v>26.3</c:v>
                </c:pt>
                <c:pt idx="5">
                  <c:v>26.3</c:v>
                </c:pt>
              </c:numCache>
            </c:numRef>
          </c:val>
        </c:ser>
        <c:ser>
          <c:idx val="1"/>
          <c:order val="1"/>
          <c:tx>
            <c:strRef>
              <c:f>Graphs!$N$557</c:f>
              <c:strCache>
                <c:ptCount val="1"/>
                <c:pt idx="0">
                  <c:v>10</c:v>
                </c:pt>
              </c:strCache>
            </c:strRef>
          </c:tx>
          <c:cat>
            <c:numRef>
              <c:f>Graphs!$L$558:$L$563</c:f>
              <c:numCache>
                <c:formatCode>General</c:formatCode>
                <c:ptCount val="6"/>
                <c:pt idx="0">
                  <c:v>5</c:v>
                </c:pt>
                <c:pt idx="1">
                  <c:v>10</c:v>
                </c:pt>
                <c:pt idx="2">
                  <c:v>15</c:v>
                </c:pt>
                <c:pt idx="3">
                  <c:v>20</c:v>
                </c:pt>
                <c:pt idx="4">
                  <c:v>25</c:v>
                </c:pt>
                <c:pt idx="5">
                  <c:v>30</c:v>
                </c:pt>
              </c:numCache>
            </c:numRef>
          </c:cat>
          <c:val>
            <c:numRef>
              <c:f>Graphs!$N$558:$N$563</c:f>
              <c:numCache>
                <c:formatCode>General</c:formatCode>
                <c:ptCount val="6"/>
                <c:pt idx="0">
                  <c:v>29.75</c:v>
                </c:pt>
                <c:pt idx="1">
                  <c:v>29.75</c:v>
                </c:pt>
                <c:pt idx="2">
                  <c:v>21.92</c:v>
                </c:pt>
                <c:pt idx="3">
                  <c:v>21.92</c:v>
                </c:pt>
                <c:pt idx="4">
                  <c:v>26.3</c:v>
                </c:pt>
                <c:pt idx="5">
                  <c:v>26.3</c:v>
                </c:pt>
              </c:numCache>
            </c:numRef>
          </c:val>
        </c:ser>
        <c:ser>
          <c:idx val="2"/>
          <c:order val="2"/>
          <c:tx>
            <c:strRef>
              <c:f>Graphs!$O$557</c:f>
              <c:strCache>
                <c:ptCount val="1"/>
                <c:pt idx="0">
                  <c:v>15</c:v>
                </c:pt>
              </c:strCache>
            </c:strRef>
          </c:tx>
          <c:cat>
            <c:numRef>
              <c:f>Graphs!$L$558:$L$563</c:f>
              <c:numCache>
                <c:formatCode>General</c:formatCode>
                <c:ptCount val="6"/>
                <c:pt idx="0">
                  <c:v>5</c:v>
                </c:pt>
                <c:pt idx="1">
                  <c:v>10</c:v>
                </c:pt>
                <c:pt idx="2">
                  <c:v>15</c:v>
                </c:pt>
                <c:pt idx="3">
                  <c:v>20</c:v>
                </c:pt>
                <c:pt idx="4">
                  <c:v>25</c:v>
                </c:pt>
                <c:pt idx="5">
                  <c:v>30</c:v>
                </c:pt>
              </c:numCache>
            </c:numRef>
          </c:cat>
          <c:val>
            <c:numRef>
              <c:f>Graphs!$O$558:$O$563</c:f>
              <c:numCache>
                <c:formatCode>General</c:formatCode>
                <c:ptCount val="6"/>
                <c:pt idx="0">
                  <c:v>26.84</c:v>
                </c:pt>
                <c:pt idx="1">
                  <c:v>26.84</c:v>
                </c:pt>
                <c:pt idx="2">
                  <c:v>23.9</c:v>
                </c:pt>
                <c:pt idx="3">
                  <c:v>23.9</c:v>
                </c:pt>
                <c:pt idx="4">
                  <c:v>28.28</c:v>
                </c:pt>
                <c:pt idx="5">
                  <c:v>28.28</c:v>
                </c:pt>
              </c:numCache>
            </c:numRef>
          </c:val>
        </c:ser>
        <c:ser>
          <c:idx val="3"/>
          <c:order val="3"/>
          <c:tx>
            <c:strRef>
              <c:f>Graphs!$P$557</c:f>
              <c:strCache>
                <c:ptCount val="1"/>
                <c:pt idx="0">
                  <c:v>20</c:v>
                </c:pt>
              </c:strCache>
            </c:strRef>
          </c:tx>
          <c:cat>
            <c:numRef>
              <c:f>Graphs!$L$558:$L$563</c:f>
              <c:numCache>
                <c:formatCode>General</c:formatCode>
                <c:ptCount val="6"/>
                <c:pt idx="0">
                  <c:v>5</c:v>
                </c:pt>
                <c:pt idx="1">
                  <c:v>10</c:v>
                </c:pt>
                <c:pt idx="2">
                  <c:v>15</c:v>
                </c:pt>
                <c:pt idx="3">
                  <c:v>20</c:v>
                </c:pt>
                <c:pt idx="4">
                  <c:v>25</c:v>
                </c:pt>
                <c:pt idx="5">
                  <c:v>30</c:v>
                </c:pt>
              </c:numCache>
            </c:numRef>
          </c:cat>
          <c:val>
            <c:numRef>
              <c:f>Graphs!$P$558:$P$563</c:f>
              <c:numCache>
                <c:formatCode>General</c:formatCode>
                <c:ptCount val="6"/>
                <c:pt idx="0">
                  <c:v>26.84</c:v>
                </c:pt>
                <c:pt idx="1">
                  <c:v>26.84</c:v>
                </c:pt>
                <c:pt idx="2">
                  <c:v>23.9</c:v>
                </c:pt>
                <c:pt idx="3">
                  <c:v>23.9</c:v>
                </c:pt>
                <c:pt idx="4">
                  <c:v>28.28</c:v>
                </c:pt>
                <c:pt idx="5">
                  <c:v>28.28</c:v>
                </c:pt>
              </c:numCache>
            </c:numRef>
          </c:val>
        </c:ser>
        <c:ser>
          <c:idx val="4"/>
          <c:order val="4"/>
          <c:tx>
            <c:strRef>
              <c:f>Graphs!$Q$557</c:f>
              <c:strCache>
                <c:ptCount val="1"/>
                <c:pt idx="0">
                  <c:v>25</c:v>
                </c:pt>
              </c:strCache>
            </c:strRef>
          </c:tx>
          <c:cat>
            <c:numRef>
              <c:f>Graphs!$L$558:$L$563</c:f>
              <c:numCache>
                <c:formatCode>General</c:formatCode>
                <c:ptCount val="6"/>
                <c:pt idx="0">
                  <c:v>5</c:v>
                </c:pt>
                <c:pt idx="1">
                  <c:v>10</c:v>
                </c:pt>
                <c:pt idx="2">
                  <c:v>15</c:v>
                </c:pt>
                <c:pt idx="3">
                  <c:v>20</c:v>
                </c:pt>
                <c:pt idx="4">
                  <c:v>25</c:v>
                </c:pt>
                <c:pt idx="5">
                  <c:v>30</c:v>
                </c:pt>
              </c:numCache>
            </c:numRef>
          </c:cat>
          <c:val>
            <c:numRef>
              <c:f>Graphs!$Q$558:$Q$563</c:f>
              <c:numCache>
                <c:formatCode>General</c:formatCode>
                <c:ptCount val="6"/>
                <c:pt idx="0">
                  <c:v>29.69</c:v>
                </c:pt>
                <c:pt idx="1">
                  <c:v>29.69</c:v>
                </c:pt>
                <c:pt idx="2">
                  <c:v>29.69</c:v>
                </c:pt>
                <c:pt idx="3">
                  <c:v>28.7</c:v>
                </c:pt>
                <c:pt idx="4">
                  <c:v>28.7</c:v>
                </c:pt>
                <c:pt idx="5">
                  <c:v>28.7</c:v>
                </c:pt>
              </c:numCache>
            </c:numRef>
          </c:val>
        </c:ser>
        <c:bandFmts/>
        <c:axId val="93163520"/>
        <c:axId val="93165440"/>
        <c:axId val="93184448"/>
      </c:surface3DChart>
      <c:catAx>
        <c:axId val="93163520"/>
        <c:scaling>
          <c:orientation val="minMax"/>
        </c:scaling>
        <c:axPos val="b"/>
        <c:majorGridlines/>
        <c:numFmt formatCode="General" sourceLinked="1"/>
        <c:majorTickMark val="none"/>
        <c:tickLblPos val="nextTo"/>
        <c:crossAx val="93165440"/>
        <c:crosses val="autoZero"/>
        <c:auto val="1"/>
        <c:lblAlgn val="ctr"/>
        <c:lblOffset val="100"/>
      </c:catAx>
      <c:valAx>
        <c:axId val="93165440"/>
        <c:scaling>
          <c:orientation val="minMax"/>
          <c:min val="20"/>
        </c:scaling>
        <c:axPos val="l"/>
        <c:majorGridlines/>
        <c:numFmt formatCode="General" sourceLinked="1"/>
        <c:majorTickMark val="none"/>
        <c:tickLblPos val="nextTo"/>
        <c:crossAx val="93163520"/>
        <c:crosses val="autoZero"/>
        <c:crossBetween val="midCat"/>
        <c:majorUnit val="2"/>
      </c:valAx>
      <c:serAx>
        <c:axId val="93184448"/>
        <c:scaling>
          <c:orientation val="minMax"/>
        </c:scaling>
        <c:axPos val="b"/>
        <c:majorGridlines/>
        <c:majorTickMark val="none"/>
        <c:tickLblPos val="nextTo"/>
        <c:crossAx val="93165440"/>
        <c:crosses val="autoZero"/>
      </c:serAx>
    </c:plotArea>
    <c:legend>
      <c:legendPos val="r"/>
      <c:layout/>
      <c:txPr>
        <a:bodyPr/>
        <a:lstStyle/>
        <a:p>
          <a:pPr rtl="0">
            <a:defRPr sz="1500" baseline="0"/>
          </a:pPr>
          <a:endParaRPr lang="en-US"/>
        </a:p>
      </c:txPr>
    </c:legend>
    <c:plotVisOnly val="1"/>
  </c:chart>
  <c:externalData r:id="rId1"/>
</c:chartSpace>
</file>

<file path=ppt/charts/chart14.xml><?xml version="1.0" encoding="utf-8"?>
<c:chartSpace xmlns:c="http://schemas.openxmlformats.org/drawingml/2006/chart" xmlns:a="http://schemas.openxmlformats.org/drawingml/2006/main" xmlns:r="http://schemas.openxmlformats.org/officeDocument/2006/relationships">
  <c:lang val="en-PH"/>
  <c:chart>
    <c:title>
      <c:tx>
        <c:rich>
          <a:bodyPr/>
          <a:lstStyle/>
          <a:p>
            <a:pPr>
              <a:defRPr sz="2400" baseline="0"/>
            </a:pPr>
            <a:r>
              <a:rPr lang="en-PH" sz="2400" baseline="0"/>
              <a:t>Maximum RH Profile</a:t>
            </a:r>
          </a:p>
        </c:rich>
      </c:tx>
      <c:layout/>
    </c:title>
    <c:view3D>
      <c:rotX val="20"/>
      <c:rotY val="50"/>
      <c:perspective val="20"/>
    </c:view3D>
    <c:plotArea>
      <c:layout/>
      <c:surface3DChart>
        <c:ser>
          <c:idx val="0"/>
          <c:order val="0"/>
          <c:tx>
            <c:strRef>
              <c:f>Graphs!$L$590</c:f>
              <c:strCache>
                <c:ptCount val="1"/>
                <c:pt idx="0">
                  <c:v>5</c:v>
                </c:pt>
              </c:strCache>
            </c:strRef>
          </c:tx>
          <c:cat>
            <c:numRef>
              <c:f>Graphs!$K$591:$K$596</c:f>
              <c:numCache>
                <c:formatCode>General</c:formatCode>
                <c:ptCount val="6"/>
                <c:pt idx="0">
                  <c:v>5</c:v>
                </c:pt>
                <c:pt idx="1">
                  <c:v>10</c:v>
                </c:pt>
                <c:pt idx="2">
                  <c:v>15</c:v>
                </c:pt>
                <c:pt idx="3">
                  <c:v>20</c:v>
                </c:pt>
                <c:pt idx="4">
                  <c:v>25</c:v>
                </c:pt>
                <c:pt idx="5">
                  <c:v>30</c:v>
                </c:pt>
              </c:numCache>
            </c:numRef>
          </c:cat>
          <c:val>
            <c:numRef>
              <c:f>Graphs!$L$591:$L$596</c:f>
              <c:numCache>
                <c:formatCode>General</c:formatCode>
                <c:ptCount val="6"/>
                <c:pt idx="0">
                  <c:v>40.369999999999997</c:v>
                </c:pt>
                <c:pt idx="1">
                  <c:v>40.369999999999997</c:v>
                </c:pt>
                <c:pt idx="2">
                  <c:v>43.41</c:v>
                </c:pt>
                <c:pt idx="3">
                  <c:v>43.41</c:v>
                </c:pt>
                <c:pt idx="4">
                  <c:v>46.86</c:v>
                </c:pt>
                <c:pt idx="5">
                  <c:v>46.86</c:v>
                </c:pt>
              </c:numCache>
            </c:numRef>
          </c:val>
        </c:ser>
        <c:ser>
          <c:idx val="1"/>
          <c:order val="1"/>
          <c:tx>
            <c:strRef>
              <c:f>Graphs!$M$590</c:f>
              <c:strCache>
                <c:ptCount val="1"/>
                <c:pt idx="0">
                  <c:v>10</c:v>
                </c:pt>
              </c:strCache>
            </c:strRef>
          </c:tx>
          <c:cat>
            <c:numRef>
              <c:f>Graphs!$K$591:$K$596</c:f>
              <c:numCache>
                <c:formatCode>General</c:formatCode>
                <c:ptCount val="6"/>
                <c:pt idx="0">
                  <c:v>5</c:v>
                </c:pt>
                <c:pt idx="1">
                  <c:v>10</c:v>
                </c:pt>
                <c:pt idx="2">
                  <c:v>15</c:v>
                </c:pt>
                <c:pt idx="3">
                  <c:v>20</c:v>
                </c:pt>
                <c:pt idx="4">
                  <c:v>25</c:v>
                </c:pt>
                <c:pt idx="5">
                  <c:v>30</c:v>
                </c:pt>
              </c:numCache>
            </c:numRef>
          </c:cat>
          <c:val>
            <c:numRef>
              <c:f>Graphs!$M$591:$M$596</c:f>
              <c:numCache>
                <c:formatCode>General</c:formatCode>
                <c:ptCount val="6"/>
                <c:pt idx="0">
                  <c:v>40.369999999999997</c:v>
                </c:pt>
                <c:pt idx="1">
                  <c:v>40.369999999999997</c:v>
                </c:pt>
                <c:pt idx="2">
                  <c:v>43.41</c:v>
                </c:pt>
                <c:pt idx="3">
                  <c:v>43.41</c:v>
                </c:pt>
                <c:pt idx="4">
                  <c:v>46.86</c:v>
                </c:pt>
                <c:pt idx="5">
                  <c:v>46.86</c:v>
                </c:pt>
              </c:numCache>
            </c:numRef>
          </c:val>
        </c:ser>
        <c:ser>
          <c:idx val="2"/>
          <c:order val="2"/>
          <c:tx>
            <c:strRef>
              <c:f>Graphs!$N$590</c:f>
              <c:strCache>
                <c:ptCount val="1"/>
                <c:pt idx="0">
                  <c:v>15</c:v>
                </c:pt>
              </c:strCache>
            </c:strRef>
          </c:tx>
          <c:cat>
            <c:numRef>
              <c:f>Graphs!$K$591:$K$596</c:f>
              <c:numCache>
                <c:formatCode>General</c:formatCode>
                <c:ptCount val="6"/>
                <c:pt idx="0">
                  <c:v>5</c:v>
                </c:pt>
                <c:pt idx="1">
                  <c:v>10</c:v>
                </c:pt>
                <c:pt idx="2">
                  <c:v>15</c:v>
                </c:pt>
                <c:pt idx="3">
                  <c:v>20</c:v>
                </c:pt>
                <c:pt idx="4">
                  <c:v>25</c:v>
                </c:pt>
                <c:pt idx="5">
                  <c:v>30</c:v>
                </c:pt>
              </c:numCache>
            </c:numRef>
          </c:cat>
          <c:val>
            <c:numRef>
              <c:f>Graphs!$N$591:$N$596</c:f>
              <c:numCache>
                <c:formatCode>General</c:formatCode>
                <c:ptCount val="6"/>
                <c:pt idx="0">
                  <c:v>39.96</c:v>
                </c:pt>
                <c:pt idx="1">
                  <c:v>39.96</c:v>
                </c:pt>
                <c:pt idx="2">
                  <c:v>47.04</c:v>
                </c:pt>
                <c:pt idx="3">
                  <c:v>47.04</c:v>
                </c:pt>
                <c:pt idx="4">
                  <c:v>51.94</c:v>
                </c:pt>
                <c:pt idx="5">
                  <c:v>51.94</c:v>
                </c:pt>
              </c:numCache>
            </c:numRef>
          </c:val>
        </c:ser>
        <c:ser>
          <c:idx val="3"/>
          <c:order val="3"/>
          <c:tx>
            <c:strRef>
              <c:f>Graphs!$O$590</c:f>
              <c:strCache>
                <c:ptCount val="1"/>
                <c:pt idx="0">
                  <c:v>20</c:v>
                </c:pt>
              </c:strCache>
            </c:strRef>
          </c:tx>
          <c:cat>
            <c:numRef>
              <c:f>Graphs!$K$591:$K$596</c:f>
              <c:numCache>
                <c:formatCode>General</c:formatCode>
                <c:ptCount val="6"/>
                <c:pt idx="0">
                  <c:v>5</c:v>
                </c:pt>
                <c:pt idx="1">
                  <c:v>10</c:v>
                </c:pt>
                <c:pt idx="2">
                  <c:v>15</c:v>
                </c:pt>
                <c:pt idx="3">
                  <c:v>20</c:v>
                </c:pt>
                <c:pt idx="4">
                  <c:v>25</c:v>
                </c:pt>
                <c:pt idx="5">
                  <c:v>30</c:v>
                </c:pt>
              </c:numCache>
            </c:numRef>
          </c:cat>
          <c:val>
            <c:numRef>
              <c:f>Graphs!$O$591:$O$596</c:f>
              <c:numCache>
                <c:formatCode>General</c:formatCode>
                <c:ptCount val="6"/>
                <c:pt idx="0">
                  <c:v>39.96</c:v>
                </c:pt>
                <c:pt idx="1">
                  <c:v>39.96</c:v>
                </c:pt>
                <c:pt idx="2">
                  <c:v>47.04</c:v>
                </c:pt>
                <c:pt idx="3">
                  <c:v>47.04</c:v>
                </c:pt>
                <c:pt idx="4">
                  <c:v>51.94</c:v>
                </c:pt>
                <c:pt idx="5">
                  <c:v>51.94</c:v>
                </c:pt>
              </c:numCache>
            </c:numRef>
          </c:val>
        </c:ser>
        <c:ser>
          <c:idx val="4"/>
          <c:order val="4"/>
          <c:tx>
            <c:strRef>
              <c:f>Graphs!$P$590</c:f>
              <c:strCache>
                <c:ptCount val="1"/>
                <c:pt idx="0">
                  <c:v>25</c:v>
                </c:pt>
              </c:strCache>
            </c:strRef>
          </c:tx>
          <c:cat>
            <c:numRef>
              <c:f>Graphs!$K$591:$K$596</c:f>
              <c:numCache>
                <c:formatCode>General</c:formatCode>
                <c:ptCount val="6"/>
                <c:pt idx="0">
                  <c:v>5</c:v>
                </c:pt>
                <c:pt idx="1">
                  <c:v>10</c:v>
                </c:pt>
                <c:pt idx="2">
                  <c:v>15</c:v>
                </c:pt>
                <c:pt idx="3">
                  <c:v>20</c:v>
                </c:pt>
                <c:pt idx="4">
                  <c:v>25</c:v>
                </c:pt>
                <c:pt idx="5">
                  <c:v>30</c:v>
                </c:pt>
              </c:numCache>
            </c:numRef>
          </c:cat>
          <c:val>
            <c:numRef>
              <c:f>Graphs!$P$591:$P$596</c:f>
              <c:numCache>
                <c:formatCode>General</c:formatCode>
                <c:ptCount val="6"/>
                <c:pt idx="0">
                  <c:v>44.86</c:v>
                </c:pt>
                <c:pt idx="1">
                  <c:v>44.86</c:v>
                </c:pt>
                <c:pt idx="2">
                  <c:v>44.86</c:v>
                </c:pt>
                <c:pt idx="3">
                  <c:v>47.96</c:v>
                </c:pt>
                <c:pt idx="4">
                  <c:v>47.96</c:v>
                </c:pt>
                <c:pt idx="5">
                  <c:v>47.96</c:v>
                </c:pt>
              </c:numCache>
            </c:numRef>
          </c:val>
        </c:ser>
        <c:bandFmts/>
        <c:axId val="88894848"/>
        <c:axId val="89031040"/>
        <c:axId val="4479616"/>
      </c:surface3DChart>
      <c:catAx>
        <c:axId val="88894848"/>
        <c:scaling>
          <c:orientation val="minMax"/>
        </c:scaling>
        <c:axPos val="b"/>
        <c:majorGridlines/>
        <c:numFmt formatCode="General" sourceLinked="1"/>
        <c:majorTickMark val="none"/>
        <c:tickLblPos val="nextTo"/>
        <c:crossAx val="89031040"/>
        <c:crosses val="autoZero"/>
        <c:auto val="1"/>
        <c:lblAlgn val="ctr"/>
        <c:lblOffset val="100"/>
      </c:catAx>
      <c:valAx>
        <c:axId val="89031040"/>
        <c:scaling>
          <c:orientation val="minMax"/>
          <c:min val="35"/>
        </c:scaling>
        <c:axPos val="l"/>
        <c:majorGridlines/>
        <c:numFmt formatCode="General" sourceLinked="1"/>
        <c:majorTickMark val="none"/>
        <c:tickLblPos val="nextTo"/>
        <c:crossAx val="88894848"/>
        <c:crosses val="autoZero"/>
        <c:crossBetween val="midCat"/>
        <c:majorUnit val="3"/>
      </c:valAx>
      <c:serAx>
        <c:axId val="4479616"/>
        <c:scaling>
          <c:orientation val="minMax"/>
        </c:scaling>
        <c:axPos val="b"/>
        <c:majorGridlines/>
        <c:majorTickMark val="none"/>
        <c:tickLblPos val="nextTo"/>
        <c:crossAx val="89031040"/>
        <c:crosses val="autoZero"/>
      </c:serAx>
    </c:plotArea>
    <c:legend>
      <c:legendPos val="r"/>
      <c:layout/>
      <c:txPr>
        <a:bodyPr/>
        <a:lstStyle/>
        <a:p>
          <a:pPr rtl="0">
            <a:defRPr sz="1500" baseline="0"/>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PH"/>
  <c:chart>
    <c:title>
      <c:tx>
        <c:rich>
          <a:bodyPr/>
          <a:lstStyle/>
          <a:p>
            <a:pPr algn="ctr">
              <a:defRPr/>
            </a:pPr>
            <a:r>
              <a:rPr lang="en-US"/>
              <a:t>% Relative Humidity</a:t>
            </a:r>
          </a:p>
          <a:p>
            <a:pPr algn="ctr">
              <a:defRPr/>
            </a:pPr>
            <a:r>
              <a:rPr lang="en-US"/>
              <a:t>0943-1043 AM July 21, 2014</a:t>
            </a:r>
          </a:p>
        </c:rich>
      </c:tx>
      <c:layout/>
    </c:title>
    <c:plotArea>
      <c:layout/>
      <c:lineChart>
        <c:grouping val="standard"/>
        <c:ser>
          <c:idx val="1"/>
          <c:order val="0"/>
          <c:tx>
            <c:v>2222</c:v>
          </c:tx>
          <c:marker>
            <c:symbol val="none"/>
          </c:marker>
          <c:val>
            <c:numRef>
              <c:f>Sheet2!$F$2:$F$207</c:f>
              <c:numCache>
                <c:formatCode>0.00</c:formatCode>
                <c:ptCount val="206"/>
                <c:pt idx="0">
                  <c:v>46.131404400000001</c:v>
                </c:pt>
                <c:pt idx="1">
                  <c:v>46.736638000000006</c:v>
                </c:pt>
                <c:pt idx="2">
                  <c:v>46.864636150000003</c:v>
                </c:pt>
                <c:pt idx="3">
                  <c:v>46.136086350000006</c:v>
                </c:pt>
                <c:pt idx="4">
                  <c:v>45.473561450000005</c:v>
                </c:pt>
                <c:pt idx="5">
                  <c:v>44.455132500000005</c:v>
                </c:pt>
                <c:pt idx="6">
                  <c:v>43.327435800000011</c:v>
                </c:pt>
                <c:pt idx="7">
                  <c:v>44.164540900000006</c:v>
                </c:pt>
                <c:pt idx="8">
                  <c:v>43.988663100000011</c:v>
                </c:pt>
                <c:pt idx="9">
                  <c:v>44.109553250000005</c:v>
                </c:pt>
                <c:pt idx="10">
                  <c:v>44.099648800000004</c:v>
                </c:pt>
                <c:pt idx="11">
                  <c:v>43.863736850000009</c:v>
                </c:pt>
                <c:pt idx="12">
                  <c:v>44.445361200000015</c:v>
                </c:pt>
                <c:pt idx="13">
                  <c:v>43.216312750000007</c:v>
                </c:pt>
                <c:pt idx="14">
                  <c:v>42.880753500000012</c:v>
                </c:pt>
                <c:pt idx="15">
                  <c:v>43.463598650000009</c:v>
                </c:pt>
                <c:pt idx="16">
                  <c:v>43.151035400000005</c:v>
                </c:pt>
                <c:pt idx="17">
                  <c:v>42.407476000000003</c:v>
                </c:pt>
                <c:pt idx="18">
                  <c:v>41.881806500000003</c:v>
                </c:pt>
                <c:pt idx="19">
                  <c:v>42.128842000000006</c:v>
                </c:pt>
                <c:pt idx="20">
                  <c:v>40.910994000000009</c:v>
                </c:pt>
                <c:pt idx="21">
                  <c:v>41.51989240000001</c:v>
                </c:pt>
                <c:pt idx="22">
                  <c:v>41.918641700000009</c:v>
                </c:pt>
                <c:pt idx="23">
                  <c:v>40.939061200000012</c:v>
                </c:pt>
                <c:pt idx="24">
                  <c:v>41.254780000000004</c:v>
                </c:pt>
                <c:pt idx="25">
                  <c:v>41.570652400000007</c:v>
                </c:pt>
                <c:pt idx="26">
                  <c:v>40.853206250000007</c:v>
                </c:pt>
                <c:pt idx="27">
                  <c:v>41.162030650000005</c:v>
                </c:pt>
                <c:pt idx="28">
                  <c:v>40.17755815000001</c:v>
                </c:pt>
                <c:pt idx="29">
                  <c:v>40.912197100000007</c:v>
                </c:pt>
                <c:pt idx="30">
                  <c:v>41.308246400000009</c:v>
                </c:pt>
                <c:pt idx="31">
                  <c:v>41.083236500000005</c:v>
                </c:pt>
                <c:pt idx="32">
                  <c:v>39.640953800000013</c:v>
                </c:pt>
                <c:pt idx="33">
                  <c:v>40.515129750000007</c:v>
                </c:pt>
                <c:pt idx="34">
                  <c:v>40.17010650000001</c:v>
                </c:pt>
                <c:pt idx="35">
                  <c:v>40.480095700000007</c:v>
                </c:pt>
                <c:pt idx="36">
                  <c:v>41.362403650000012</c:v>
                </c:pt>
                <c:pt idx="37">
                  <c:v>40.805125700000005</c:v>
                </c:pt>
                <c:pt idx="38">
                  <c:v>40.197680900000009</c:v>
                </c:pt>
                <c:pt idx="39">
                  <c:v>39.448753500000002</c:v>
                </c:pt>
                <c:pt idx="40">
                  <c:v>39.83107960000001</c:v>
                </c:pt>
                <c:pt idx="41">
                  <c:v>40.595827800000009</c:v>
                </c:pt>
                <c:pt idx="42">
                  <c:v>41.427700900000005</c:v>
                </c:pt>
                <c:pt idx="43">
                  <c:v>40.564729750000005</c:v>
                </c:pt>
                <c:pt idx="44">
                  <c:v>40.677878300000003</c:v>
                </c:pt>
                <c:pt idx="45">
                  <c:v>40.450586800000004</c:v>
                </c:pt>
                <c:pt idx="46">
                  <c:v>40.459493200000004</c:v>
                </c:pt>
                <c:pt idx="47">
                  <c:v>41.069373200000008</c:v>
                </c:pt>
                <c:pt idx="48">
                  <c:v>39.615482500000013</c:v>
                </c:pt>
                <c:pt idx="49">
                  <c:v>41.120384500000007</c:v>
                </c:pt>
                <c:pt idx="50">
                  <c:v>40.179333250000013</c:v>
                </c:pt>
                <c:pt idx="51">
                  <c:v>40.673900700000004</c:v>
                </c:pt>
                <c:pt idx="52">
                  <c:v>40.479720850000007</c:v>
                </c:pt>
                <c:pt idx="53">
                  <c:v>39.909114100000004</c:v>
                </c:pt>
                <c:pt idx="54">
                  <c:v>40.253449350000011</c:v>
                </c:pt>
                <c:pt idx="55">
                  <c:v>41.130424500000004</c:v>
                </c:pt>
                <c:pt idx="56">
                  <c:v>40.092439550000009</c:v>
                </c:pt>
                <c:pt idx="57">
                  <c:v>39.814474000000011</c:v>
                </c:pt>
                <c:pt idx="58">
                  <c:v>39.362039800000005</c:v>
                </c:pt>
                <c:pt idx="59">
                  <c:v>41.189416600000001</c:v>
                </c:pt>
                <c:pt idx="60">
                  <c:v>41.411534500000009</c:v>
                </c:pt>
                <c:pt idx="61">
                  <c:v>40.357695500000005</c:v>
                </c:pt>
                <c:pt idx="62">
                  <c:v>38.783971450000003</c:v>
                </c:pt>
                <c:pt idx="63">
                  <c:v>40.110810400000005</c:v>
                </c:pt>
                <c:pt idx="64">
                  <c:v>38.883673600000009</c:v>
                </c:pt>
                <c:pt idx="65">
                  <c:v>40.213039750000014</c:v>
                </c:pt>
                <c:pt idx="66">
                  <c:v>41.081228500000002</c:v>
                </c:pt>
                <c:pt idx="67">
                  <c:v>41.846656350000003</c:v>
                </c:pt>
                <c:pt idx="68">
                  <c:v>42.002667750000001</c:v>
                </c:pt>
                <c:pt idx="69">
                  <c:v>42.013931750000005</c:v>
                </c:pt>
                <c:pt idx="70">
                  <c:v>40.249570250000005</c:v>
                </c:pt>
                <c:pt idx="71">
                  <c:v>41.117013400000005</c:v>
                </c:pt>
                <c:pt idx="72">
                  <c:v>39.891115000000006</c:v>
                </c:pt>
                <c:pt idx="73">
                  <c:v>40.346678800000007</c:v>
                </c:pt>
                <c:pt idx="74">
                  <c:v>40.963118800000011</c:v>
                </c:pt>
                <c:pt idx="75">
                  <c:v>41.126063800000004</c:v>
                </c:pt>
                <c:pt idx="76">
                  <c:v>41.276973600000005</c:v>
                </c:pt>
                <c:pt idx="77">
                  <c:v>41.136119800000003</c:v>
                </c:pt>
                <c:pt idx="78">
                  <c:v>39.678936300000011</c:v>
                </c:pt>
                <c:pt idx="79">
                  <c:v>40.2046882</c:v>
                </c:pt>
                <c:pt idx="80">
                  <c:v>41.22790675000001</c:v>
                </c:pt>
                <c:pt idx="81">
                  <c:v>40.769270950000006</c:v>
                </c:pt>
                <c:pt idx="82">
                  <c:v>40.892181100000009</c:v>
                </c:pt>
                <c:pt idx="83">
                  <c:v>40.750257700000006</c:v>
                </c:pt>
                <c:pt idx="84">
                  <c:v>40.836215400000007</c:v>
                </c:pt>
                <c:pt idx="85">
                  <c:v>40.228361800000002</c:v>
                </c:pt>
                <c:pt idx="86">
                  <c:v>40.163212900000005</c:v>
                </c:pt>
                <c:pt idx="87">
                  <c:v>40.441095250000011</c:v>
                </c:pt>
                <c:pt idx="88">
                  <c:v>40.078685950000008</c:v>
                </c:pt>
                <c:pt idx="89">
                  <c:v>40.083597950000012</c:v>
                </c:pt>
                <c:pt idx="90">
                  <c:v>40.024216250000002</c:v>
                </c:pt>
                <c:pt idx="91">
                  <c:v>39.914006100000009</c:v>
                </c:pt>
                <c:pt idx="92">
                  <c:v>40.716920350000002</c:v>
                </c:pt>
                <c:pt idx="93">
                  <c:v>39.70131700000001</c:v>
                </c:pt>
                <c:pt idx="94">
                  <c:v>39.702290600000012</c:v>
                </c:pt>
                <c:pt idx="95">
                  <c:v>39.790109100000009</c:v>
                </c:pt>
                <c:pt idx="96">
                  <c:v>40.285974150000015</c:v>
                </c:pt>
                <c:pt idx="97">
                  <c:v>39.027796900000013</c:v>
                </c:pt>
                <c:pt idx="98">
                  <c:v>39.862337200000013</c:v>
                </c:pt>
                <c:pt idx="99">
                  <c:v>40.322069800000001</c:v>
                </c:pt>
                <c:pt idx="100">
                  <c:v>40.387335500000006</c:v>
                </c:pt>
                <c:pt idx="101">
                  <c:v>42.083563750000003</c:v>
                </c:pt>
                <c:pt idx="102">
                  <c:v>40.376467500000004</c:v>
                </c:pt>
                <c:pt idx="103">
                  <c:v>39.244630000000008</c:v>
                </c:pt>
                <c:pt idx="104">
                  <c:v>39.892580850000002</c:v>
                </c:pt>
                <c:pt idx="105">
                  <c:v>40.378443500000003</c:v>
                </c:pt>
                <c:pt idx="106">
                  <c:v>40.764928000000005</c:v>
                </c:pt>
                <c:pt idx="107">
                  <c:v>39.295638900000007</c:v>
                </c:pt>
                <c:pt idx="108">
                  <c:v>41.03729640000001</c:v>
                </c:pt>
                <c:pt idx="109">
                  <c:v>39.922811700000004</c:v>
                </c:pt>
                <c:pt idx="110">
                  <c:v>38.037120400000006</c:v>
                </c:pt>
                <c:pt idx="111">
                  <c:v>38.46058295000001</c:v>
                </c:pt>
                <c:pt idx="112">
                  <c:v>39.05081770000001</c:v>
                </c:pt>
                <c:pt idx="113">
                  <c:v>37.347311500000004</c:v>
                </c:pt>
                <c:pt idx="114">
                  <c:v>38.4168345</c:v>
                </c:pt>
                <c:pt idx="115">
                  <c:v>38.813711800000007</c:v>
                </c:pt>
                <c:pt idx="116">
                  <c:v>39.422973400000004</c:v>
                </c:pt>
                <c:pt idx="117">
                  <c:v>38.82421020000001</c:v>
                </c:pt>
                <c:pt idx="118">
                  <c:v>38.566135850000009</c:v>
                </c:pt>
                <c:pt idx="119">
                  <c:v>38.722323250000002</c:v>
                </c:pt>
                <c:pt idx="120">
                  <c:v>38.850933400000009</c:v>
                </c:pt>
                <c:pt idx="121">
                  <c:v>39.010076800000007</c:v>
                </c:pt>
                <c:pt idx="122">
                  <c:v>39.389302100000009</c:v>
                </c:pt>
                <c:pt idx="123">
                  <c:v>38.405895200000003</c:v>
                </c:pt>
                <c:pt idx="124">
                  <c:v>37.768090750000006</c:v>
                </c:pt>
                <c:pt idx="125">
                  <c:v>37.6472014</c:v>
                </c:pt>
                <c:pt idx="126">
                  <c:v>38.004354250000006</c:v>
                </c:pt>
                <c:pt idx="127">
                  <c:v>38.929065500000007</c:v>
                </c:pt>
                <c:pt idx="128">
                  <c:v>38.174352500000012</c:v>
                </c:pt>
                <c:pt idx="129">
                  <c:v>38.634617900000009</c:v>
                </c:pt>
                <c:pt idx="130">
                  <c:v>38.103746800000003</c:v>
                </c:pt>
                <c:pt idx="131">
                  <c:v>36.463560250000008</c:v>
                </c:pt>
                <c:pt idx="132">
                  <c:v>37.473418000000002</c:v>
                </c:pt>
                <c:pt idx="133">
                  <c:v>39.110023749999996</c:v>
                </c:pt>
                <c:pt idx="134">
                  <c:v>38.567084650000012</c:v>
                </c:pt>
                <c:pt idx="135">
                  <c:v>38.367158400000001</c:v>
                </c:pt>
                <c:pt idx="136">
                  <c:v>38.407137250000005</c:v>
                </c:pt>
                <c:pt idx="137">
                  <c:v>37.575669750000003</c:v>
                </c:pt>
                <c:pt idx="138">
                  <c:v>37.297937000000005</c:v>
                </c:pt>
                <c:pt idx="139">
                  <c:v>37.83579850000001</c:v>
                </c:pt>
                <c:pt idx="140">
                  <c:v>37.659296250000004</c:v>
                </c:pt>
                <c:pt idx="141">
                  <c:v>37.245707300000007</c:v>
                </c:pt>
                <c:pt idx="142">
                  <c:v>37.963170250000005</c:v>
                </c:pt>
                <c:pt idx="143">
                  <c:v>37.926940200000004</c:v>
                </c:pt>
                <c:pt idx="144">
                  <c:v>38.040308750000001</c:v>
                </c:pt>
                <c:pt idx="145">
                  <c:v>37.462310800000004</c:v>
                </c:pt>
                <c:pt idx="146">
                  <c:v>38.000333900000008</c:v>
                </c:pt>
                <c:pt idx="147">
                  <c:v>38.078410000000005</c:v>
                </c:pt>
                <c:pt idx="148">
                  <c:v>38.343230750000004</c:v>
                </c:pt>
                <c:pt idx="149">
                  <c:v>37.470641200000003</c:v>
                </c:pt>
                <c:pt idx="150">
                  <c:v>37.917588200000004</c:v>
                </c:pt>
                <c:pt idx="151">
                  <c:v>37.793978050000007</c:v>
                </c:pt>
                <c:pt idx="152">
                  <c:v>38.290983100000005</c:v>
                </c:pt>
                <c:pt idx="153">
                  <c:v>37.532938900000005</c:v>
                </c:pt>
                <c:pt idx="154">
                  <c:v>38.181424150000012</c:v>
                </c:pt>
                <c:pt idx="155">
                  <c:v>37.155707200000002</c:v>
                </c:pt>
                <c:pt idx="156">
                  <c:v>37.715012350000009</c:v>
                </c:pt>
                <c:pt idx="157">
                  <c:v>38.079882450000007</c:v>
                </c:pt>
                <c:pt idx="158">
                  <c:v>37.829263300000008</c:v>
                </c:pt>
                <c:pt idx="159">
                  <c:v>38.232162650000014</c:v>
                </c:pt>
                <c:pt idx="160">
                  <c:v>38.133932500000007</c:v>
                </c:pt>
                <c:pt idx="161">
                  <c:v>37.837665700000009</c:v>
                </c:pt>
                <c:pt idx="162">
                  <c:v>37.347100650000009</c:v>
                </c:pt>
                <c:pt idx="163">
                  <c:v>37.462310800000004</c:v>
                </c:pt>
                <c:pt idx="164">
                  <c:v>37.723393150000007</c:v>
                </c:pt>
                <c:pt idx="165">
                  <c:v>36.992339000000008</c:v>
                </c:pt>
                <c:pt idx="166">
                  <c:v>38.226508250000009</c:v>
                </c:pt>
                <c:pt idx="167">
                  <c:v>38.507185000000007</c:v>
                </c:pt>
                <c:pt idx="168">
                  <c:v>38.579541100000007</c:v>
                </c:pt>
                <c:pt idx="169">
                  <c:v>39.520726750000001</c:v>
                </c:pt>
                <c:pt idx="170">
                  <c:v>38.811803000000005</c:v>
                </c:pt>
                <c:pt idx="171">
                  <c:v>38.673762000000004</c:v>
                </c:pt>
                <c:pt idx="172">
                  <c:v>38.262319450000014</c:v>
                </c:pt>
                <c:pt idx="173">
                  <c:v>39.206049100000001</c:v>
                </c:pt>
                <c:pt idx="174">
                  <c:v>40.252829700000007</c:v>
                </c:pt>
                <c:pt idx="175">
                  <c:v>40.300758150000014</c:v>
                </c:pt>
                <c:pt idx="176">
                  <c:v>39.209898700000004</c:v>
                </c:pt>
                <c:pt idx="177">
                  <c:v>38.828027800000008</c:v>
                </c:pt>
                <c:pt idx="178">
                  <c:v>38.681371600000006</c:v>
                </c:pt>
                <c:pt idx="179">
                  <c:v>38.609928300000007</c:v>
                </c:pt>
                <c:pt idx="180">
                  <c:v>38.724227250000006</c:v>
                </c:pt>
                <c:pt idx="181">
                  <c:v>38.220457400000008</c:v>
                </c:pt>
                <c:pt idx="182">
                  <c:v>39.127950600000005</c:v>
                </c:pt>
                <c:pt idx="183">
                  <c:v>39.40035695000001</c:v>
                </c:pt>
                <c:pt idx="184">
                  <c:v>38.488051750000011</c:v>
                </c:pt>
                <c:pt idx="185">
                  <c:v>38.434816100000006</c:v>
                </c:pt>
                <c:pt idx="186">
                  <c:v>38.175260600000009</c:v>
                </c:pt>
                <c:pt idx="187">
                  <c:v>38.85545350000001</c:v>
                </c:pt>
                <c:pt idx="188">
                  <c:v>38.479693000000005</c:v>
                </c:pt>
                <c:pt idx="189">
                  <c:v>38.844937500000007</c:v>
                </c:pt>
                <c:pt idx="190">
                  <c:v>38.234391100000003</c:v>
                </c:pt>
                <c:pt idx="191">
                  <c:v>38.137596600000009</c:v>
                </c:pt>
                <c:pt idx="192">
                  <c:v>39.388452250000007</c:v>
                </c:pt>
                <c:pt idx="193">
                  <c:v>38.703159350000007</c:v>
                </c:pt>
                <c:pt idx="194">
                  <c:v>38.501673900000007</c:v>
                </c:pt>
                <c:pt idx="195">
                  <c:v>38.652754900000005</c:v>
                </c:pt>
                <c:pt idx="196">
                  <c:v>38.877928000000011</c:v>
                </c:pt>
                <c:pt idx="197">
                  <c:v>38.485530700000005</c:v>
                </c:pt>
                <c:pt idx="198">
                  <c:v>38.784709500000005</c:v>
                </c:pt>
                <c:pt idx="199">
                  <c:v>39.429584350000006</c:v>
                </c:pt>
                <c:pt idx="200">
                  <c:v>39.759773200000012</c:v>
                </c:pt>
                <c:pt idx="201">
                  <c:v>39.319483000000005</c:v>
                </c:pt>
                <c:pt idx="202">
                  <c:v>39.596136550000004</c:v>
                </c:pt>
                <c:pt idx="203">
                  <c:v>38.717317400000006</c:v>
                </c:pt>
                <c:pt idx="204">
                  <c:v>39.617587400000012</c:v>
                </c:pt>
                <c:pt idx="205">
                  <c:v>40.724236450000006</c:v>
                </c:pt>
              </c:numCache>
            </c:numRef>
          </c:val>
        </c:ser>
        <c:ser>
          <c:idx val="2"/>
          <c:order val="1"/>
          <c:tx>
            <c:v>2223</c:v>
          </c:tx>
          <c:marker>
            <c:symbol val="none"/>
          </c:marker>
          <c:val>
            <c:numRef>
              <c:f>Sheet2!$C$2:$C$206</c:f>
              <c:numCache>
                <c:formatCode>0.00</c:formatCode>
                <c:ptCount val="205"/>
                <c:pt idx="0">
                  <c:v>42.447042500000009</c:v>
                </c:pt>
                <c:pt idx="1">
                  <c:v>41.314532999999997</c:v>
                </c:pt>
                <c:pt idx="2">
                  <c:v>41.540846900000012</c:v>
                </c:pt>
                <c:pt idx="3">
                  <c:v>41.699537500000012</c:v>
                </c:pt>
                <c:pt idx="4">
                  <c:v>41.817306850000001</c:v>
                </c:pt>
                <c:pt idx="5">
                  <c:v>41.970943850000012</c:v>
                </c:pt>
                <c:pt idx="6">
                  <c:v>41.982225450000008</c:v>
                </c:pt>
                <c:pt idx="7">
                  <c:v>42.030396300000007</c:v>
                </c:pt>
                <c:pt idx="8">
                  <c:v>42.036554700000011</c:v>
                </c:pt>
                <c:pt idx="9">
                  <c:v>41.589653300000009</c:v>
                </c:pt>
                <c:pt idx="10">
                  <c:v>40.265207950000004</c:v>
                </c:pt>
                <c:pt idx="11">
                  <c:v>40.721347750000007</c:v>
                </c:pt>
                <c:pt idx="12">
                  <c:v>40.308084400000006</c:v>
                </c:pt>
                <c:pt idx="13">
                  <c:v>41.157706300000008</c:v>
                </c:pt>
                <c:pt idx="14">
                  <c:v>40.711351300000004</c:v>
                </c:pt>
                <c:pt idx="15">
                  <c:v>41.28971245000001</c:v>
                </c:pt>
                <c:pt idx="16">
                  <c:v>41.30485645000001</c:v>
                </c:pt>
                <c:pt idx="17">
                  <c:v>42.87000050000001</c:v>
                </c:pt>
                <c:pt idx="18">
                  <c:v>41.623863250000007</c:v>
                </c:pt>
                <c:pt idx="19">
                  <c:v>41.049100500000002</c:v>
                </c:pt>
                <c:pt idx="20">
                  <c:v>42.275749300000001</c:v>
                </c:pt>
                <c:pt idx="21">
                  <c:v>42.359974200000003</c:v>
                </c:pt>
                <c:pt idx="22">
                  <c:v>43.206331300000002</c:v>
                </c:pt>
                <c:pt idx="23">
                  <c:v>39.946975000000009</c:v>
                </c:pt>
                <c:pt idx="24">
                  <c:v>41.095284500000005</c:v>
                </c:pt>
                <c:pt idx="25">
                  <c:v>41.333466400000006</c:v>
                </c:pt>
                <c:pt idx="26">
                  <c:v>41.110344500000004</c:v>
                </c:pt>
                <c:pt idx="27">
                  <c:v>40.586892600000013</c:v>
                </c:pt>
                <c:pt idx="28">
                  <c:v>40.672906300000008</c:v>
                </c:pt>
                <c:pt idx="29">
                  <c:v>40.60674860000001</c:v>
                </c:pt>
                <c:pt idx="30">
                  <c:v>39.354936150000007</c:v>
                </c:pt>
                <c:pt idx="31">
                  <c:v>40.200981250000012</c:v>
                </c:pt>
                <c:pt idx="32">
                  <c:v>40.700749500000008</c:v>
                </c:pt>
                <c:pt idx="33">
                  <c:v>40.857998500000008</c:v>
                </c:pt>
                <c:pt idx="34">
                  <c:v>41.08440920000001</c:v>
                </c:pt>
                <c:pt idx="35">
                  <c:v>40.019495000000006</c:v>
                </c:pt>
                <c:pt idx="36">
                  <c:v>41.013277900000006</c:v>
                </c:pt>
                <c:pt idx="37">
                  <c:v>40.827903650000003</c:v>
                </c:pt>
                <c:pt idx="38">
                  <c:v>41.631546700000001</c:v>
                </c:pt>
                <c:pt idx="39">
                  <c:v>40.79381200000001</c:v>
                </c:pt>
                <c:pt idx="40">
                  <c:v>40.5653389</c:v>
                </c:pt>
                <c:pt idx="41">
                  <c:v>40.868972100000008</c:v>
                </c:pt>
                <c:pt idx="42">
                  <c:v>38.505289000000005</c:v>
                </c:pt>
                <c:pt idx="43">
                  <c:v>41.242713400000007</c:v>
                </c:pt>
                <c:pt idx="44">
                  <c:v>39.525574750000004</c:v>
                </c:pt>
                <c:pt idx="45">
                  <c:v>38.266459900000001</c:v>
                </c:pt>
                <c:pt idx="46">
                  <c:v>38.335980000000006</c:v>
                </c:pt>
                <c:pt idx="47">
                  <c:v>38.938256800000012</c:v>
                </c:pt>
                <c:pt idx="48">
                  <c:v>39.846708400000011</c:v>
                </c:pt>
                <c:pt idx="49">
                  <c:v>39.999895000000009</c:v>
                </c:pt>
                <c:pt idx="50">
                  <c:v>40.837048900000006</c:v>
                </c:pt>
                <c:pt idx="51">
                  <c:v>41.74827410000001</c:v>
                </c:pt>
                <c:pt idx="52">
                  <c:v>42.360176500000001</c:v>
                </c:pt>
                <c:pt idx="53">
                  <c:v>42.090731750000003</c:v>
                </c:pt>
                <c:pt idx="54">
                  <c:v>42.046541700000006</c:v>
                </c:pt>
                <c:pt idx="55">
                  <c:v>42.418752600000005</c:v>
                </c:pt>
                <c:pt idx="56">
                  <c:v>41.739122900000012</c:v>
                </c:pt>
                <c:pt idx="57">
                  <c:v>41.129420500000002</c:v>
                </c:pt>
                <c:pt idx="58">
                  <c:v>40.895168200000008</c:v>
                </c:pt>
                <c:pt idx="59">
                  <c:v>39.754026700000011</c:v>
                </c:pt>
                <c:pt idx="60">
                  <c:v>41.1244005</c:v>
                </c:pt>
                <c:pt idx="61">
                  <c:v>39.361072600000007</c:v>
                </c:pt>
                <c:pt idx="62">
                  <c:v>39.404908250000013</c:v>
                </c:pt>
                <c:pt idx="63">
                  <c:v>39.149267500000008</c:v>
                </c:pt>
                <c:pt idx="64">
                  <c:v>40.676883900000007</c:v>
                </c:pt>
                <c:pt idx="65">
                  <c:v>40.298396199999999</c:v>
                </c:pt>
                <c:pt idx="66">
                  <c:v>39.536472799999999</c:v>
                </c:pt>
                <c:pt idx="67">
                  <c:v>38.16490300000001</c:v>
                </c:pt>
                <c:pt idx="68">
                  <c:v>38.362694050000009</c:v>
                </c:pt>
                <c:pt idx="69">
                  <c:v>40.405617550000009</c:v>
                </c:pt>
                <c:pt idx="70">
                  <c:v>39.566750050000003</c:v>
                </c:pt>
                <c:pt idx="71">
                  <c:v>40.867114150000006</c:v>
                </c:pt>
                <c:pt idx="72">
                  <c:v>41.737089300000008</c:v>
                </c:pt>
                <c:pt idx="73">
                  <c:v>40.598806200000013</c:v>
                </c:pt>
                <c:pt idx="74">
                  <c:v>40.717915550000001</c:v>
                </c:pt>
                <c:pt idx="75">
                  <c:v>40.4515764</c:v>
                </c:pt>
                <c:pt idx="76">
                  <c:v>37.551535000000001</c:v>
                </c:pt>
                <c:pt idx="77">
                  <c:v>38.065312500000005</c:v>
                </c:pt>
                <c:pt idx="78">
                  <c:v>38.137596600000009</c:v>
                </c:pt>
                <c:pt idx="79">
                  <c:v>38.258270750000008</c:v>
                </c:pt>
                <c:pt idx="80">
                  <c:v>39.289845300000003</c:v>
                </c:pt>
                <c:pt idx="81">
                  <c:v>39.454566300000003</c:v>
                </c:pt>
                <c:pt idx="82">
                  <c:v>40.21836170000001</c:v>
                </c:pt>
                <c:pt idx="83">
                  <c:v>40.069128700000007</c:v>
                </c:pt>
                <c:pt idx="84">
                  <c:v>40.531638100000002</c:v>
                </c:pt>
                <c:pt idx="85">
                  <c:v>40.114052350000009</c:v>
                </c:pt>
                <c:pt idx="86">
                  <c:v>40.422427150000004</c:v>
                </c:pt>
                <c:pt idx="87">
                  <c:v>40.243966500000006</c:v>
                </c:pt>
                <c:pt idx="88">
                  <c:v>40.091705500000003</c:v>
                </c:pt>
                <c:pt idx="89">
                  <c:v>39.78133230000001</c:v>
                </c:pt>
                <c:pt idx="90">
                  <c:v>40.511413650000009</c:v>
                </c:pt>
                <c:pt idx="91">
                  <c:v>39.717868200000012</c:v>
                </c:pt>
                <c:pt idx="92">
                  <c:v>40.257753700000009</c:v>
                </c:pt>
                <c:pt idx="93">
                  <c:v>39.419104600000004</c:v>
                </c:pt>
                <c:pt idx="94">
                  <c:v>37.896078600000003</c:v>
                </c:pt>
                <c:pt idx="95">
                  <c:v>37.508831700000002</c:v>
                </c:pt>
                <c:pt idx="96">
                  <c:v>37.658320700000012</c:v>
                </c:pt>
                <c:pt idx="97">
                  <c:v>37.843052550000003</c:v>
                </c:pt>
                <c:pt idx="98">
                  <c:v>38.643323600000009</c:v>
                </c:pt>
                <c:pt idx="99">
                  <c:v>39.031633700000008</c:v>
                </c:pt>
                <c:pt idx="100">
                  <c:v>38.955493600000011</c:v>
                </c:pt>
                <c:pt idx="101">
                  <c:v>39.343918900000006</c:v>
                </c:pt>
                <c:pt idx="102">
                  <c:v>38.89273750000001</c:v>
                </c:pt>
                <c:pt idx="103">
                  <c:v>39.772503850000007</c:v>
                </c:pt>
                <c:pt idx="104">
                  <c:v>39.08890375</c:v>
                </c:pt>
                <c:pt idx="105">
                  <c:v>39.245100750000006</c:v>
                </c:pt>
                <c:pt idx="106">
                  <c:v>39.207011500000007</c:v>
                </c:pt>
                <c:pt idx="107">
                  <c:v>39.245100750000006</c:v>
                </c:pt>
                <c:pt idx="108">
                  <c:v>39.363230900000005</c:v>
                </c:pt>
                <c:pt idx="109">
                  <c:v>38.907077500000007</c:v>
                </c:pt>
                <c:pt idx="110">
                  <c:v>39.375783700000007</c:v>
                </c:pt>
                <c:pt idx="111">
                  <c:v>39.315002000000007</c:v>
                </c:pt>
                <c:pt idx="112">
                  <c:v>39.094940900000012</c:v>
                </c:pt>
                <c:pt idx="113">
                  <c:v>38.571649000000001</c:v>
                </c:pt>
                <c:pt idx="114">
                  <c:v>39.379167250000009</c:v>
                </c:pt>
                <c:pt idx="115">
                  <c:v>38.467655650000005</c:v>
                </c:pt>
                <c:pt idx="116">
                  <c:v>39.657772800000004</c:v>
                </c:pt>
                <c:pt idx="117">
                  <c:v>39.006405950000008</c:v>
                </c:pt>
                <c:pt idx="118">
                  <c:v>38.783251250000006</c:v>
                </c:pt>
                <c:pt idx="119">
                  <c:v>37.753221500000009</c:v>
                </c:pt>
                <c:pt idx="120">
                  <c:v>37.219132000000002</c:v>
                </c:pt>
                <c:pt idx="121">
                  <c:v>36.836728300000011</c:v>
                </c:pt>
                <c:pt idx="122">
                  <c:v>37.370806600000009</c:v>
                </c:pt>
                <c:pt idx="123">
                  <c:v>36.833083500000008</c:v>
                </c:pt>
                <c:pt idx="124">
                  <c:v>37.975570600000005</c:v>
                </c:pt>
                <c:pt idx="125">
                  <c:v>37.908619300000012</c:v>
                </c:pt>
                <c:pt idx="126">
                  <c:v>38.28731100000001</c:v>
                </c:pt>
                <c:pt idx="127">
                  <c:v>38.829022900000005</c:v>
                </c:pt>
                <c:pt idx="128">
                  <c:v>39.601823899999999</c:v>
                </c:pt>
                <c:pt idx="129">
                  <c:v>39.677180800000002</c:v>
                </c:pt>
                <c:pt idx="130">
                  <c:v>39.49216495000001</c:v>
                </c:pt>
                <c:pt idx="131">
                  <c:v>39.832753000000011</c:v>
                </c:pt>
                <c:pt idx="132">
                  <c:v>40.183105850000004</c:v>
                </c:pt>
                <c:pt idx="133">
                  <c:v>40.5236795</c:v>
                </c:pt>
                <c:pt idx="134">
                  <c:v>37.275681250000005</c:v>
                </c:pt>
                <c:pt idx="135">
                  <c:v>36.155437000000006</c:v>
                </c:pt>
                <c:pt idx="136">
                  <c:v>37.063787000000012</c:v>
                </c:pt>
                <c:pt idx="137">
                  <c:v>38.172863250000006</c:v>
                </c:pt>
                <c:pt idx="138">
                  <c:v>40.006960050000004</c:v>
                </c:pt>
                <c:pt idx="139">
                  <c:v>40.088159350000005</c:v>
                </c:pt>
                <c:pt idx="140">
                  <c:v>40.472677450000006</c:v>
                </c:pt>
                <c:pt idx="141">
                  <c:v>40.128275000000009</c:v>
                </c:pt>
                <c:pt idx="142">
                  <c:v>39.055084000000008</c:v>
                </c:pt>
                <c:pt idx="143">
                  <c:v>40.054895700000003</c:v>
                </c:pt>
                <c:pt idx="144">
                  <c:v>40.734819800000011</c:v>
                </c:pt>
                <c:pt idx="145">
                  <c:v>39.782914150000003</c:v>
                </c:pt>
                <c:pt idx="146">
                  <c:v>40.202626300000006</c:v>
                </c:pt>
                <c:pt idx="147">
                  <c:v>38.747955600000004</c:v>
                </c:pt>
                <c:pt idx="148">
                  <c:v>39.007362750000006</c:v>
                </c:pt>
                <c:pt idx="149">
                  <c:v>40.194773500000011</c:v>
                </c:pt>
                <c:pt idx="150">
                  <c:v>39.815228200000007</c:v>
                </c:pt>
                <c:pt idx="151">
                  <c:v>39.587291899999997</c:v>
                </c:pt>
                <c:pt idx="152">
                  <c:v>36.833994700000005</c:v>
                </c:pt>
                <c:pt idx="153">
                  <c:v>36.602399200000008</c:v>
                </c:pt>
                <c:pt idx="154">
                  <c:v>37.361582600000006</c:v>
                </c:pt>
                <c:pt idx="155">
                  <c:v>37.209020800000005</c:v>
                </c:pt>
                <c:pt idx="156">
                  <c:v>36.518873500000005</c:v>
                </c:pt>
                <c:pt idx="157">
                  <c:v>37.055543000000007</c:v>
                </c:pt>
                <c:pt idx="158">
                  <c:v>38.543936550000005</c:v>
                </c:pt>
                <c:pt idx="159">
                  <c:v>40.070533750000003</c:v>
                </c:pt>
                <c:pt idx="160">
                  <c:v>39.262830700000002</c:v>
                </c:pt>
                <c:pt idx="161">
                  <c:v>38.122514800000005</c:v>
                </c:pt>
                <c:pt idx="162">
                  <c:v>40.068575350000003</c:v>
                </c:pt>
                <c:pt idx="163">
                  <c:v>39.418270100000008</c:v>
                </c:pt>
                <c:pt idx="164">
                  <c:v>37.6602046</c:v>
                </c:pt>
                <c:pt idx="165">
                  <c:v>38.379102750000008</c:v>
                </c:pt>
                <c:pt idx="166">
                  <c:v>38.191272500000011</c:v>
                </c:pt>
                <c:pt idx="167">
                  <c:v>39.030186400000012</c:v>
                </c:pt>
                <c:pt idx="168">
                  <c:v>38.269420600000011</c:v>
                </c:pt>
                <c:pt idx="169">
                  <c:v>37.803424000000014</c:v>
                </c:pt>
                <c:pt idx="170">
                  <c:v>38.641265100000005</c:v>
                </c:pt>
                <c:pt idx="171">
                  <c:v>37.956866600000005</c:v>
                </c:pt>
                <c:pt idx="172">
                  <c:v>38.832848950000006</c:v>
                </c:pt>
                <c:pt idx="173">
                  <c:v>38.565013000000008</c:v>
                </c:pt>
                <c:pt idx="174">
                  <c:v>40.046053749999999</c:v>
                </c:pt>
                <c:pt idx="175">
                  <c:v>39.783099400000012</c:v>
                </c:pt>
                <c:pt idx="176">
                  <c:v>37.871275300000015</c:v>
                </c:pt>
                <c:pt idx="177">
                  <c:v>38.557429000000006</c:v>
                </c:pt>
                <c:pt idx="178">
                  <c:v>39.163500200000001</c:v>
                </c:pt>
                <c:pt idx="179">
                  <c:v>38.167772500000005</c:v>
                </c:pt>
                <c:pt idx="180">
                  <c:v>38.849024600000007</c:v>
                </c:pt>
                <c:pt idx="181">
                  <c:v>38.039371150000001</c:v>
                </c:pt>
                <c:pt idx="182">
                  <c:v>38.155552500000006</c:v>
                </c:pt>
                <c:pt idx="183">
                  <c:v>37.471566799999998</c:v>
                </c:pt>
                <c:pt idx="184">
                  <c:v>37.309928200000009</c:v>
                </c:pt>
                <c:pt idx="185">
                  <c:v>37.387043500000004</c:v>
                </c:pt>
                <c:pt idx="186">
                  <c:v>39.325138450000011</c:v>
                </c:pt>
                <c:pt idx="187">
                  <c:v>38.596633900000008</c:v>
                </c:pt>
                <c:pt idx="188">
                  <c:v>38.832799800000011</c:v>
                </c:pt>
                <c:pt idx="189">
                  <c:v>40.737542300000008</c:v>
                </c:pt>
                <c:pt idx="190">
                  <c:v>41.616762250000008</c:v>
                </c:pt>
                <c:pt idx="191">
                  <c:v>41.122500400000007</c:v>
                </c:pt>
                <c:pt idx="192">
                  <c:v>41.767119250000007</c:v>
                </c:pt>
                <c:pt idx="193">
                  <c:v>40.352648200000004</c:v>
                </c:pt>
                <c:pt idx="194">
                  <c:v>40.733564700000002</c:v>
                </c:pt>
                <c:pt idx="195">
                  <c:v>37.380575500000006</c:v>
                </c:pt>
                <c:pt idx="196">
                  <c:v>38.251010650000012</c:v>
                </c:pt>
                <c:pt idx="197">
                  <c:v>37.868281350000004</c:v>
                </c:pt>
                <c:pt idx="198">
                  <c:v>39.24221115000001</c:v>
                </c:pt>
                <c:pt idx="199">
                  <c:v>39.232579150000007</c:v>
                </c:pt>
                <c:pt idx="200">
                  <c:v>39.315490450000013</c:v>
                </c:pt>
                <c:pt idx="201">
                  <c:v>39.047940100000012</c:v>
                </c:pt>
                <c:pt idx="202">
                  <c:v>38.855611450000005</c:v>
                </c:pt>
                <c:pt idx="203">
                  <c:v>38.666152400000009</c:v>
                </c:pt>
                <c:pt idx="204">
                  <c:v>38.741365300000005</c:v>
                </c:pt>
              </c:numCache>
            </c:numRef>
          </c:val>
        </c:ser>
        <c:ser>
          <c:idx val="3"/>
          <c:order val="2"/>
          <c:tx>
            <c:v>2224</c:v>
          </c:tx>
          <c:marker>
            <c:symbol val="none"/>
          </c:marker>
          <c:val>
            <c:numRef>
              <c:f>Sheet2!$I$2:$I$205</c:f>
              <c:numCache>
                <c:formatCode>0.00</c:formatCode>
                <c:ptCount val="204"/>
                <c:pt idx="0">
                  <c:v>43.413036600000005</c:v>
                </c:pt>
                <c:pt idx="1">
                  <c:v>42.970105600000004</c:v>
                </c:pt>
                <c:pt idx="2">
                  <c:v>42.529038600000007</c:v>
                </c:pt>
                <c:pt idx="3">
                  <c:v>42.238292600000001</c:v>
                </c:pt>
                <c:pt idx="4">
                  <c:v>41.938169800000004</c:v>
                </c:pt>
                <c:pt idx="5">
                  <c:v>42.974081950000006</c:v>
                </c:pt>
                <c:pt idx="6">
                  <c:v>41.66041340000001</c:v>
                </c:pt>
                <c:pt idx="7">
                  <c:v>41.269068100000005</c:v>
                </c:pt>
                <c:pt idx="8">
                  <c:v>42.610541449999999</c:v>
                </c:pt>
                <c:pt idx="9">
                  <c:v>42.016070250000013</c:v>
                </c:pt>
                <c:pt idx="10">
                  <c:v>41.766857500000015</c:v>
                </c:pt>
                <c:pt idx="11">
                  <c:v>41.396504999999998</c:v>
                </c:pt>
                <c:pt idx="12">
                  <c:v>41.63032530000001</c:v>
                </c:pt>
                <c:pt idx="13">
                  <c:v>41.603543250000008</c:v>
                </c:pt>
                <c:pt idx="14">
                  <c:v>41.643543700000009</c:v>
                </c:pt>
                <c:pt idx="15">
                  <c:v>41.430913000000004</c:v>
                </c:pt>
                <c:pt idx="16">
                  <c:v>40.908193900000008</c:v>
                </c:pt>
                <c:pt idx="17">
                  <c:v>41.628943250000006</c:v>
                </c:pt>
                <c:pt idx="18">
                  <c:v>40.740185250000003</c:v>
                </c:pt>
                <c:pt idx="19">
                  <c:v>40.521081750000008</c:v>
                </c:pt>
                <c:pt idx="20">
                  <c:v>40.612010650000009</c:v>
                </c:pt>
                <c:pt idx="21">
                  <c:v>38.982714500000007</c:v>
                </c:pt>
                <c:pt idx="22">
                  <c:v>38.914316800000009</c:v>
                </c:pt>
                <c:pt idx="23">
                  <c:v>38.772672600000007</c:v>
                </c:pt>
                <c:pt idx="24">
                  <c:v>39.116034250000006</c:v>
                </c:pt>
                <c:pt idx="25">
                  <c:v>39.472973500000002</c:v>
                </c:pt>
                <c:pt idx="26">
                  <c:v>39.248486000000007</c:v>
                </c:pt>
                <c:pt idx="27">
                  <c:v>39.338125300000009</c:v>
                </c:pt>
                <c:pt idx="28">
                  <c:v>38.589986700000004</c:v>
                </c:pt>
                <c:pt idx="29">
                  <c:v>38.131112500000008</c:v>
                </c:pt>
                <c:pt idx="30">
                  <c:v>38.829936600000011</c:v>
                </c:pt>
                <c:pt idx="31">
                  <c:v>38.230815000000007</c:v>
                </c:pt>
                <c:pt idx="32">
                  <c:v>37.81543245000001</c:v>
                </c:pt>
                <c:pt idx="33">
                  <c:v>38.159312500000006</c:v>
                </c:pt>
                <c:pt idx="34">
                  <c:v>38.318335900000001</c:v>
                </c:pt>
                <c:pt idx="35">
                  <c:v>38.245880600000007</c:v>
                </c:pt>
                <c:pt idx="36">
                  <c:v>38.703249200000002</c:v>
                </c:pt>
                <c:pt idx="37">
                  <c:v>38.981529150000007</c:v>
                </c:pt>
                <c:pt idx="38">
                  <c:v>39.028271200000006</c:v>
                </c:pt>
                <c:pt idx="39">
                  <c:v>37.277935300000003</c:v>
                </c:pt>
                <c:pt idx="40">
                  <c:v>37.131822300000003</c:v>
                </c:pt>
                <c:pt idx="41">
                  <c:v>37.024724950000007</c:v>
                </c:pt>
                <c:pt idx="42">
                  <c:v>37.369884200000008</c:v>
                </c:pt>
                <c:pt idx="43">
                  <c:v>37.602478900000001</c:v>
                </c:pt>
                <c:pt idx="44">
                  <c:v>37.904884900000013</c:v>
                </c:pt>
                <c:pt idx="45">
                  <c:v>37.368961800000008</c:v>
                </c:pt>
                <c:pt idx="46">
                  <c:v>38.055605100000008</c:v>
                </c:pt>
                <c:pt idx="47">
                  <c:v>39.350670000000008</c:v>
                </c:pt>
                <c:pt idx="48">
                  <c:v>39.039762400000008</c:v>
                </c:pt>
                <c:pt idx="49">
                  <c:v>37.74019590000001</c:v>
                </c:pt>
                <c:pt idx="50">
                  <c:v>37.736474300000012</c:v>
                </c:pt>
                <c:pt idx="51">
                  <c:v>38.331540700000005</c:v>
                </c:pt>
                <c:pt idx="52">
                  <c:v>38.331540700000005</c:v>
                </c:pt>
                <c:pt idx="53">
                  <c:v>38.110315600000007</c:v>
                </c:pt>
                <c:pt idx="54">
                  <c:v>38.494439300000003</c:v>
                </c:pt>
                <c:pt idx="55">
                  <c:v>39.025398400000007</c:v>
                </c:pt>
                <c:pt idx="56">
                  <c:v>37.988442250000006</c:v>
                </c:pt>
                <c:pt idx="57">
                  <c:v>37.836886850000006</c:v>
                </c:pt>
                <c:pt idx="58">
                  <c:v>38.102808400000008</c:v>
                </c:pt>
                <c:pt idx="59">
                  <c:v>38.034995500000008</c:v>
                </c:pt>
                <c:pt idx="60">
                  <c:v>37.81181200000001</c:v>
                </c:pt>
                <c:pt idx="61">
                  <c:v>38.348518300000002</c:v>
                </c:pt>
                <c:pt idx="62">
                  <c:v>37.656489399999998</c:v>
                </c:pt>
                <c:pt idx="63">
                  <c:v>36.658710499999998</c:v>
                </c:pt>
                <c:pt idx="64">
                  <c:v>37.492855599999999</c:v>
                </c:pt>
                <c:pt idx="65">
                  <c:v>37.482674000000003</c:v>
                </c:pt>
                <c:pt idx="66">
                  <c:v>38.448065700000001</c:v>
                </c:pt>
                <c:pt idx="67">
                  <c:v>39.471700250000012</c:v>
                </c:pt>
                <c:pt idx="68">
                  <c:v>38.912813500000006</c:v>
                </c:pt>
                <c:pt idx="69">
                  <c:v>39.44812060000001</c:v>
                </c:pt>
                <c:pt idx="70">
                  <c:v>37.731773950000004</c:v>
                </c:pt>
                <c:pt idx="71">
                  <c:v>37.534793300000004</c:v>
                </c:pt>
                <c:pt idx="72">
                  <c:v>37.453980399999999</c:v>
                </c:pt>
                <c:pt idx="73">
                  <c:v>37.31269540000001</c:v>
                </c:pt>
                <c:pt idx="74">
                  <c:v>37.239261700000007</c:v>
                </c:pt>
                <c:pt idx="75">
                  <c:v>37.691815100000007</c:v>
                </c:pt>
                <c:pt idx="76">
                  <c:v>38.155552500000006</c:v>
                </c:pt>
                <c:pt idx="77">
                  <c:v>38.044059150000002</c:v>
                </c:pt>
                <c:pt idx="78">
                  <c:v>37.623052600000001</c:v>
                </c:pt>
                <c:pt idx="79">
                  <c:v>37.305316200000007</c:v>
                </c:pt>
                <c:pt idx="80">
                  <c:v>37.689023900000009</c:v>
                </c:pt>
                <c:pt idx="81">
                  <c:v>37.6081918</c:v>
                </c:pt>
                <c:pt idx="82">
                  <c:v>37.880428550000005</c:v>
                </c:pt>
                <c:pt idx="83">
                  <c:v>37.996586700000009</c:v>
                </c:pt>
                <c:pt idx="84">
                  <c:v>37.615622200000004</c:v>
                </c:pt>
                <c:pt idx="85">
                  <c:v>38.117450450000007</c:v>
                </c:pt>
                <c:pt idx="86">
                  <c:v>38.010638700000008</c:v>
                </c:pt>
                <c:pt idx="87">
                  <c:v>38.323995100000005</c:v>
                </c:pt>
                <c:pt idx="88">
                  <c:v>38.402116000000007</c:v>
                </c:pt>
                <c:pt idx="89">
                  <c:v>38.259063000000012</c:v>
                </c:pt>
                <c:pt idx="90">
                  <c:v>38.833802550000001</c:v>
                </c:pt>
                <c:pt idx="91">
                  <c:v>38.993010750000003</c:v>
                </c:pt>
                <c:pt idx="92">
                  <c:v>37.626709750000003</c:v>
                </c:pt>
                <c:pt idx="93">
                  <c:v>37.895548900000016</c:v>
                </c:pt>
                <c:pt idx="94">
                  <c:v>37.371729000000009</c:v>
                </c:pt>
                <c:pt idx="95">
                  <c:v>37.756012700000007</c:v>
                </c:pt>
                <c:pt idx="96">
                  <c:v>38.14785160000001</c:v>
                </c:pt>
                <c:pt idx="97">
                  <c:v>37.314767300000007</c:v>
                </c:pt>
                <c:pt idx="98">
                  <c:v>36.784081000000008</c:v>
                </c:pt>
                <c:pt idx="99">
                  <c:v>37.049435350000003</c:v>
                </c:pt>
                <c:pt idx="100">
                  <c:v>37.503747950000012</c:v>
                </c:pt>
                <c:pt idx="101">
                  <c:v>37.803476350000004</c:v>
                </c:pt>
                <c:pt idx="102">
                  <c:v>36.933106800000012</c:v>
                </c:pt>
                <c:pt idx="103">
                  <c:v>37.842568000000014</c:v>
                </c:pt>
                <c:pt idx="104">
                  <c:v>38.148790000000005</c:v>
                </c:pt>
                <c:pt idx="105">
                  <c:v>37.315688100000003</c:v>
                </c:pt>
                <c:pt idx="106">
                  <c:v>37.539135600000002</c:v>
                </c:pt>
                <c:pt idx="107">
                  <c:v>38.449356000000002</c:v>
                </c:pt>
                <c:pt idx="108">
                  <c:v>36.168889000000007</c:v>
                </c:pt>
                <c:pt idx="109">
                  <c:v>35.943465500000002</c:v>
                </c:pt>
                <c:pt idx="110">
                  <c:v>36.797725000000007</c:v>
                </c:pt>
                <c:pt idx="111">
                  <c:v>36.578590300000002</c:v>
                </c:pt>
                <c:pt idx="112">
                  <c:v>36.466727350000006</c:v>
                </c:pt>
                <c:pt idx="113">
                  <c:v>35.755266000000006</c:v>
                </c:pt>
                <c:pt idx="114">
                  <c:v>35.066698700000011</c:v>
                </c:pt>
                <c:pt idx="115">
                  <c:v>35.140484400000005</c:v>
                </c:pt>
                <c:pt idx="116">
                  <c:v>35.340278650000009</c:v>
                </c:pt>
                <c:pt idx="117">
                  <c:v>35.916100600000014</c:v>
                </c:pt>
                <c:pt idx="118">
                  <c:v>36.071631200000006</c:v>
                </c:pt>
                <c:pt idx="119">
                  <c:v>36.22538740000001</c:v>
                </c:pt>
                <c:pt idx="120">
                  <c:v>36.803166150000003</c:v>
                </c:pt>
                <c:pt idx="121">
                  <c:v>36.920558700000008</c:v>
                </c:pt>
                <c:pt idx="122">
                  <c:v>36.777658500000001</c:v>
                </c:pt>
                <c:pt idx="123">
                  <c:v>35.330151800000003</c:v>
                </c:pt>
                <c:pt idx="124">
                  <c:v>35.097246700000014</c:v>
                </c:pt>
                <c:pt idx="125">
                  <c:v>35.333662200000006</c:v>
                </c:pt>
                <c:pt idx="126">
                  <c:v>35.442218750000009</c:v>
                </c:pt>
                <c:pt idx="127">
                  <c:v>35.032107400000008</c:v>
                </c:pt>
                <c:pt idx="128">
                  <c:v>34.529785550000007</c:v>
                </c:pt>
                <c:pt idx="129">
                  <c:v>34.712327799999997</c:v>
                </c:pt>
                <c:pt idx="130">
                  <c:v>35.203192049999998</c:v>
                </c:pt>
                <c:pt idx="131">
                  <c:v>35.241416500000007</c:v>
                </c:pt>
                <c:pt idx="132">
                  <c:v>34.631551700000003</c:v>
                </c:pt>
                <c:pt idx="133">
                  <c:v>34.854832000000009</c:v>
                </c:pt>
                <c:pt idx="134">
                  <c:v>35.001615400000013</c:v>
                </c:pt>
                <c:pt idx="135">
                  <c:v>35.420218750000011</c:v>
                </c:pt>
                <c:pt idx="136">
                  <c:v>35.079790700000011</c:v>
                </c:pt>
                <c:pt idx="137">
                  <c:v>35.287149400000004</c:v>
                </c:pt>
                <c:pt idx="138">
                  <c:v>35.552758150000003</c:v>
                </c:pt>
                <c:pt idx="139">
                  <c:v>35.637995850000003</c:v>
                </c:pt>
                <c:pt idx="140">
                  <c:v>35.5286817</c:v>
                </c:pt>
                <c:pt idx="141">
                  <c:v>35.718833550000006</c:v>
                </c:pt>
                <c:pt idx="142">
                  <c:v>34.996388200000013</c:v>
                </c:pt>
                <c:pt idx="143">
                  <c:v>35.230904500000008</c:v>
                </c:pt>
                <c:pt idx="144">
                  <c:v>35.071062700000013</c:v>
                </c:pt>
                <c:pt idx="145">
                  <c:v>35.983605500000003</c:v>
                </c:pt>
                <c:pt idx="146">
                  <c:v>35.5286817</c:v>
                </c:pt>
                <c:pt idx="147">
                  <c:v>35.380247100000005</c:v>
                </c:pt>
                <c:pt idx="148">
                  <c:v>35.273503349999999</c:v>
                </c:pt>
                <c:pt idx="149">
                  <c:v>35.309089400000005</c:v>
                </c:pt>
                <c:pt idx="150">
                  <c:v>35.290659800000007</c:v>
                </c:pt>
                <c:pt idx="151">
                  <c:v>35.211632500000007</c:v>
                </c:pt>
                <c:pt idx="152">
                  <c:v>35.483421250000013</c:v>
                </c:pt>
                <c:pt idx="153">
                  <c:v>35.301191000000003</c:v>
                </c:pt>
                <c:pt idx="154">
                  <c:v>35.458432000000009</c:v>
                </c:pt>
                <c:pt idx="155">
                  <c:v>35.310844600000003</c:v>
                </c:pt>
                <c:pt idx="156">
                  <c:v>35.341157050000007</c:v>
                </c:pt>
                <c:pt idx="157">
                  <c:v>35.677969900000001</c:v>
                </c:pt>
                <c:pt idx="158">
                  <c:v>35.679741100000001</c:v>
                </c:pt>
                <c:pt idx="159">
                  <c:v>35.798799250000009</c:v>
                </c:pt>
                <c:pt idx="160">
                  <c:v>35.758814800000003</c:v>
                </c:pt>
                <c:pt idx="161">
                  <c:v>35.651267850000004</c:v>
                </c:pt>
                <c:pt idx="162">
                  <c:v>35.764138000000003</c:v>
                </c:pt>
                <c:pt idx="163">
                  <c:v>35.984497500000003</c:v>
                </c:pt>
                <c:pt idx="164">
                  <c:v>35.984497500000003</c:v>
                </c:pt>
                <c:pt idx="165">
                  <c:v>35.454028000000008</c:v>
                </c:pt>
                <c:pt idx="166">
                  <c:v>35.148354000000005</c:v>
                </c:pt>
                <c:pt idx="167">
                  <c:v>35.141358800000006</c:v>
                </c:pt>
                <c:pt idx="168">
                  <c:v>35.176936050000002</c:v>
                </c:pt>
                <c:pt idx="169">
                  <c:v>35.221268500000008</c:v>
                </c:pt>
                <c:pt idx="170">
                  <c:v>35.449624000000007</c:v>
                </c:pt>
                <c:pt idx="171">
                  <c:v>35.603329000000002</c:v>
                </c:pt>
                <c:pt idx="172">
                  <c:v>36.397548850000007</c:v>
                </c:pt>
                <c:pt idx="173">
                  <c:v>36.535880250000005</c:v>
                </c:pt>
                <c:pt idx="174">
                  <c:v>35.966657500000004</c:v>
                </c:pt>
                <c:pt idx="175">
                  <c:v>36.280257100000007</c:v>
                </c:pt>
                <c:pt idx="176">
                  <c:v>36.578590300000002</c:v>
                </c:pt>
                <c:pt idx="177">
                  <c:v>35.515445700000001</c:v>
                </c:pt>
                <c:pt idx="178">
                  <c:v>35.627378250000007</c:v>
                </c:pt>
                <c:pt idx="179">
                  <c:v>35.972901500000006</c:v>
                </c:pt>
                <c:pt idx="180">
                  <c:v>36.238470250000006</c:v>
                </c:pt>
                <c:pt idx="181">
                  <c:v>36.196689800000009</c:v>
                </c:pt>
                <c:pt idx="182">
                  <c:v>36.431239700000006</c:v>
                </c:pt>
                <c:pt idx="183">
                  <c:v>35.738409200000007</c:v>
                </c:pt>
                <c:pt idx="184">
                  <c:v>36.034993600000007</c:v>
                </c:pt>
                <c:pt idx="185">
                  <c:v>36.182341000000008</c:v>
                </c:pt>
                <c:pt idx="186">
                  <c:v>35.903514650000005</c:v>
                </c:pt>
                <c:pt idx="187">
                  <c:v>35.937221500000007</c:v>
                </c:pt>
                <c:pt idx="188">
                  <c:v>35.777459700000009</c:v>
                </c:pt>
                <c:pt idx="189">
                  <c:v>36.032927650000005</c:v>
                </c:pt>
                <c:pt idx="190">
                  <c:v>35.834183800000012</c:v>
                </c:pt>
                <c:pt idx="191">
                  <c:v>36.438986200000002</c:v>
                </c:pt>
                <c:pt idx="192">
                  <c:v>36.011462050000006</c:v>
                </c:pt>
                <c:pt idx="193">
                  <c:v>36.19940110000001</c:v>
                </c:pt>
                <c:pt idx="194">
                  <c:v>36.497158300000002</c:v>
                </c:pt>
                <c:pt idx="195">
                  <c:v>36.491729500000005</c:v>
                </c:pt>
                <c:pt idx="196">
                  <c:v>36.944516500000013</c:v>
                </c:pt>
                <c:pt idx="197">
                  <c:v>36.792990700000004</c:v>
                </c:pt>
                <c:pt idx="198">
                  <c:v>36.644182499999999</c:v>
                </c:pt>
                <c:pt idx="199">
                  <c:v>36.78843470000001</c:v>
                </c:pt>
                <c:pt idx="200">
                  <c:v>36.450904250000008</c:v>
                </c:pt>
                <c:pt idx="201">
                  <c:v>36.836572750000002</c:v>
                </c:pt>
                <c:pt idx="202">
                  <c:v>37.791308000000008</c:v>
                </c:pt>
                <c:pt idx="203">
                  <c:v>36.880164400000012</c:v>
                </c:pt>
              </c:numCache>
            </c:numRef>
          </c:val>
        </c:ser>
        <c:ser>
          <c:idx val="4"/>
          <c:order val="3"/>
          <c:tx>
            <c:v>2225</c:v>
          </c:tx>
          <c:marker>
            <c:symbol val="none"/>
          </c:marker>
          <c:val>
            <c:numRef>
              <c:f>Sheet2!$L$2:$L$207</c:f>
              <c:numCache>
                <c:formatCode>0.00</c:formatCode>
                <c:ptCount val="206"/>
                <c:pt idx="0">
                  <c:v>51.327937200000008</c:v>
                </c:pt>
                <c:pt idx="1">
                  <c:v>51.93950920000001</c:v>
                </c:pt>
                <c:pt idx="2">
                  <c:v>51.195979400000006</c:v>
                </c:pt>
                <c:pt idx="3">
                  <c:v>49.849136000000009</c:v>
                </c:pt>
                <c:pt idx="4">
                  <c:v>51.807717800000006</c:v>
                </c:pt>
                <c:pt idx="5">
                  <c:v>51.020173150000012</c:v>
                </c:pt>
                <c:pt idx="6">
                  <c:v>49.027472500000016</c:v>
                </c:pt>
                <c:pt idx="7">
                  <c:v>49.213204350000005</c:v>
                </c:pt>
                <c:pt idx="8">
                  <c:v>49.867148000000007</c:v>
                </c:pt>
                <c:pt idx="9">
                  <c:v>50.89658415000001</c:v>
                </c:pt>
                <c:pt idx="10">
                  <c:v>49.477066250000007</c:v>
                </c:pt>
                <c:pt idx="11">
                  <c:v>50.047765000000012</c:v>
                </c:pt>
                <c:pt idx="12">
                  <c:v>49.833861500000005</c:v>
                </c:pt>
                <c:pt idx="13">
                  <c:v>49.583390350000009</c:v>
                </c:pt>
                <c:pt idx="14">
                  <c:v>49.857845500000003</c:v>
                </c:pt>
                <c:pt idx="15">
                  <c:v>50.35848415000001</c:v>
                </c:pt>
                <c:pt idx="16">
                  <c:v>51.276331750000004</c:v>
                </c:pt>
                <c:pt idx="17">
                  <c:v>51.512336050000009</c:v>
                </c:pt>
                <c:pt idx="18">
                  <c:v>49.602978700000008</c:v>
                </c:pt>
                <c:pt idx="19">
                  <c:v>49.610135500000013</c:v>
                </c:pt>
                <c:pt idx="20">
                  <c:v>47.193318700000006</c:v>
                </c:pt>
                <c:pt idx="21">
                  <c:v>47.294999250000004</c:v>
                </c:pt>
                <c:pt idx="22">
                  <c:v>48.550765300000009</c:v>
                </c:pt>
                <c:pt idx="23">
                  <c:v>49.507721350000004</c:v>
                </c:pt>
                <c:pt idx="24">
                  <c:v>49.108201200000003</c:v>
                </c:pt>
                <c:pt idx="25">
                  <c:v>48.516259600000005</c:v>
                </c:pt>
                <c:pt idx="26">
                  <c:v>47.23327470000001</c:v>
                </c:pt>
                <c:pt idx="27">
                  <c:v>46.517438950000006</c:v>
                </c:pt>
                <c:pt idx="28">
                  <c:v>45.608461750000004</c:v>
                </c:pt>
                <c:pt idx="29">
                  <c:v>47.011412800000002</c:v>
                </c:pt>
                <c:pt idx="30">
                  <c:v>48.008808500000008</c:v>
                </c:pt>
                <c:pt idx="31">
                  <c:v>48.133656250000008</c:v>
                </c:pt>
                <c:pt idx="32">
                  <c:v>46.199082900000008</c:v>
                </c:pt>
                <c:pt idx="33">
                  <c:v>48.853394400000006</c:v>
                </c:pt>
                <c:pt idx="34">
                  <c:v>50.073685600000005</c:v>
                </c:pt>
                <c:pt idx="35">
                  <c:v>51.218939100000014</c:v>
                </c:pt>
                <c:pt idx="36">
                  <c:v>48.735175000000005</c:v>
                </c:pt>
                <c:pt idx="37">
                  <c:v>48.814258300000006</c:v>
                </c:pt>
                <c:pt idx="38">
                  <c:v>48.591062800000003</c:v>
                </c:pt>
                <c:pt idx="39">
                  <c:v>48.634696850000005</c:v>
                </c:pt>
                <c:pt idx="40">
                  <c:v>48.756271000000005</c:v>
                </c:pt>
                <c:pt idx="41">
                  <c:v>48.801103450000014</c:v>
                </c:pt>
                <c:pt idx="42">
                  <c:v>48.845945500000006</c:v>
                </c:pt>
                <c:pt idx="43">
                  <c:v>51.120368500000005</c:v>
                </c:pt>
                <c:pt idx="44">
                  <c:v>50.628848250000004</c:v>
                </c:pt>
                <c:pt idx="45">
                  <c:v>50.637326649999999</c:v>
                </c:pt>
                <c:pt idx="46">
                  <c:v>49.353989750000011</c:v>
                </c:pt>
                <c:pt idx="47">
                  <c:v>50.97887870000001</c:v>
                </c:pt>
                <c:pt idx="48">
                  <c:v>46.648732200000005</c:v>
                </c:pt>
                <c:pt idx="49">
                  <c:v>49.748500300000011</c:v>
                </c:pt>
                <c:pt idx="50">
                  <c:v>50.583776600000007</c:v>
                </c:pt>
                <c:pt idx="51">
                  <c:v>48.386462500000007</c:v>
                </c:pt>
                <c:pt idx="52">
                  <c:v>48.047408050000008</c:v>
                </c:pt>
                <c:pt idx="53">
                  <c:v>48.090998100000007</c:v>
                </c:pt>
                <c:pt idx="54">
                  <c:v>47.60410825000001</c:v>
                </c:pt>
                <c:pt idx="55">
                  <c:v>47.864161800000005</c:v>
                </c:pt>
                <c:pt idx="56">
                  <c:v>47.329169100000009</c:v>
                </c:pt>
                <c:pt idx="57">
                  <c:v>48.043937650000011</c:v>
                </c:pt>
                <c:pt idx="58">
                  <c:v>48.088682900000009</c:v>
                </c:pt>
                <c:pt idx="59">
                  <c:v>47.601813850000006</c:v>
                </c:pt>
                <c:pt idx="60">
                  <c:v>45.172260250000008</c:v>
                </c:pt>
                <c:pt idx="61">
                  <c:v>46.30739375000001</c:v>
                </c:pt>
                <c:pt idx="62">
                  <c:v>45.053390900000004</c:v>
                </c:pt>
                <c:pt idx="63">
                  <c:v>45.730403000000003</c:v>
                </c:pt>
                <c:pt idx="64">
                  <c:v>48.645223250000001</c:v>
                </c:pt>
                <c:pt idx="65">
                  <c:v>49.327941750000008</c:v>
                </c:pt>
                <c:pt idx="66">
                  <c:v>49.518124000000007</c:v>
                </c:pt>
                <c:pt idx="67">
                  <c:v>48.838903900000005</c:v>
                </c:pt>
                <c:pt idx="68">
                  <c:v>48.011918000000009</c:v>
                </c:pt>
                <c:pt idx="69">
                  <c:v>46.576504900000003</c:v>
                </c:pt>
                <c:pt idx="70">
                  <c:v>44.437839700000005</c:v>
                </c:pt>
                <c:pt idx="71">
                  <c:v>46.555118500000006</c:v>
                </c:pt>
                <c:pt idx="72">
                  <c:v>47.549103000000009</c:v>
                </c:pt>
                <c:pt idx="73">
                  <c:v>47.330310700000005</c:v>
                </c:pt>
                <c:pt idx="74">
                  <c:v>46.655495400000007</c:v>
                </c:pt>
                <c:pt idx="75">
                  <c:v>46.924674550000006</c:v>
                </c:pt>
                <c:pt idx="76">
                  <c:v>47.042645500000006</c:v>
                </c:pt>
                <c:pt idx="77">
                  <c:v>47.235129350000008</c:v>
                </c:pt>
                <c:pt idx="78">
                  <c:v>45.59137960000001</c:v>
                </c:pt>
                <c:pt idx="79">
                  <c:v>44.955958000000003</c:v>
                </c:pt>
                <c:pt idx="80">
                  <c:v>49.347968600000009</c:v>
                </c:pt>
                <c:pt idx="81">
                  <c:v>48.599244400000003</c:v>
                </c:pt>
                <c:pt idx="82">
                  <c:v>49.142487500000001</c:v>
                </c:pt>
                <c:pt idx="83">
                  <c:v>48.318996800000008</c:v>
                </c:pt>
                <c:pt idx="84">
                  <c:v>49.116478250000007</c:v>
                </c:pt>
                <c:pt idx="85">
                  <c:v>48.857681500000005</c:v>
                </c:pt>
                <c:pt idx="86">
                  <c:v>48.14965535000001</c:v>
                </c:pt>
                <c:pt idx="87">
                  <c:v>47.552547350000005</c:v>
                </c:pt>
                <c:pt idx="88">
                  <c:v>48.577352300000008</c:v>
                </c:pt>
                <c:pt idx="89">
                  <c:v>48.88702150000001</c:v>
                </c:pt>
                <c:pt idx="90">
                  <c:v>49.988972950000012</c:v>
                </c:pt>
                <c:pt idx="91">
                  <c:v>48.593693100000003</c:v>
                </c:pt>
                <c:pt idx="92">
                  <c:v>48.82307500000001</c:v>
                </c:pt>
                <c:pt idx="93">
                  <c:v>47.839202500000006</c:v>
                </c:pt>
                <c:pt idx="94">
                  <c:v>47.770417600000009</c:v>
                </c:pt>
                <c:pt idx="95">
                  <c:v>47.092594300000002</c:v>
                </c:pt>
                <c:pt idx="96">
                  <c:v>45.352664000000004</c:v>
                </c:pt>
                <c:pt idx="97">
                  <c:v>44.696209150000001</c:v>
                </c:pt>
                <c:pt idx="98">
                  <c:v>45.48753700000001</c:v>
                </c:pt>
                <c:pt idx="99">
                  <c:v>45.644410000000008</c:v>
                </c:pt>
                <c:pt idx="100">
                  <c:v>43.588243300000009</c:v>
                </c:pt>
                <c:pt idx="101">
                  <c:v>43.201498000000008</c:v>
                </c:pt>
                <c:pt idx="102">
                  <c:v>44.259529000000001</c:v>
                </c:pt>
                <c:pt idx="103">
                  <c:v>43.277148500000003</c:v>
                </c:pt>
                <c:pt idx="104">
                  <c:v>45.097134900000007</c:v>
                </c:pt>
                <c:pt idx="105">
                  <c:v>44.922157450000007</c:v>
                </c:pt>
                <c:pt idx="106">
                  <c:v>45.271481500000007</c:v>
                </c:pt>
                <c:pt idx="107">
                  <c:v>43.961211800000008</c:v>
                </c:pt>
                <c:pt idx="108">
                  <c:v>45.028030000000001</c:v>
                </c:pt>
                <c:pt idx="109">
                  <c:v>44.79994330000001</c:v>
                </c:pt>
                <c:pt idx="110">
                  <c:v>44.958905900000005</c:v>
                </c:pt>
                <c:pt idx="111">
                  <c:v>44.860623750000016</c:v>
                </c:pt>
                <c:pt idx="112">
                  <c:v>43.731530249999999</c:v>
                </c:pt>
                <c:pt idx="113">
                  <c:v>42.310242400000007</c:v>
                </c:pt>
                <c:pt idx="114">
                  <c:v>45.759040949999999</c:v>
                </c:pt>
                <c:pt idx="115">
                  <c:v>46.306724050000007</c:v>
                </c:pt>
                <c:pt idx="116">
                  <c:v>46.584072000000006</c:v>
                </c:pt>
                <c:pt idx="117">
                  <c:v>46.930500850000008</c:v>
                </c:pt>
                <c:pt idx="118">
                  <c:v>46.751307400000009</c:v>
                </c:pt>
                <c:pt idx="119">
                  <c:v>46.607676000000005</c:v>
                </c:pt>
                <c:pt idx="120">
                  <c:v>46.994404500000009</c:v>
                </c:pt>
                <c:pt idx="121">
                  <c:v>48.134454000000005</c:v>
                </c:pt>
                <c:pt idx="122">
                  <c:v>48.596109000000013</c:v>
                </c:pt>
                <c:pt idx="123">
                  <c:v>48.903943000000005</c:v>
                </c:pt>
                <c:pt idx="124">
                  <c:v>44.279501700000004</c:v>
                </c:pt>
                <c:pt idx="125">
                  <c:v>47.538527600000009</c:v>
                </c:pt>
                <c:pt idx="126">
                  <c:v>44.270906500000002</c:v>
                </c:pt>
                <c:pt idx="127">
                  <c:v>43.193175500000002</c:v>
                </c:pt>
                <c:pt idx="128">
                  <c:v>46.14865300000001</c:v>
                </c:pt>
                <c:pt idx="129">
                  <c:v>44.484212400000011</c:v>
                </c:pt>
                <c:pt idx="130">
                  <c:v>42.966964000000004</c:v>
                </c:pt>
                <c:pt idx="131">
                  <c:v>42.515549800000002</c:v>
                </c:pt>
                <c:pt idx="132">
                  <c:v>45.016697100000002</c:v>
                </c:pt>
                <c:pt idx="133">
                  <c:v>44.328393000000005</c:v>
                </c:pt>
                <c:pt idx="134">
                  <c:v>47.669475000000006</c:v>
                </c:pt>
                <c:pt idx="135">
                  <c:v>47.674060600000011</c:v>
                </c:pt>
                <c:pt idx="136">
                  <c:v>44.001406550000013</c:v>
                </c:pt>
                <c:pt idx="137">
                  <c:v>44.221207650000004</c:v>
                </c:pt>
                <c:pt idx="138">
                  <c:v>45.026510700000003</c:v>
                </c:pt>
                <c:pt idx="139">
                  <c:v>43.886682000000008</c:v>
                </c:pt>
                <c:pt idx="140">
                  <c:v>42.898528700000007</c:v>
                </c:pt>
                <c:pt idx="141">
                  <c:v>47.299769700000006</c:v>
                </c:pt>
                <c:pt idx="142">
                  <c:v>46.209949450000011</c:v>
                </c:pt>
                <c:pt idx="143">
                  <c:v>44.544771250000011</c:v>
                </c:pt>
                <c:pt idx="144">
                  <c:v>44.611909750000002</c:v>
                </c:pt>
                <c:pt idx="145">
                  <c:v>43.594200000000008</c:v>
                </c:pt>
                <c:pt idx="146">
                  <c:v>45.679432750000004</c:v>
                </c:pt>
                <c:pt idx="147">
                  <c:v>45.494362500000008</c:v>
                </c:pt>
                <c:pt idx="148">
                  <c:v>44.738585500000006</c:v>
                </c:pt>
                <c:pt idx="149">
                  <c:v>42.689966000000005</c:v>
                </c:pt>
                <c:pt idx="150">
                  <c:v>46.630156000000007</c:v>
                </c:pt>
                <c:pt idx="151">
                  <c:v>47.199738750000009</c:v>
                </c:pt>
                <c:pt idx="152">
                  <c:v>47.134153850000004</c:v>
                </c:pt>
                <c:pt idx="153">
                  <c:v>45.959115900000008</c:v>
                </c:pt>
                <c:pt idx="154">
                  <c:v>45.359225500000008</c:v>
                </c:pt>
                <c:pt idx="155">
                  <c:v>42.091834000000006</c:v>
                </c:pt>
                <c:pt idx="156">
                  <c:v>41.938169800000004</c:v>
                </c:pt>
                <c:pt idx="157">
                  <c:v>43.607980000000012</c:v>
                </c:pt>
                <c:pt idx="158">
                  <c:v>42.475014500000015</c:v>
                </c:pt>
                <c:pt idx="159">
                  <c:v>42.551865800000009</c:v>
                </c:pt>
                <c:pt idx="160">
                  <c:v>42.325452700000007</c:v>
                </c:pt>
                <c:pt idx="161">
                  <c:v>42.630798700000007</c:v>
                </c:pt>
                <c:pt idx="162">
                  <c:v>42.786608500000007</c:v>
                </c:pt>
                <c:pt idx="163">
                  <c:v>43.358470450000013</c:v>
                </c:pt>
                <c:pt idx="164">
                  <c:v>42.793905300000006</c:v>
                </c:pt>
                <c:pt idx="165">
                  <c:v>41.476238800000012</c:v>
                </c:pt>
                <c:pt idx="166">
                  <c:v>44.426773900000008</c:v>
                </c:pt>
                <c:pt idx="167">
                  <c:v>45.838759350000004</c:v>
                </c:pt>
                <c:pt idx="168">
                  <c:v>45.885523000000006</c:v>
                </c:pt>
                <c:pt idx="169">
                  <c:v>46.496503000000011</c:v>
                </c:pt>
                <c:pt idx="170">
                  <c:v>47.03289250000001</c:v>
                </c:pt>
                <c:pt idx="171">
                  <c:v>47.152304250000007</c:v>
                </c:pt>
                <c:pt idx="172">
                  <c:v>46.3526892</c:v>
                </c:pt>
                <c:pt idx="173">
                  <c:v>47.259235200000006</c:v>
                </c:pt>
                <c:pt idx="174">
                  <c:v>46.772005350000001</c:v>
                </c:pt>
                <c:pt idx="175">
                  <c:v>46.51219420000001</c:v>
                </c:pt>
                <c:pt idx="176">
                  <c:v>45.715864750000009</c:v>
                </c:pt>
                <c:pt idx="177">
                  <c:v>46.697297250000005</c:v>
                </c:pt>
                <c:pt idx="178">
                  <c:v>46.888012300000007</c:v>
                </c:pt>
                <c:pt idx="179">
                  <c:v>45.788388850000004</c:v>
                </c:pt>
                <c:pt idx="180">
                  <c:v>47.115520600000004</c:v>
                </c:pt>
                <c:pt idx="181">
                  <c:v>45.903251000000004</c:v>
                </c:pt>
                <c:pt idx="182">
                  <c:v>44.498096750000009</c:v>
                </c:pt>
                <c:pt idx="183">
                  <c:v>44.41903185000001</c:v>
                </c:pt>
                <c:pt idx="184">
                  <c:v>43.882895950000005</c:v>
                </c:pt>
                <c:pt idx="185">
                  <c:v>42.005762700000005</c:v>
                </c:pt>
                <c:pt idx="186">
                  <c:v>42.272779900000003</c:v>
                </c:pt>
                <c:pt idx="187">
                  <c:v>42.423214500000014</c:v>
                </c:pt>
                <c:pt idx="188">
                  <c:v>42.637926000000007</c:v>
                </c:pt>
                <c:pt idx="189">
                  <c:v>42.604620400000009</c:v>
                </c:pt>
                <c:pt idx="190">
                  <c:v>42.792733850000005</c:v>
                </c:pt>
                <c:pt idx="191">
                  <c:v>43.427391100000008</c:v>
                </c:pt>
                <c:pt idx="192">
                  <c:v>43.131107500000006</c:v>
                </c:pt>
                <c:pt idx="193">
                  <c:v>44.939278700000003</c:v>
                </c:pt>
                <c:pt idx="194">
                  <c:v>44.875608200000009</c:v>
                </c:pt>
                <c:pt idx="195">
                  <c:v>44.051863900000008</c:v>
                </c:pt>
                <c:pt idx="196">
                  <c:v>43.366537400000006</c:v>
                </c:pt>
                <c:pt idx="197">
                  <c:v>43.100636650000006</c:v>
                </c:pt>
                <c:pt idx="198">
                  <c:v>43.169989550000011</c:v>
                </c:pt>
                <c:pt idx="199">
                  <c:v>44.881052200000006</c:v>
                </c:pt>
                <c:pt idx="200">
                  <c:v>46.289948050000007</c:v>
                </c:pt>
                <c:pt idx="201">
                  <c:v>46.069572550000011</c:v>
                </c:pt>
                <c:pt idx="202">
                  <c:v>45.048778000000006</c:v>
                </c:pt>
                <c:pt idx="203">
                  <c:v>43.262520050000006</c:v>
                </c:pt>
                <c:pt idx="204">
                  <c:v>45.529783850000008</c:v>
                </c:pt>
                <c:pt idx="205">
                  <c:v>47.694725500000011</c:v>
                </c:pt>
              </c:numCache>
            </c:numRef>
          </c:val>
        </c:ser>
        <c:ser>
          <c:idx val="5"/>
          <c:order val="4"/>
          <c:tx>
            <c:v>2226</c:v>
          </c:tx>
          <c:marker>
            <c:symbol val="none"/>
          </c:marker>
          <c:val>
            <c:numRef>
              <c:f>Sheet2!$O$2:$O$207</c:f>
              <c:numCache>
                <c:formatCode>0.00</c:formatCode>
                <c:ptCount val="206"/>
                <c:pt idx="0">
                  <c:v>45.739422800000007</c:v>
                </c:pt>
                <c:pt idx="1">
                  <c:v>46.119636100000008</c:v>
                </c:pt>
                <c:pt idx="2">
                  <c:v>45.17405045000001</c:v>
                </c:pt>
                <c:pt idx="3">
                  <c:v>45.808604500000008</c:v>
                </c:pt>
                <c:pt idx="4">
                  <c:v>47.036288500000012</c:v>
                </c:pt>
                <c:pt idx="5">
                  <c:v>46.739716900000005</c:v>
                </c:pt>
                <c:pt idx="6">
                  <c:v>46.556844250000005</c:v>
                </c:pt>
                <c:pt idx="7">
                  <c:v>46.454260500000011</c:v>
                </c:pt>
                <c:pt idx="8">
                  <c:v>45.85728610000001</c:v>
                </c:pt>
                <c:pt idx="9">
                  <c:v>45.939815000000003</c:v>
                </c:pt>
                <c:pt idx="10">
                  <c:v>46.093818400000004</c:v>
                </c:pt>
                <c:pt idx="11">
                  <c:v>45.492160800000008</c:v>
                </c:pt>
                <c:pt idx="12">
                  <c:v>45.531210850000001</c:v>
                </c:pt>
                <c:pt idx="13">
                  <c:v>45.1279179</c:v>
                </c:pt>
                <c:pt idx="14">
                  <c:v>44.3804953</c:v>
                </c:pt>
                <c:pt idx="15">
                  <c:v>45.190977550000007</c:v>
                </c:pt>
                <c:pt idx="16">
                  <c:v>44.74710975</c:v>
                </c:pt>
                <c:pt idx="17">
                  <c:v>44.643934000000009</c:v>
                </c:pt>
                <c:pt idx="18">
                  <c:v>44.495173000000001</c:v>
                </c:pt>
                <c:pt idx="19">
                  <c:v>43.325593450000007</c:v>
                </c:pt>
                <c:pt idx="20">
                  <c:v>44.360339199999999</c:v>
                </c:pt>
                <c:pt idx="21">
                  <c:v>43.718364350000009</c:v>
                </c:pt>
                <c:pt idx="22">
                  <c:v>43.545169299999998</c:v>
                </c:pt>
                <c:pt idx="23">
                  <c:v>43.136273950000003</c:v>
                </c:pt>
                <c:pt idx="24">
                  <c:v>42.196673100000005</c:v>
                </c:pt>
                <c:pt idx="25">
                  <c:v>42.472272250000003</c:v>
                </c:pt>
                <c:pt idx="26">
                  <c:v>42.241907950000012</c:v>
                </c:pt>
                <c:pt idx="27">
                  <c:v>41.796500950000009</c:v>
                </c:pt>
                <c:pt idx="28">
                  <c:v>42.608149600000004</c:v>
                </c:pt>
                <c:pt idx="29">
                  <c:v>41.175604500000006</c:v>
                </c:pt>
                <c:pt idx="30">
                  <c:v>40.258738500000007</c:v>
                </c:pt>
                <c:pt idx="31">
                  <c:v>42.963264850000002</c:v>
                </c:pt>
                <c:pt idx="32">
                  <c:v>40.723620700000005</c:v>
                </c:pt>
                <c:pt idx="33">
                  <c:v>41.489335300000008</c:v>
                </c:pt>
                <c:pt idx="34">
                  <c:v>41.645737099999998</c:v>
                </c:pt>
                <c:pt idx="35">
                  <c:v>41.611698250000003</c:v>
                </c:pt>
                <c:pt idx="36">
                  <c:v>42.951206800000008</c:v>
                </c:pt>
                <c:pt idx="37">
                  <c:v>41.74222120000001</c:v>
                </c:pt>
                <c:pt idx="38">
                  <c:v>42.27160030000001</c:v>
                </c:pt>
                <c:pt idx="39">
                  <c:v>42.049112800000003</c:v>
                </c:pt>
                <c:pt idx="40">
                  <c:v>41.6781723</c:v>
                </c:pt>
                <c:pt idx="41">
                  <c:v>41.529751300000008</c:v>
                </c:pt>
                <c:pt idx="42">
                  <c:v>41.302043800000007</c:v>
                </c:pt>
                <c:pt idx="43">
                  <c:v>42.216915400000005</c:v>
                </c:pt>
                <c:pt idx="44">
                  <c:v>41.760494800000011</c:v>
                </c:pt>
                <c:pt idx="45">
                  <c:v>42.291101900000008</c:v>
                </c:pt>
                <c:pt idx="46">
                  <c:v>42.100511650000001</c:v>
                </c:pt>
                <c:pt idx="47">
                  <c:v>43.467505450000012</c:v>
                </c:pt>
                <c:pt idx="48">
                  <c:v>42.587783900000005</c:v>
                </c:pt>
                <c:pt idx="49">
                  <c:v>40.072415000000007</c:v>
                </c:pt>
                <c:pt idx="50">
                  <c:v>40.828672000000005</c:v>
                </c:pt>
                <c:pt idx="51">
                  <c:v>41.976977500000011</c:v>
                </c:pt>
                <c:pt idx="52">
                  <c:v>41.217772500000002</c:v>
                </c:pt>
                <c:pt idx="53">
                  <c:v>40.000105300000008</c:v>
                </c:pt>
                <c:pt idx="54">
                  <c:v>40.369416999999999</c:v>
                </c:pt>
                <c:pt idx="55">
                  <c:v>40.673266200000015</c:v>
                </c:pt>
                <c:pt idx="56">
                  <c:v>41.89260860000001</c:v>
                </c:pt>
                <c:pt idx="57">
                  <c:v>42.276732300000006</c:v>
                </c:pt>
                <c:pt idx="58">
                  <c:v>41.435355200000004</c:v>
                </c:pt>
                <c:pt idx="59">
                  <c:v>41.016206250000003</c:v>
                </c:pt>
                <c:pt idx="60">
                  <c:v>41.741206000000005</c:v>
                </c:pt>
                <c:pt idx="61">
                  <c:v>41.239808950000011</c:v>
                </c:pt>
                <c:pt idx="62">
                  <c:v>41.130519600000014</c:v>
                </c:pt>
                <c:pt idx="63">
                  <c:v>42.238625450000008</c:v>
                </c:pt>
                <c:pt idx="64">
                  <c:v>41.439390400000008</c:v>
                </c:pt>
                <c:pt idx="65">
                  <c:v>40.451555500000005</c:v>
                </c:pt>
                <c:pt idx="66">
                  <c:v>41.557758150000012</c:v>
                </c:pt>
                <c:pt idx="67">
                  <c:v>43.808415100000005</c:v>
                </c:pt>
                <c:pt idx="68">
                  <c:v>41.634992650000001</c:v>
                </c:pt>
                <c:pt idx="69">
                  <c:v>41.430311200000006</c:v>
                </c:pt>
                <c:pt idx="70">
                  <c:v>40.741519900000007</c:v>
                </c:pt>
                <c:pt idx="71">
                  <c:v>41.512574500000007</c:v>
                </c:pt>
                <c:pt idx="72">
                  <c:v>40.755441500000003</c:v>
                </c:pt>
                <c:pt idx="73">
                  <c:v>41.367203900000007</c:v>
                </c:pt>
                <c:pt idx="74">
                  <c:v>42.132490500000003</c:v>
                </c:pt>
                <c:pt idx="75">
                  <c:v>40.532723600000004</c:v>
                </c:pt>
                <c:pt idx="76">
                  <c:v>39.922898800000013</c:v>
                </c:pt>
                <c:pt idx="77">
                  <c:v>39.386405300000007</c:v>
                </c:pt>
                <c:pt idx="78">
                  <c:v>40.225844800000004</c:v>
                </c:pt>
                <c:pt idx="79">
                  <c:v>40.494609550000007</c:v>
                </c:pt>
                <c:pt idx="80">
                  <c:v>42.098466850000001</c:v>
                </c:pt>
                <c:pt idx="81">
                  <c:v>41.685267500000002</c:v>
                </c:pt>
                <c:pt idx="82">
                  <c:v>40.700071800000011</c:v>
                </c:pt>
                <c:pt idx="83">
                  <c:v>39.744974950000007</c:v>
                </c:pt>
                <c:pt idx="84">
                  <c:v>40.013802900000002</c:v>
                </c:pt>
                <c:pt idx="85">
                  <c:v>39.290371150000006</c:v>
                </c:pt>
                <c:pt idx="86">
                  <c:v>40.24354240000001</c:v>
                </c:pt>
                <c:pt idx="87">
                  <c:v>43.375188100000003</c:v>
                </c:pt>
                <c:pt idx="88">
                  <c:v>42.311629900000007</c:v>
                </c:pt>
                <c:pt idx="89">
                  <c:v>42.652769150000005</c:v>
                </c:pt>
                <c:pt idx="90">
                  <c:v>41.399434300000003</c:v>
                </c:pt>
                <c:pt idx="91">
                  <c:v>41.404470300000007</c:v>
                </c:pt>
                <c:pt idx="92">
                  <c:v>41.107353100000012</c:v>
                </c:pt>
                <c:pt idx="93">
                  <c:v>41.644445000000005</c:v>
                </c:pt>
                <c:pt idx="94">
                  <c:v>41.379413050000011</c:v>
                </c:pt>
                <c:pt idx="95">
                  <c:v>40.883452000000005</c:v>
                </c:pt>
                <c:pt idx="96">
                  <c:v>41.798057200000009</c:v>
                </c:pt>
                <c:pt idx="97">
                  <c:v>41.615396550000007</c:v>
                </c:pt>
                <c:pt idx="98">
                  <c:v>40.472677450000006</c:v>
                </c:pt>
                <c:pt idx="99">
                  <c:v>40.205571100000007</c:v>
                </c:pt>
                <c:pt idx="100">
                  <c:v>39.663595200000003</c:v>
                </c:pt>
                <c:pt idx="101">
                  <c:v>40.5078715</c:v>
                </c:pt>
                <c:pt idx="102">
                  <c:v>39.596011099999998</c:v>
                </c:pt>
                <c:pt idx="103">
                  <c:v>40.324965250000012</c:v>
                </c:pt>
                <c:pt idx="104">
                  <c:v>40.362142500000004</c:v>
                </c:pt>
                <c:pt idx="105">
                  <c:v>42.463068850000013</c:v>
                </c:pt>
                <c:pt idx="106">
                  <c:v>39.825937800000013</c:v>
                </c:pt>
                <c:pt idx="107">
                  <c:v>40.746733400000011</c:v>
                </c:pt>
                <c:pt idx="108">
                  <c:v>40.060766100000002</c:v>
                </c:pt>
                <c:pt idx="109">
                  <c:v>40.36903610000001</c:v>
                </c:pt>
                <c:pt idx="110">
                  <c:v>40.76460380000001</c:v>
                </c:pt>
                <c:pt idx="111">
                  <c:v>39.704352</c:v>
                </c:pt>
                <c:pt idx="112">
                  <c:v>38.333449400000006</c:v>
                </c:pt>
                <c:pt idx="113">
                  <c:v>39.590764250000014</c:v>
                </c:pt>
                <c:pt idx="114">
                  <c:v>39.336935500000003</c:v>
                </c:pt>
                <c:pt idx="115">
                  <c:v>38.964507000000005</c:v>
                </c:pt>
                <c:pt idx="116">
                  <c:v>39.58256140000001</c:v>
                </c:pt>
                <c:pt idx="117">
                  <c:v>38.902388500000008</c:v>
                </c:pt>
                <c:pt idx="118">
                  <c:v>37.987041700000013</c:v>
                </c:pt>
                <c:pt idx="119">
                  <c:v>38.144601100000003</c:v>
                </c:pt>
                <c:pt idx="120">
                  <c:v>39.748020000000004</c:v>
                </c:pt>
                <c:pt idx="121">
                  <c:v>41.123985000000005</c:v>
                </c:pt>
                <c:pt idx="122">
                  <c:v>40.972096000000008</c:v>
                </c:pt>
                <c:pt idx="123">
                  <c:v>39.906746600000012</c:v>
                </c:pt>
                <c:pt idx="124">
                  <c:v>39.94302385000001</c:v>
                </c:pt>
                <c:pt idx="125">
                  <c:v>39.755783200000003</c:v>
                </c:pt>
                <c:pt idx="126">
                  <c:v>39.746079200000004</c:v>
                </c:pt>
                <c:pt idx="127">
                  <c:v>40.904601500000005</c:v>
                </c:pt>
                <c:pt idx="128">
                  <c:v>39.61447900000001</c:v>
                </c:pt>
                <c:pt idx="129">
                  <c:v>37.726933750000008</c:v>
                </c:pt>
                <c:pt idx="130">
                  <c:v>37.154471000000008</c:v>
                </c:pt>
                <c:pt idx="131">
                  <c:v>37.237346300000006</c:v>
                </c:pt>
                <c:pt idx="132">
                  <c:v>36.852301000000004</c:v>
                </c:pt>
                <c:pt idx="133">
                  <c:v>38.463588700000003</c:v>
                </c:pt>
                <c:pt idx="134">
                  <c:v>38.38712060000001</c:v>
                </c:pt>
                <c:pt idx="135">
                  <c:v>37.943226050000007</c:v>
                </c:pt>
                <c:pt idx="136">
                  <c:v>38.740973100000005</c:v>
                </c:pt>
                <c:pt idx="137">
                  <c:v>38.740973100000005</c:v>
                </c:pt>
                <c:pt idx="138">
                  <c:v>38.97977740000001</c:v>
                </c:pt>
                <c:pt idx="139">
                  <c:v>37.876109950000007</c:v>
                </c:pt>
                <c:pt idx="140">
                  <c:v>38.068155400000002</c:v>
                </c:pt>
                <c:pt idx="141">
                  <c:v>37.079847700000009</c:v>
                </c:pt>
                <c:pt idx="142">
                  <c:v>37.384748100000003</c:v>
                </c:pt>
                <c:pt idx="143">
                  <c:v>37.379223300000007</c:v>
                </c:pt>
                <c:pt idx="144">
                  <c:v>37.766087800000001</c:v>
                </c:pt>
                <c:pt idx="145">
                  <c:v>37.688708500000004</c:v>
                </c:pt>
                <c:pt idx="146">
                  <c:v>38.381471000000012</c:v>
                </c:pt>
                <c:pt idx="147">
                  <c:v>37.006130800000008</c:v>
                </c:pt>
                <c:pt idx="148">
                  <c:v>37.759586200000001</c:v>
                </c:pt>
                <c:pt idx="149">
                  <c:v>38.489550750000006</c:v>
                </c:pt>
                <c:pt idx="150">
                  <c:v>39.518692500000007</c:v>
                </c:pt>
                <c:pt idx="151">
                  <c:v>38.953002550000001</c:v>
                </c:pt>
                <c:pt idx="152">
                  <c:v>37.533959500000009</c:v>
                </c:pt>
                <c:pt idx="153">
                  <c:v>39.135522400000013</c:v>
                </c:pt>
                <c:pt idx="154">
                  <c:v>40.044022000000012</c:v>
                </c:pt>
                <c:pt idx="155">
                  <c:v>38.169697550000002</c:v>
                </c:pt>
                <c:pt idx="156">
                  <c:v>40.123383700000005</c:v>
                </c:pt>
                <c:pt idx="157">
                  <c:v>37.985174500000014</c:v>
                </c:pt>
                <c:pt idx="158">
                  <c:v>39.589331800000004</c:v>
                </c:pt>
                <c:pt idx="159">
                  <c:v>37.60763</c:v>
                </c:pt>
                <c:pt idx="160">
                  <c:v>37.221747100000002</c:v>
                </c:pt>
                <c:pt idx="161">
                  <c:v>38.210724400000004</c:v>
                </c:pt>
                <c:pt idx="162">
                  <c:v>37.606704399999998</c:v>
                </c:pt>
                <c:pt idx="163">
                  <c:v>37.605778800000003</c:v>
                </c:pt>
                <c:pt idx="164">
                  <c:v>38.365463800000008</c:v>
                </c:pt>
                <c:pt idx="165">
                  <c:v>38.736225100000006</c:v>
                </c:pt>
                <c:pt idx="166">
                  <c:v>41.682135750000015</c:v>
                </c:pt>
                <c:pt idx="167">
                  <c:v>39.923535850000007</c:v>
                </c:pt>
                <c:pt idx="168">
                  <c:v>38.437179100000002</c:v>
                </c:pt>
                <c:pt idx="169">
                  <c:v>38.200402000000004</c:v>
                </c:pt>
                <c:pt idx="170">
                  <c:v>37.591894799999999</c:v>
                </c:pt>
                <c:pt idx="171">
                  <c:v>38.199463600000009</c:v>
                </c:pt>
                <c:pt idx="172">
                  <c:v>39.723759999999999</c:v>
                </c:pt>
                <c:pt idx="173">
                  <c:v>40.757177750000011</c:v>
                </c:pt>
                <c:pt idx="174">
                  <c:v>39.500346100000009</c:v>
                </c:pt>
                <c:pt idx="175">
                  <c:v>38.727678700000006</c:v>
                </c:pt>
                <c:pt idx="176">
                  <c:v>39.259580200000002</c:v>
                </c:pt>
                <c:pt idx="177">
                  <c:v>40.600411150000006</c:v>
                </c:pt>
                <c:pt idx="178">
                  <c:v>39.259580200000002</c:v>
                </c:pt>
                <c:pt idx="179">
                  <c:v>41.393553400000002</c:v>
                </c:pt>
                <c:pt idx="180">
                  <c:v>42.869580550000009</c:v>
                </c:pt>
                <c:pt idx="181">
                  <c:v>41.571390850000007</c:v>
                </c:pt>
                <c:pt idx="182">
                  <c:v>40.270253950000011</c:v>
                </c:pt>
                <c:pt idx="183">
                  <c:v>40.271236350000009</c:v>
                </c:pt>
                <c:pt idx="184">
                  <c:v>40.375929700000007</c:v>
                </c:pt>
                <c:pt idx="185">
                  <c:v>39.079981600000011</c:v>
                </c:pt>
                <c:pt idx="186">
                  <c:v>39.879687850000003</c:v>
                </c:pt>
                <c:pt idx="187">
                  <c:v>39.292665100000008</c:v>
                </c:pt>
                <c:pt idx="188">
                  <c:v>39.344886000000002</c:v>
                </c:pt>
                <c:pt idx="189">
                  <c:v>38.876702200000004</c:v>
                </c:pt>
                <c:pt idx="190">
                  <c:v>38.735590000000009</c:v>
                </c:pt>
                <c:pt idx="191">
                  <c:v>37.854610050000005</c:v>
                </c:pt>
                <c:pt idx="192">
                  <c:v>38.218115350000012</c:v>
                </c:pt>
                <c:pt idx="193">
                  <c:v>38.494439300000003</c:v>
                </c:pt>
                <c:pt idx="194">
                  <c:v>38.462927650000005</c:v>
                </c:pt>
                <c:pt idx="195">
                  <c:v>39.379167250000009</c:v>
                </c:pt>
                <c:pt idx="196">
                  <c:v>38.839524150000003</c:v>
                </c:pt>
                <c:pt idx="197">
                  <c:v>39.259943500000006</c:v>
                </c:pt>
                <c:pt idx="198">
                  <c:v>39.263793100000001</c:v>
                </c:pt>
                <c:pt idx="199">
                  <c:v>39.723374500000013</c:v>
                </c:pt>
                <c:pt idx="200">
                  <c:v>40.718935000000009</c:v>
                </c:pt>
                <c:pt idx="201">
                  <c:v>39.804518600000009</c:v>
                </c:pt>
                <c:pt idx="202">
                  <c:v>39.641276000000005</c:v>
                </c:pt>
                <c:pt idx="203">
                  <c:v>39.869100300000014</c:v>
                </c:pt>
                <c:pt idx="204">
                  <c:v>41.322155800000004</c:v>
                </c:pt>
                <c:pt idx="205">
                  <c:v>41.097345100000005</c:v>
                </c:pt>
              </c:numCache>
            </c:numRef>
          </c:val>
        </c:ser>
        <c:ser>
          <c:idx val="6"/>
          <c:order val="5"/>
          <c:tx>
            <c:v>2227</c:v>
          </c:tx>
          <c:marker>
            <c:symbol val="none"/>
          </c:marker>
          <c:val>
            <c:numRef>
              <c:f>Sheet2!$R$2:$R$93</c:f>
              <c:numCache>
                <c:formatCode>0.00</c:formatCode>
                <c:ptCount val="92"/>
                <c:pt idx="0">
                  <c:v>37.7137429</c:v>
                </c:pt>
                <c:pt idx="1">
                  <c:v>38.207201550000001</c:v>
                </c:pt>
                <c:pt idx="2">
                  <c:v>39.95666545000001</c:v>
                </c:pt>
                <c:pt idx="3">
                  <c:v>39.549591700000008</c:v>
                </c:pt>
                <c:pt idx="4">
                  <c:v>38.278289200000003</c:v>
                </c:pt>
                <c:pt idx="5">
                  <c:v>36.702547900000006</c:v>
                </c:pt>
                <c:pt idx="6">
                  <c:v>36.030962200000012</c:v>
                </c:pt>
                <c:pt idx="7">
                  <c:v>36.425797900000006</c:v>
                </c:pt>
                <c:pt idx="8">
                  <c:v>35.752724999999998</c:v>
                </c:pt>
                <c:pt idx="9">
                  <c:v>37.324716250000002</c:v>
                </c:pt>
                <c:pt idx="10">
                  <c:v>36.839876000000004</c:v>
                </c:pt>
                <c:pt idx="11">
                  <c:v>35.557845500000006</c:v>
                </c:pt>
                <c:pt idx="12">
                  <c:v>34.662687500000004</c:v>
                </c:pt>
                <c:pt idx="13">
                  <c:v>34.5202369</c:v>
                </c:pt>
                <c:pt idx="14">
                  <c:v>33.933566499999998</c:v>
                </c:pt>
                <c:pt idx="15">
                  <c:v>32.735594499999998</c:v>
                </c:pt>
                <c:pt idx="16">
                  <c:v>33.064761300000008</c:v>
                </c:pt>
                <c:pt idx="17">
                  <c:v>34.141523500000012</c:v>
                </c:pt>
                <c:pt idx="18">
                  <c:v>33.485432200000005</c:v>
                </c:pt>
                <c:pt idx="19">
                  <c:v>32.443631950000004</c:v>
                </c:pt>
                <c:pt idx="20">
                  <c:v>32.705643899999998</c:v>
                </c:pt>
                <c:pt idx="21">
                  <c:v>31.5155992</c:v>
                </c:pt>
                <c:pt idx="22">
                  <c:v>32.14928845</c:v>
                </c:pt>
                <c:pt idx="23">
                  <c:v>33.489596200000001</c:v>
                </c:pt>
                <c:pt idx="24">
                  <c:v>32.947789099999994</c:v>
                </c:pt>
                <c:pt idx="25">
                  <c:v>33.660435700000008</c:v>
                </c:pt>
                <c:pt idx="26">
                  <c:v>36.489584300000011</c:v>
                </c:pt>
                <c:pt idx="27">
                  <c:v>38.43379250000001</c:v>
                </c:pt>
                <c:pt idx="28">
                  <c:v>38.328024400000004</c:v>
                </c:pt>
                <c:pt idx="29">
                  <c:v>36.74899795000001</c:v>
                </c:pt>
                <c:pt idx="30">
                  <c:v>36.412321900000009</c:v>
                </c:pt>
                <c:pt idx="31">
                  <c:v>37.351128700000004</c:v>
                </c:pt>
                <c:pt idx="32">
                  <c:v>38.331778000000007</c:v>
                </c:pt>
                <c:pt idx="33">
                  <c:v>37.610651500000003</c:v>
                </c:pt>
                <c:pt idx="34">
                  <c:v>37.044468400000007</c:v>
                </c:pt>
                <c:pt idx="35">
                  <c:v>37.425263300000005</c:v>
                </c:pt>
                <c:pt idx="36">
                  <c:v>39.675948250000012</c:v>
                </c:pt>
                <c:pt idx="37">
                  <c:v>36.961562700000009</c:v>
                </c:pt>
                <c:pt idx="38">
                  <c:v>37.6465052</c:v>
                </c:pt>
                <c:pt idx="39">
                  <c:v>39.099233500000011</c:v>
                </c:pt>
                <c:pt idx="40">
                  <c:v>36.818518499999996</c:v>
                </c:pt>
                <c:pt idx="41">
                  <c:v>37.465778500000006</c:v>
                </c:pt>
                <c:pt idx="42">
                  <c:v>37.140288850000005</c:v>
                </c:pt>
                <c:pt idx="43">
                  <c:v>36.458728750000013</c:v>
                </c:pt>
                <c:pt idx="44">
                  <c:v>36.565578100000003</c:v>
                </c:pt>
                <c:pt idx="45">
                  <c:v>36.576397300000004</c:v>
                </c:pt>
                <c:pt idx="46">
                  <c:v>36.350939400000009</c:v>
                </c:pt>
                <c:pt idx="47">
                  <c:v>35.674277700000005</c:v>
                </c:pt>
                <c:pt idx="48">
                  <c:v>34.622267500000007</c:v>
                </c:pt>
                <c:pt idx="49">
                  <c:v>36.631394900000004</c:v>
                </c:pt>
                <c:pt idx="50">
                  <c:v>36.064542100000011</c:v>
                </c:pt>
                <c:pt idx="51">
                  <c:v>36.108982100000013</c:v>
                </c:pt>
                <c:pt idx="52">
                  <c:v>33.122497300000006</c:v>
                </c:pt>
                <c:pt idx="53">
                  <c:v>33.833877399999999</c:v>
                </c:pt>
                <c:pt idx="54">
                  <c:v>33.010230699999994</c:v>
                </c:pt>
                <c:pt idx="55">
                  <c:v>32.013483000000001</c:v>
                </c:pt>
                <c:pt idx="56">
                  <c:v>34.027250500000001</c:v>
                </c:pt>
                <c:pt idx="57">
                  <c:v>35.0729671</c:v>
                </c:pt>
                <c:pt idx="58">
                  <c:v>33.775972599999996</c:v>
                </c:pt>
                <c:pt idx="59">
                  <c:v>32.937929899999993</c:v>
                </c:pt>
                <c:pt idx="60">
                  <c:v>31.875565299999998</c:v>
                </c:pt>
                <c:pt idx="61">
                  <c:v>31.969439000000001</c:v>
                </c:pt>
                <c:pt idx="62">
                  <c:v>32.0304815</c:v>
                </c:pt>
                <c:pt idx="63">
                  <c:v>31.998385500000001</c:v>
                </c:pt>
                <c:pt idx="64">
                  <c:v>33.472940200000004</c:v>
                </c:pt>
                <c:pt idx="65">
                  <c:v>32.441676500000007</c:v>
                </c:pt>
                <c:pt idx="66">
                  <c:v>34.983874999999998</c:v>
                </c:pt>
                <c:pt idx="67">
                  <c:v>35.400181200000006</c:v>
                </c:pt>
                <c:pt idx="68">
                  <c:v>34.82186165000001</c:v>
                </c:pt>
                <c:pt idx="69">
                  <c:v>33.097934200000005</c:v>
                </c:pt>
                <c:pt idx="70">
                  <c:v>34.307683000000004</c:v>
                </c:pt>
                <c:pt idx="71">
                  <c:v>35.06922800000001</c:v>
                </c:pt>
                <c:pt idx="72">
                  <c:v>36.512942700000011</c:v>
                </c:pt>
                <c:pt idx="73">
                  <c:v>35.073568000000009</c:v>
                </c:pt>
                <c:pt idx="74">
                  <c:v>36.811600250000005</c:v>
                </c:pt>
                <c:pt idx="75">
                  <c:v>33.828056799999999</c:v>
                </c:pt>
                <c:pt idx="76">
                  <c:v>35.438516500000006</c:v>
                </c:pt>
                <c:pt idx="77">
                  <c:v>35.720162500000001</c:v>
                </c:pt>
                <c:pt idx="78">
                  <c:v>35.614333600000009</c:v>
                </c:pt>
                <c:pt idx="79">
                  <c:v>37.922373050000004</c:v>
                </c:pt>
                <c:pt idx="80">
                  <c:v>37.376601950000001</c:v>
                </c:pt>
                <c:pt idx="81">
                  <c:v>37.25889500000001</c:v>
                </c:pt>
                <c:pt idx="82">
                  <c:v>38.751769000000003</c:v>
                </c:pt>
                <c:pt idx="83">
                  <c:v>37.944087550000006</c:v>
                </c:pt>
                <c:pt idx="84">
                  <c:v>37.893711900000007</c:v>
                </c:pt>
                <c:pt idx="85">
                  <c:v>39.789747200000001</c:v>
                </c:pt>
                <c:pt idx="86">
                  <c:v>39.020816600000011</c:v>
                </c:pt>
                <c:pt idx="87">
                  <c:v>36.037125500000002</c:v>
                </c:pt>
                <c:pt idx="88">
                  <c:v>35.724906700000005</c:v>
                </c:pt>
                <c:pt idx="89">
                  <c:v>35.729334700000003</c:v>
                </c:pt>
                <c:pt idx="90">
                  <c:v>36.795818500000003</c:v>
                </c:pt>
                <c:pt idx="91">
                  <c:v>39.317228200000002</c:v>
                </c:pt>
              </c:numCache>
            </c:numRef>
          </c:val>
        </c:ser>
        <c:ser>
          <c:idx val="7"/>
          <c:order val="6"/>
          <c:tx>
            <c:v>2228</c:v>
          </c:tx>
          <c:marker>
            <c:symbol val="none"/>
          </c:marker>
          <c:val>
            <c:numRef>
              <c:f>Sheet2!$U$2:$U$102</c:f>
              <c:numCache>
                <c:formatCode>0.00</c:formatCode>
                <c:ptCount val="101"/>
                <c:pt idx="0">
                  <c:v>39.439513300000009</c:v>
                </c:pt>
                <c:pt idx="1">
                  <c:v>40.365096900000012</c:v>
                </c:pt>
                <c:pt idx="2">
                  <c:v>38.465417600000002</c:v>
                </c:pt>
                <c:pt idx="3">
                  <c:v>38.700140300000008</c:v>
                </c:pt>
                <c:pt idx="4">
                  <c:v>38.372580250000013</c:v>
                </c:pt>
                <c:pt idx="5">
                  <c:v>36.652783900000003</c:v>
                </c:pt>
                <c:pt idx="6">
                  <c:v>35.842211600000006</c:v>
                </c:pt>
                <c:pt idx="7">
                  <c:v>35.646040900000003</c:v>
                </c:pt>
                <c:pt idx="8">
                  <c:v>35.95788610000001</c:v>
                </c:pt>
                <c:pt idx="9">
                  <c:v>35.972106900000007</c:v>
                </c:pt>
                <c:pt idx="10">
                  <c:v>36.384121000000007</c:v>
                </c:pt>
                <c:pt idx="11">
                  <c:v>35.185438600000012</c:v>
                </c:pt>
                <c:pt idx="12">
                  <c:v>35.696248000000011</c:v>
                </c:pt>
                <c:pt idx="13">
                  <c:v>33.204629500000003</c:v>
                </c:pt>
                <c:pt idx="14">
                  <c:v>33.041107250000003</c:v>
                </c:pt>
                <c:pt idx="15">
                  <c:v>32.519982550000002</c:v>
                </c:pt>
                <c:pt idx="16">
                  <c:v>30.849293950000003</c:v>
                </c:pt>
                <c:pt idx="17">
                  <c:v>31.876364500000001</c:v>
                </c:pt>
                <c:pt idx="18">
                  <c:v>31.457285150000001</c:v>
                </c:pt>
                <c:pt idx="19">
                  <c:v>31.828817200000003</c:v>
                </c:pt>
                <c:pt idx="20">
                  <c:v>32.157388000000012</c:v>
                </c:pt>
                <c:pt idx="21">
                  <c:v>30.382502049999999</c:v>
                </c:pt>
                <c:pt idx="22">
                  <c:v>29.751576800000002</c:v>
                </c:pt>
                <c:pt idx="23">
                  <c:v>29.951633900000004</c:v>
                </c:pt>
                <c:pt idx="24">
                  <c:v>31.955693750000002</c:v>
                </c:pt>
                <c:pt idx="25">
                  <c:v>31.980650199999999</c:v>
                </c:pt>
                <c:pt idx="26">
                  <c:v>32.993798699999999</c:v>
                </c:pt>
                <c:pt idx="27">
                  <c:v>30.296416000000001</c:v>
                </c:pt>
                <c:pt idx="28">
                  <c:v>31.754087500000001</c:v>
                </c:pt>
                <c:pt idx="29">
                  <c:v>31.359807000000004</c:v>
                </c:pt>
                <c:pt idx="30">
                  <c:v>33.049914900000005</c:v>
                </c:pt>
                <c:pt idx="31">
                  <c:v>33.040842100000006</c:v>
                </c:pt>
                <c:pt idx="32">
                  <c:v>33.482370700000004</c:v>
                </c:pt>
                <c:pt idx="33">
                  <c:v>33.350399749999994</c:v>
                </c:pt>
                <c:pt idx="34">
                  <c:v>35.252598250000005</c:v>
                </c:pt>
                <c:pt idx="35">
                  <c:v>36.167357500000008</c:v>
                </c:pt>
                <c:pt idx="36">
                  <c:v>37.166783600000009</c:v>
                </c:pt>
                <c:pt idx="37">
                  <c:v>33.945323400000007</c:v>
                </c:pt>
                <c:pt idx="38">
                  <c:v>33.482346</c:v>
                </c:pt>
                <c:pt idx="39">
                  <c:v>34.616247500000007</c:v>
                </c:pt>
                <c:pt idx="40">
                  <c:v>34.958832350000002</c:v>
                </c:pt>
                <c:pt idx="41">
                  <c:v>34.300909050000001</c:v>
                </c:pt>
                <c:pt idx="42">
                  <c:v>33.961389800000006</c:v>
                </c:pt>
                <c:pt idx="43">
                  <c:v>34.220629300000006</c:v>
                </c:pt>
                <c:pt idx="44">
                  <c:v>33.554242000000002</c:v>
                </c:pt>
                <c:pt idx="45">
                  <c:v>34.157699700000009</c:v>
                </c:pt>
                <c:pt idx="46">
                  <c:v>34.916148700000001</c:v>
                </c:pt>
                <c:pt idx="47">
                  <c:v>35.219438700000012</c:v>
                </c:pt>
                <c:pt idx="48">
                  <c:v>35.072148100000007</c:v>
                </c:pt>
                <c:pt idx="49">
                  <c:v>34.823022199999997</c:v>
                </c:pt>
                <c:pt idx="50">
                  <c:v>35.789555499999999</c:v>
                </c:pt>
                <c:pt idx="51">
                  <c:v>35.786898700000002</c:v>
                </c:pt>
                <c:pt idx="52">
                  <c:v>35.475200700000009</c:v>
                </c:pt>
                <c:pt idx="53">
                  <c:v>34.708376500000007</c:v>
                </c:pt>
                <c:pt idx="54">
                  <c:v>35.941887700000009</c:v>
                </c:pt>
                <c:pt idx="55">
                  <c:v>37.070026800000008</c:v>
                </c:pt>
                <c:pt idx="56">
                  <c:v>36.927797800000008</c:v>
                </c:pt>
                <c:pt idx="57">
                  <c:v>36.011373400000011</c:v>
                </c:pt>
                <c:pt idx="58">
                  <c:v>34.732589200000007</c:v>
                </c:pt>
                <c:pt idx="59">
                  <c:v>33.828899199999995</c:v>
                </c:pt>
                <c:pt idx="60">
                  <c:v>33.904026500000001</c:v>
                </c:pt>
                <c:pt idx="61">
                  <c:v>34.627727050000004</c:v>
                </c:pt>
                <c:pt idx="62">
                  <c:v>34.276159000000007</c:v>
                </c:pt>
                <c:pt idx="63">
                  <c:v>34.750682800000007</c:v>
                </c:pt>
                <c:pt idx="64">
                  <c:v>33.360512200000002</c:v>
                </c:pt>
                <c:pt idx="65">
                  <c:v>33.126797500000009</c:v>
                </c:pt>
                <c:pt idx="66">
                  <c:v>34.170320050000001</c:v>
                </c:pt>
                <c:pt idx="67">
                  <c:v>34.042401100000014</c:v>
                </c:pt>
                <c:pt idx="68">
                  <c:v>34.472413250000002</c:v>
                </c:pt>
                <c:pt idx="69">
                  <c:v>33.337087749999995</c:v>
                </c:pt>
                <c:pt idx="70">
                  <c:v>34.007052200000004</c:v>
                </c:pt>
                <c:pt idx="71">
                  <c:v>33.702962199999995</c:v>
                </c:pt>
                <c:pt idx="72">
                  <c:v>33.072700150000003</c:v>
                </c:pt>
                <c:pt idx="73">
                  <c:v>32.0409127</c:v>
                </c:pt>
                <c:pt idx="74">
                  <c:v>30.918194400000004</c:v>
                </c:pt>
                <c:pt idx="75">
                  <c:v>30.332399200000001</c:v>
                </c:pt>
                <c:pt idx="76">
                  <c:v>29.884992999999998</c:v>
                </c:pt>
                <c:pt idx="77">
                  <c:v>30.034173200000001</c:v>
                </c:pt>
                <c:pt idx="78">
                  <c:v>30.598791150000004</c:v>
                </c:pt>
                <c:pt idx="79">
                  <c:v>31.059985000000001</c:v>
                </c:pt>
                <c:pt idx="80">
                  <c:v>30.365115300000006</c:v>
                </c:pt>
                <c:pt idx="81">
                  <c:v>31.695646249999999</c:v>
                </c:pt>
                <c:pt idx="82">
                  <c:v>31.388105050000007</c:v>
                </c:pt>
                <c:pt idx="83">
                  <c:v>31.889950899999999</c:v>
                </c:pt>
                <c:pt idx="84">
                  <c:v>31.904336499999999</c:v>
                </c:pt>
                <c:pt idx="85">
                  <c:v>30.412123750000003</c:v>
                </c:pt>
                <c:pt idx="86">
                  <c:v>31.8723685</c:v>
                </c:pt>
                <c:pt idx="87">
                  <c:v>32.107540000000007</c:v>
                </c:pt>
                <c:pt idx="88">
                  <c:v>31.314103000000003</c:v>
                </c:pt>
                <c:pt idx="89">
                  <c:v>32.030457150000004</c:v>
                </c:pt>
                <c:pt idx="90">
                  <c:v>31.590375399999999</c:v>
                </c:pt>
                <c:pt idx="91">
                  <c:v>32.275629100000003</c:v>
                </c:pt>
                <c:pt idx="92">
                  <c:v>31.741081200000004</c:v>
                </c:pt>
                <c:pt idx="93">
                  <c:v>32.519447800000002</c:v>
                </c:pt>
                <c:pt idx="94">
                  <c:v>31.282583000000002</c:v>
                </c:pt>
                <c:pt idx="95">
                  <c:v>33.057793850000003</c:v>
                </c:pt>
                <c:pt idx="96">
                  <c:v>34.783474900000009</c:v>
                </c:pt>
                <c:pt idx="97">
                  <c:v>33.6957503</c:v>
                </c:pt>
                <c:pt idx="98">
                  <c:v>35.539018750000011</c:v>
                </c:pt>
                <c:pt idx="99">
                  <c:v>35.480475900000009</c:v>
                </c:pt>
                <c:pt idx="100">
                  <c:v>36.347079850000007</c:v>
                </c:pt>
              </c:numCache>
            </c:numRef>
          </c:val>
        </c:ser>
        <c:ser>
          <c:idx val="0"/>
          <c:order val="7"/>
          <c:tx>
            <c:v>2229</c:v>
          </c:tx>
          <c:spPr>
            <a:ln>
              <a:solidFill>
                <a:srgbClr val="FF0000"/>
              </a:solidFill>
            </a:ln>
          </c:spPr>
          <c:marker>
            <c:symbol val="none"/>
          </c:marker>
          <c:val>
            <c:numRef>
              <c:f>Sheet2!$X$2:$X$207</c:f>
              <c:numCache>
                <c:formatCode>0.00</c:formatCode>
                <c:ptCount val="206"/>
                <c:pt idx="0">
                  <c:v>42.991374600000007</c:v>
                </c:pt>
                <c:pt idx="1">
                  <c:v>42.12964825000001</c:v>
                </c:pt>
                <c:pt idx="2">
                  <c:v>42.089799800000002</c:v>
                </c:pt>
                <c:pt idx="3">
                  <c:v>42.543213200000011</c:v>
                </c:pt>
                <c:pt idx="4">
                  <c:v>42.779330300000012</c:v>
                </c:pt>
                <c:pt idx="5">
                  <c:v>42.363622150000012</c:v>
                </c:pt>
                <c:pt idx="6">
                  <c:v>43.690589100000004</c:v>
                </c:pt>
                <c:pt idx="7">
                  <c:v>44.233705</c:v>
                </c:pt>
                <c:pt idx="8">
                  <c:v>43.376875450000007</c:v>
                </c:pt>
                <c:pt idx="9">
                  <c:v>42.518565100000004</c:v>
                </c:pt>
                <c:pt idx="10">
                  <c:v>41.460519700000013</c:v>
                </c:pt>
                <c:pt idx="11">
                  <c:v>41.694617600000008</c:v>
                </c:pt>
                <c:pt idx="12">
                  <c:v>42.844157500000009</c:v>
                </c:pt>
                <c:pt idx="13">
                  <c:v>43.233106000000006</c:v>
                </c:pt>
                <c:pt idx="14">
                  <c:v>41.49915810000001</c:v>
                </c:pt>
                <c:pt idx="15">
                  <c:v>40.830802000000006</c:v>
                </c:pt>
                <c:pt idx="16">
                  <c:v>42.01900555000001</c:v>
                </c:pt>
                <c:pt idx="17">
                  <c:v>40.933640500000003</c:v>
                </c:pt>
                <c:pt idx="18">
                  <c:v>42.159404500000001</c:v>
                </c:pt>
                <c:pt idx="19">
                  <c:v>40.732298600000007</c:v>
                </c:pt>
                <c:pt idx="20">
                  <c:v>40.097724550000009</c:v>
                </c:pt>
                <c:pt idx="21">
                  <c:v>41.131519100000006</c:v>
                </c:pt>
                <c:pt idx="22">
                  <c:v>41.974037800000005</c:v>
                </c:pt>
                <c:pt idx="23">
                  <c:v>39.211908950000009</c:v>
                </c:pt>
                <c:pt idx="24">
                  <c:v>39.786814100000008</c:v>
                </c:pt>
                <c:pt idx="25">
                  <c:v>39.791706100000006</c:v>
                </c:pt>
                <c:pt idx="26">
                  <c:v>45.03783940000001</c:v>
                </c:pt>
                <c:pt idx="27">
                  <c:v>43.454422100000002</c:v>
                </c:pt>
                <c:pt idx="28">
                  <c:v>42.85957650000001</c:v>
                </c:pt>
                <c:pt idx="29">
                  <c:v>41.723554200000009</c:v>
                </c:pt>
                <c:pt idx="30">
                  <c:v>40.170658950000011</c:v>
                </c:pt>
                <c:pt idx="31">
                  <c:v>41.567606800000007</c:v>
                </c:pt>
                <c:pt idx="32">
                  <c:v>42.708738700000005</c:v>
                </c:pt>
                <c:pt idx="33">
                  <c:v>43.629545500000006</c:v>
                </c:pt>
                <c:pt idx="34">
                  <c:v>40.207647399999999</c:v>
                </c:pt>
                <c:pt idx="35">
                  <c:v>40.2046882</c:v>
                </c:pt>
                <c:pt idx="36">
                  <c:v>40.156860550000012</c:v>
                </c:pt>
                <c:pt idx="37">
                  <c:v>40.734296100000009</c:v>
                </c:pt>
                <c:pt idx="38">
                  <c:v>41.345858500000006</c:v>
                </c:pt>
                <c:pt idx="39">
                  <c:v>39.68868830000001</c:v>
                </c:pt>
                <c:pt idx="40">
                  <c:v>39.623429000000009</c:v>
                </c:pt>
                <c:pt idx="41">
                  <c:v>39.174258000000002</c:v>
                </c:pt>
                <c:pt idx="42">
                  <c:v>39.332056600000008</c:v>
                </c:pt>
                <c:pt idx="43">
                  <c:v>39.71404350000001</c:v>
                </c:pt>
                <c:pt idx="44">
                  <c:v>38.804785500000008</c:v>
                </c:pt>
                <c:pt idx="45">
                  <c:v>38.847577150000006</c:v>
                </c:pt>
                <c:pt idx="46">
                  <c:v>39.566882500000013</c:v>
                </c:pt>
                <c:pt idx="47">
                  <c:v>38.189117500000002</c:v>
                </c:pt>
                <c:pt idx="48">
                  <c:v>40.169121700000005</c:v>
                </c:pt>
                <c:pt idx="49">
                  <c:v>38.875055200000006</c:v>
                </c:pt>
                <c:pt idx="50">
                  <c:v>38.871224800000007</c:v>
                </c:pt>
                <c:pt idx="51">
                  <c:v>38.489329100000006</c:v>
                </c:pt>
                <c:pt idx="52">
                  <c:v>38.603323250000003</c:v>
                </c:pt>
                <c:pt idx="53">
                  <c:v>38.336390500000007</c:v>
                </c:pt>
                <c:pt idx="54">
                  <c:v>38.327872900000003</c:v>
                </c:pt>
                <c:pt idx="55">
                  <c:v>38.821743550000008</c:v>
                </c:pt>
                <c:pt idx="56">
                  <c:v>38.480782700000006</c:v>
                </c:pt>
                <c:pt idx="57">
                  <c:v>38.325980100000002</c:v>
                </c:pt>
                <c:pt idx="58">
                  <c:v>41.137125400000002</c:v>
                </c:pt>
                <c:pt idx="59">
                  <c:v>39.921495000000007</c:v>
                </c:pt>
                <c:pt idx="60">
                  <c:v>38.710636600000008</c:v>
                </c:pt>
                <c:pt idx="61">
                  <c:v>41.486111050000005</c:v>
                </c:pt>
                <c:pt idx="62">
                  <c:v>39.28535535000001</c:v>
                </c:pt>
                <c:pt idx="63">
                  <c:v>38.950101700000012</c:v>
                </c:pt>
                <c:pt idx="64">
                  <c:v>38.669783350000003</c:v>
                </c:pt>
                <c:pt idx="65">
                  <c:v>38.899640450000007</c:v>
                </c:pt>
                <c:pt idx="66">
                  <c:v>38.773237500000008</c:v>
                </c:pt>
                <c:pt idx="67">
                  <c:v>38.021132500000007</c:v>
                </c:pt>
                <c:pt idx="68">
                  <c:v>38.789489500000009</c:v>
                </c:pt>
                <c:pt idx="69">
                  <c:v>39.733504750000009</c:v>
                </c:pt>
                <c:pt idx="70">
                  <c:v>39.429584350000006</c:v>
                </c:pt>
                <c:pt idx="71">
                  <c:v>41.787005850000007</c:v>
                </c:pt>
                <c:pt idx="72">
                  <c:v>43.424861200000009</c:v>
                </c:pt>
                <c:pt idx="73">
                  <c:v>39.928355000000003</c:v>
                </c:pt>
                <c:pt idx="74">
                  <c:v>39.700390700000007</c:v>
                </c:pt>
                <c:pt idx="75">
                  <c:v>40.426239250000009</c:v>
                </c:pt>
                <c:pt idx="76">
                  <c:v>39.442189150000004</c:v>
                </c:pt>
                <c:pt idx="77">
                  <c:v>37.798817800000002</c:v>
                </c:pt>
                <c:pt idx="78">
                  <c:v>38.395321000000003</c:v>
                </c:pt>
                <c:pt idx="79">
                  <c:v>40.341345550000007</c:v>
                </c:pt>
                <c:pt idx="80">
                  <c:v>39.241565300000005</c:v>
                </c:pt>
                <c:pt idx="81">
                  <c:v>39.096335500000002</c:v>
                </c:pt>
                <c:pt idx="82">
                  <c:v>40.086230400000005</c:v>
                </c:pt>
                <c:pt idx="83">
                  <c:v>42.370286200000002</c:v>
                </c:pt>
                <c:pt idx="84">
                  <c:v>41.314299200000008</c:v>
                </c:pt>
                <c:pt idx="85">
                  <c:v>39.153596750000005</c:v>
                </c:pt>
                <c:pt idx="86">
                  <c:v>38.472204650000009</c:v>
                </c:pt>
                <c:pt idx="87">
                  <c:v>38.17750345000001</c:v>
                </c:pt>
                <c:pt idx="88">
                  <c:v>37.989262000000004</c:v>
                </c:pt>
                <c:pt idx="89">
                  <c:v>37.76577850000001</c:v>
                </c:pt>
                <c:pt idx="90">
                  <c:v>37.537603000000004</c:v>
                </c:pt>
                <c:pt idx="91">
                  <c:v>37.770446500000013</c:v>
                </c:pt>
                <c:pt idx="92">
                  <c:v>37.4661805</c:v>
                </c:pt>
                <c:pt idx="93">
                  <c:v>37.545033400000001</c:v>
                </c:pt>
                <c:pt idx="94">
                  <c:v>37.545962200000005</c:v>
                </c:pt>
                <c:pt idx="95">
                  <c:v>37.552463800000005</c:v>
                </c:pt>
                <c:pt idx="96">
                  <c:v>38.923892800000012</c:v>
                </c:pt>
                <c:pt idx="97">
                  <c:v>37.865217000000008</c:v>
                </c:pt>
                <c:pt idx="98">
                  <c:v>38.704206100000007</c:v>
                </c:pt>
                <c:pt idx="99">
                  <c:v>40.41748315000001</c:v>
                </c:pt>
                <c:pt idx="100">
                  <c:v>38.915274400000008</c:v>
                </c:pt>
                <c:pt idx="101">
                  <c:v>38.761219800000006</c:v>
                </c:pt>
                <c:pt idx="102">
                  <c:v>39.589238500000008</c:v>
                </c:pt>
                <c:pt idx="103">
                  <c:v>39.886610900000008</c:v>
                </c:pt>
                <c:pt idx="104">
                  <c:v>38.794478650000002</c:v>
                </c:pt>
                <c:pt idx="105">
                  <c:v>38.989428900000007</c:v>
                </c:pt>
                <c:pt idx="106">
                  <c:v>38.683244500000008</c:v>
                </c:pt>
                <c:pt idx="107">
                  <c:v>38.913359200000009</c:v>
                </c:pt>
                <c:pt idx="108">
                  <c:v>38.008968400000008</c:v>
                </c:pt>
                <c:pt idx="109">
                  <c:v>39.602846500000012</c:v>
                </c:pt>
                <c:pt idx="110">
                  <c:v>38.92676560000001</c:v>
                </c:pt>
                <c:pt idx="111">
                  <c:v>37.79565370000001</c:v>
                </c:pt>
                <c:pt idx="112">
                  <c:v>38.644274800000005</c:v>
                </c:pt>
                <c:pt idx="113">
                  <c:v>39.406531000000008</c:v>
                </c:pt>
                <c:pt idx="114">
                  <c:v>38.232162650000014</c:v>
                </c:pt>
                <c:pt idx="115">
                  <c:v>39.345850100000007</c:v>
                </c:pt>
                <c:pt idx="116">
                  <c:v>40.384816650000005</c:v>
                </c:pt>
                <c:pt idx="117">
                  <c:v>40.845846050000006</c:v>
                </c:pt>
                <c:pt idx="118">
                  <c:v>39.938528050000002</c:v>
                </c:pt>
                <c:pt idx="119">
                  <c:v>36.968897750000004</c:v>
                </c:pt>
                <c:pt idx="120">
                  <c:v>36.401955000000001</c:v>
                </c:pt>
                <c:pt idx="121">
                  <c:v>36.16795710000001</c:v>
                </c:pt>
                <c:pt idx="122">
                  <c:v>36.252250000000004</c:v>
                </c:pt>
                <c:pt idx="123">
                  <c:v>36.107009800000007</c:v>
                </c:pt>
                <c:pt idx="124">
                  <c:v>36.410987000000006</c:v>
                </c:pt>
                <c:pt idx="125">
                  <c:v>35.497249000000004</c:v>
                </c:pt>
                <c:pt idx="126">
                  <c:v>36.78387870000001</c:v>
                </c:pt>
                <c:pt idx="127">
                  <c:v>38.774713300000009</c:v>
                </c:pt>
                <c:pt idx="128">
                  <c:v>38.018133100000007</c:v>
                </c:pt>
                <c:pt idx="129">
                  <c:v>38.637573550000006</c:v>
                </c:pt>
                <c:pt idx="130">
                  <c:v>42.089516100000004</c:v>
                </c:pt>
                <c:pt idx="131">
                  <c:v>39.249916750000011</c:v>
                </c:pt>
                <c:pt idx="132">
                  <c:v>37.499480050000003</c:v>
                </c:pt>
                <c:pt idx="133">
                  <c:v>37.689023900000009</c:v>
                </c:pt>
                <c:pt idx="134">
                  <c:v>36.08548660000001</c:v>
                </c:pt>
                <c:pt idx="135">
                  <c:v>37.606334199999999</c:v>
                </c:pt>
                <c:pt idx="136">
                  <c:v>38.901341500000008</c:v>
                </c:pt>
                <c:pt idx="137">
                  <c:v>37.760552000000011</c:v>
                </c:pt>
                <c:pt idx="138">
                  <c:v>37.458608400000003</c:v>
                </c:pt>
                <c:pt idx="139">
                  <c:v>36.168855500000006</c:v>
                </c:pt>
                <c:pt idx="140">
                  <c:v>36.013780900000008</c:v>
                </c:pt>
                <c:pt idx="141">
                  <c:v>37.462310800000004</c:v>
                </c:pt>
                <c:pt idx="142">
                  <c:v>36.622390500000002</c:v>
                </c:pt>
                <c:pt idx="143">
                  <c:v>36.312228500000003</c:v>
                </c:pt>
                <c:pt idx="144">
                  <c:v>37.302549000000006</c:v>
                </c:pt>
                <c:pt idx="145">
                  <c:v>36.509919550000006</c:v>
                </c:pt>
                <c:pt idx="146">
                  <c:v>36.245950000000001</c:v>
                </c:pt>
                <c:pt idx="147">
                  <c:v>36.631470499999999</c:v>
                </c:pt>
                <c:pt idx="148">
                  <c:v>37.238340900000004</c:v>
                </c:pt>
                <c:pt idx="149">
                  <c:v>38.195536150000009</c:v>
                </c:pt>
                <c:pt idx="150">
                  <c:v>35.873889500000004</c:v>
                </c:pt>
                <c:pt idx="151">
                  <c:v>35.98552445</c:v>
                </c:pt>
                <c:pt idx="152">
                  <c:v>36.446384250000008</c:v>
                </c:pt>
                <c:pt idx="153">
                  <c:v>35.639930000000007</c:v>
                </c:pt>
                <c:pt idx="154">
                  <c:v>36.10073220000001</c:v>
                </c:pt>
                <c:pt idx="155">
                  <c:v>37.385195500000009</c:v>
                </c:pt>
                <c:pt idx="156">
                  <c:v>36.362048950000009</c:v>
                </c:pt>
                <c:pt idx="157">
                  <c:v>37.773600000000009</c:v>
                </c:pt>
                <c:pt idx="158">
                  <c:v>37.546846899999998</c:v>
                </c:pt>
                <c:pt idx="159">
                  <c:v>37.090530300000005</c:v>
                </c:pt>
                <c:pt idx="160">
                  <c:v>40.82568400000001</c:v>
                </c:pt>
                <c:pt idx="161">
                  <c:v>39.111943750000002</c:v>
                </c:pt>
                <c:pt idx="162">
                  <c:v>37.591445750000005</c:v>
                </c:pt>
                <c:pt idx="163">
                  <c:v>36.793901900000009</c:v>
                </c:pt>
                <c:pt idx="164">
                  <c:v>38.391723200000001</c:v>
                </c:pt>
                <c:pt idx="165">
                  <c:v>39.298614000000008</c:v>
                </c:pt>
                <c:pt idx="166">
                  <c:v>36.133451050000005</c:v>
                </c:pt>
                <c:pt idx="167">
                  <c:v>36.247750000000003</c:v>
                </c:pt>
                <c:pt idx="168">
                  <c:v>36.746687050000006</c:v>
                </c:pt>
                <c:pt idx="169">
                  <c:v>37.284734950000008</c:v>
                </c:pt>
                <c:pt idx="170">
                  <c:v>38.505101350000004</c:v>
                </c:pt>
                <c:pt idx="171">
                  <c:v>40.833652000000008</c:v>
                </c:pt>
                <c:pt idx="172">
                  <c:v>37.742017150000009</c:v>
                </c:pt>
                <c:pt idx="173">
                  <c:v>35.949208000000006</c:v>
                </c:pt>
                <c:pt idx="174">
                  <c:v>35.792335000000008</c:v>
                </c:pt>
                <c:pt idx="175">
                  <c:v>36.818332750000003</c:v>
                </c:pt>
                <c:pt idx="176">
                  <c:v>36.094454600000006</c:v>
                </c:pt>
                <c:pt idx="177">
                  <c:v>36.091764200000007</c:v>
                </c:pt>
                <c:pt idx="178">
                  <c:v>36.353927350000006</c:v>
                </c:pt>
                <c:pt idx="179">
                  <c:v>36.275940850000005</c:v>
                </c:pt>
                <c:pt idx="180">
                  <c:v>36.689482600000005</c:v>
                </c:pt>
                <c:pt idx="181">
                  <c:v>36.841826800000007</c:v>
                </c:pt>
                <c:pt idx="182">
                  <c:v>36.688573000000005</c:v>
                </c:pt>
                <c:pt idx="183">
                  <c:v>36.536232000000005</c:v>
                </c:pt>
                <c:pt idx="184">
                  <c:v>37.214400100000006</c:v>
                </c:pt>
                <c:pt idx="185">
                  <c:v>39.487505500000005</c:v>
                </c:pt>
                <c:pt idx="186">
                  <c:v>37.654599100000013</c:v>
                </c:pt>
                <c:pt idx="187">
                  <c:v>39.276898450000012</c:v>
                </c:pt>
                <c:pt idx="188">
                  <c:v>38.287795200000005</c:v>
                </c:pt>
                <c:pt idx="189">
                  <c:v>39.103072300000001</c:v>
                </c:pt>
                <c:pt idx="190">
                  <c:v>38.542496400000005</c:v>
                </c:pt>
                <c:pt idx="191">
                  <c:v>39.96704230000001</c:v>
                </c:pt>
                <c:pt idx="192">
                  <c:v>40.907119150000007</c:v>
                </c:pt>
                <c:pt idx="193">
                  <c:v>40.957104400000013</c:v>
                </c:pt>
                <c:pt idx="194">
                  <c:v>40.808237800000008</c:v>
                </c:pt>
                <c:pt idx="195">
                  <c:v>39.745121200000014</c:v>
                </c:pt>
                <c:pt idx="196">
                  <c:v>40.724320100000007</c:v>
                </c:pt>
                <c:pt idx="197">
                  <c:v>40.944073200000012</c:v>
                </c:pt>
                <c:pt idx="198">
                  <c:v>40.042969600000006</c:v>
                </c:pt>
                <c:pt idx="199">
                  <c:v>39.521198500000011</c:v>
                </c:pt>
                <c:pt idx="200">
                  <c:v>39.376093500000003</c:v>
                </c:pt>
                <c:pt idx="201">
                  <c:v>39.000164200000007</c:v>
                </c:pt>
                <c:pt idx="202">
                  <c:v>38.991517000000002</c:v>
                </c:pt>
                <c:pt idx="203">
                  <c:v>38.887181250000005</c:v>
                </c:pt>
                <c:pt idx="204">
                  <c:v>39.580571750000004</c:v>
                </c:pt>
                <c:pt idx="205">
                  <c:v>38.325980100000002</c:v>
                </c:pt>
              </c:numCache>
            </c:numRef>
          </c:val>
        </c:ser>
        <c:marker val="1"/>
        <c:axId val="51198208"/>
        <c:axId val="51200000"/>
      </c:lineChart>
      <c:catAx>
        <c:axId val="51198208"/>
        <c:scaling>
          <c:orientation val="minMax"/>
        </c:scaling>
        <c:axPos val="b"/>
        <c:numFmt formatCode="m/d/yyyy\ h:mm" sourceLinked="1"/>
        <c:majorTickMark val="none"/>
        <c:tickLblPos val="none"/>
        <c:crossAx val="51200000"/>
        <c:crosses val="autoZero"/>
        <c:lblAlgn val="ctr"/>
        <c:lblOffset val="100"/>
      </c:catAx>
      <c:valAx>
        <c:axId val="51200000"/>
        <c:scaling>
          <c:orientation val="minMax"/>
          <c:min val="20"/>
        </c:scaling>
        <c:axPos val="l"/>
        <c:majorGridlines/>
        <c:numFmt formatCode="0.00" sourceLinked="1"/>
        <c:majorTickMark val="none"/>
        <c:tickLblPos val="nextTo"/>
        <c:crossAx val="51198208"/>
        <c:crosses val="autoZero"/>
        <c:crossBetween val="between"/>
      </c:valAx>
    </c:plotArea>
    <c:legend>
      <c:legendPos val="r"/>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PH"/>
  <c:chart>
    <c:title>
      <c:tx>
        <c:rich>
          <a:bodyPr/>
          <a:lstStyle/>
          <a:p>
            <a:pPr>
              <a:defRPr/>
            </a:pPr>
            <a:r>
              <a:rPr lang="en-US"/>
              <a:t>Temperature in °C</a:t>
            </a:r>
          </a:p>
          <a:p>
            <a:pPr>
              <a:defRPr/>
            </a:pPr>
            <a:r>
              <a:rPr lang="en-US"/>
              <a:t>1051-1151 AM July 21, 2014</a:t>
            </a:r>
          </a:p>
        </c:rich>
      </c:tx>
      <c:layout/>
    </c:title>
    <c:plotArea>
      <c:layout/>
      <c:lineChart>
        <c:grouping val="standard"/>
        <c:ser>
          <c:idx val="1"/>
          <c:order val="0"/>
          <c:tx>
            <c:v>2222</c:v>
          </c:tx>
          <c:marker>
            <c:symbol val="none"/>
          </c:marker>
          <c:val>
            <c:numRef>
              <c:f>Sheet2!$E$208:$E$299</c:f>
              <c:numCache>
                <c:formatCode>General</c:formatCode>
                <c:ptCount val="92"/>
                <c:pt idx="0">
                  <c:v>48.029999999999994</c:v>
                </c:pt>
                <c:pt idx="1">
                  <c:v>48.12</c:v>
                </c:pt>
                <c:pt idx="2">
                  <c:v>48.089999999999996</c:v>
                </c:pt>
                <c:pt idx="3">
                  <c:v>48.18</c:v>
                </c:pt>
                <c:pt idx="4">
                  <c:v>48.29</c:v>
                </c:pt>
                <c:pt idx="5">
                  <c:v>48.13</c:v>
                </c:pt>
                <c:pt idx="6">
                  <c:v>48.110000000000007</c:v>
                </c:pt>
                <c:pt idx="7">
                  <c:v>48.089999999999996</c:v>
                </c:pt>
                <c:pt idx="8">
                  <c:v>48.199999999999996</c:v>
                </c:pt>
                <c:pt idx="9">
                  <c:v>48.32</c:v>
                </c:pt>
                <c:pt idx="10">
                  <c:v>48.360000000000007</c:v>
                </c:pt>
                <c:pt idx="11">
                  <c:v>48.300000000000004</c:v>
                </c:pt>
                <c:pt idx="12">
                  <c:v>48.309999999999995</c:v>
                </c:pt>
                <c:pt idx="13">
                  <c:v>48.339999999999996</c:v>
                </c:pt>
                <c:pt idx="14">
                  <c:v>48.4</c:v>
                </c:pt>
                <c:pt idx="15">
                  <c:v>48.360000000000007</c:v>
                </c:pt>
                <c:pt idx="16">
                  <c:v>48.26</c:v>
                </c:pt>
                <c:pt idx="17">
                  <c:v>48.190000000000005</c:v>
                </c:pt>
                <c:pt idx="18">
                  <c:v>48.12</c:v>
                </c:pt>
                <c:pt idx="19">
                  <c:v>48.300000000000004</c:v>
                </c:pt>
                <c:pt idx="20">
                  <c:v>48.35</c:v>
                </c:pt>
                <c:pt idx="21">
                  <c:v>48.46</c:v>
                </c:pt>
                <c:pt idx="22">
                  <c:v>48.440000000000005</c:v>
                </c:pt>
                <c:pt idx="23">
                  <c:v>48.449999999999996</c:v>
                </c:pt>
                <c:pt idx="24">
                  <c:v>48.339999999999996</c:v>
                </c:pt>
                <c:pt idx="25">
                  <c:v>48.199999999999996</c:v>
                </c:pt>
                <c:pt idx="26">
                  <c:v>48.24</c:v>
                </c:pt>
                <c:pt idx="27">
                  <c:v>48.12</c:v>
                </c:pt>
                <c:pt idx="28">
                  <c:v>48.139999999999993</c:v>
                </c:pt>
                <c:pt idx="29">
                  <c:v>48.110000000000007</c:v>
                </c:pt>
                <c:pt idx="30">
                  <c:v>48.15</c:v>
                </c:pt>
                <c:pt idx="31">
                  <c:v>48.15</c:v>
                </c:pt>
                <c:pt idx="32">
                  <c:v>48.250000000000007</c:v>
                </c:pt>
                <c:pt idx="33">
                  <c:v>48.139999999999993</c:v>
                </c:pt>
                <c:pt idx="34">
                  <c:v>48.23</c:v>
                </c:pt>
                <c:pt idx="35">
                  <c:v>48.21</c:v>
                </c:pt>
                <c:pt idx="36">
                  <c:v>48.300000000000004</c:v>
                </c:pt>
                <c:pt idx="37">
                  <c:v>48.330000000000005</c:v>
                </c:pt>
                <c:pt idx="38">
                  <c:v>48.339999999999996</c:v>
                </c:pt>
                <c:pt idx="39">
                  <c:v>48.32</c:v>
                </c:pt>
                <c:pt idx="40">
                  <c:v>48.059999999999995</c:v>
                </c:pt>
                <c:pt idx="41">
                  <c:v>48.160000000000004</c:v>
                </c:pt>
                <c:pt idx="42">
                  <c:v>47.970000000000006</c:v>
                </c:pt>
                <c:pt idx="43">
                  <c:v>48.01</c:v>
                </c:pt>
                <c:pt idx="44">
                  <c:v>48.01</c:v>
                </c:pt>
                <c:pt idx="45">
                  <c:v>48.059999999999995</c:v>
                </c:pt>
                <c:pt idx="46">
                  <c:v>48.000000000000007</c:v>
                </c:pt>
                <c:pt idx="47">
                  <c:v>48.01</c:v>
                </c:pt>
                <c:pt idx="48">
                  <c:v>48.12</c:v>
                </c:pt>
                <c:pt idx="49">
                  <c:v>48.220000000000006</c:v>
                </c:pt>
                <c:pt idx="50">
                  <c:v>48.309999999999995</c:v>
                </c:pt>
                <c:pt idx="51">
                  <c:v>48.410000000000004</c:v>
                </c:pt>
                <c:pt idx="52">
                  <c:v>48.32</c:v>
                </c:pt>
                <c:pt idx="53">
                  <c:v>48.21</c:v>
                </c:pt>
                <c:pt idx="54">
                  <c:v>48.160000000000004</c:v>
                </c:pt>
                <c:pt idx="55">
                  <c:v>48.389999999999993</c:v>
                </c:pt>
                <c:pt idx="56">
                  <c:v>48.419999999999995</c:v>
                </c:pt>
                <c:pt idx="57">
                  <c:v>48.37</c:v>
                </c:pt>
                <c:pt idx="58">
                  <c:v>48.139999999999993</c:v>
                </c:pt>
                <c:pt idx="59">
                  <c:v>48.24</c:v>
                </c:pt>
                <c:pt idx="60">
                  <c:v>48.360000000000007</c:v>
                </c:pt>
                <c:pt idx="61">
                  <c:v>48.37</c:v>
                </c:pt>
                <c:pt idx="62">
                  <c:v>48.62</c:v>
                </c:pt>
                <c:pt idx="63">
                  <c:v>48.82</c:v>
                </c:pt>
                <c:pt idx="64">
                  <c:v>48.73</c:v>
                </c:pt>
                <c:pt idx="65">
                  <c:v>48.87</c:v>
                </c:pt>
                <c:pt idx="66">
                  <c:v>48.88</c:v>
                </c:pt>
                <c:pt idx="67">
                  <c:v>49.98</c:v>
                </c:pt>
                <c:pt idx="68">
                  <c:v>49.6</c:v>
                </c:pt>
                <c:pt idx="69">
                  <c:v>49.18</c:v>
                </c:pt>
                <c:pt idx="70">
                  <c:v>49.88</c:v>
                </c:pt>
                <c:pt idx="71">
                  <c:v>50.74</c:v>
                </c:pt>
                <c:pt idx="72">
                  <c:v>50.669999999999995</c:v>
                </c:pt>
                <c:pt idx="73">
                  <c:v>50.830000000000005</c:v>
                </c:pt>
                <c:pt idx="74">
                  <c:v>51.089999999999996</c:v>
                </c:pt>
                <c:pt idx="75">
                  <c:v>51.410000000000004</c:v>
                </c:pt>
                <c:pt idx="76">
                  <c:v>51.51</c:v>
                </c:pt>
                <c:pt idx="77">
                  <c:v>51.37</c:v>
                </c:pt>
                <c:pt idx="78">
                  <c:v>51.470000000000006</c:v>
                </c:pt>
                <c:pt idx="79">
                  <c:v>51.419999999999995</c:v>
                </c:pt>
                <c:pt idx="80">
                  <c:v>51.63</c:v>
                </c:pt>
                <c:pt idx="81">
                  <c:v>51.750000000000007</c:v>
                </c:pt>
                <c:pt idx="82">
                  <c:v>51.74</c:v>
                </c:pt>
                <c:pt idx="83">
                  <c:v>52.419999999999995</c:v>
                </c:pt>
                <c:pt idx="84">
                  <c:v>52.37</c:v>
                </c:pt>
                <c:pt idx="85">
                  <c:v>52.220000000000006</c:v>
                </c:pt>
                <c:pt idx="86">
                  <c:v>51.940000000000005</c:v>
                </c:pt>
                <c:pt idx="87">
                  <c:v>51.99</c:v>
                </c:pt>
                <c:pt idx="88">
                  <c:v>52.35</c:v>
                </c:pt>
                <c:pt idx="89">
                  <c:v>52.220000000000006</c:v>
                </c:pt>
                <c:pt idx="90">
                  <c:v>52.6</c:v>
                </c:pt>
                <c:pt idx="91">
                  <c:v>52.279999999999994</c:v>
                </c:pt>
              </c:numCache>
            </c:numRef>
          </c:val>
        </c:ser>
        <c:ser>
          <c:idx val="2"/>
          <c:order val="1"/>
          <c:tx>
            <c:v>2223</c:v>
          </c:tx>
          <c:marker>
            <c:symbol val="none"/>
          </c:marker>
          <c:val>
            <c:numRef>
              <c:f>Sheet2!$B$207:$B$378</c:f>
              <c:numCache>
                <c:formatCode>General</c:formatCode>
                <c:ptCount val="172"/>
                <c:pt idx="0">
                  <c:v>46.750000000000007</c:v>
                </c:pt>
                <c:pt idx="1">
                  <c:v>46.720000000000006</c:v>
                </c:pt>
                <c:pt idx="2">
                  <c:v>46.699999999999996</c:v>
                </c:pt>
                <c:pt idx="3">
                  <c:v>46.65</c:v>
                </c:pt>
                <c:pt idx="4">
                  <c:v>46.750000000000007</c:v>
                </c:pt>
                <c:pt idx="5">
                  <c:v>46.73</c:v>
                </c:pt>
                <c:pt idx="6">
                  <c:v>46.71</c:v>
                </c:pt>
                <c:pt idx="7">
                  <c:v>46.669999999999995</c:v>
                </c:pt>
                <c:pt idx="8">
                  <c:v>46.690000000000005</c:v>
                </c:pt>
                <c:pt idx="9">
                  <c:v>46.73</c:v>
                </c:pt>
                <c:pt idx="10">
                  <c:v>46.699999999999996</c:v>
                </c:pt>
                <c:pt idx="11">
                  <c:v>46.77</c:v>
                </c:pt>
                <c:pt idx="12">
                  <c:v>46.860000000000007</c:v>
                </c:pt>
                <c:pt idx="13">
                  <c:v>46.860000000000007</c:v>
                </c:pt>
                <c:pt idx="14">
                  <c:v>46.9</c:v>
                </c:pt>
                <c:pt idx="15">
                  <c:v>46.940000000000005</c:v>
                </c:pt>
                <c:pt idx="16">
                  <c:v>46.970000000000006</c:v>
                </c:pt>
                <c:pt idx="17">
                  <c:v>46.96</c:v>
                </c:pt>
                <c:pt idx="18">
                  <c:v>47.01</c:v>
                </c:pt>
                <c:pt idx="19">
                  <c:v>46.949999999999996</c:v>
                </c:pt>
                <c:pt idx="20">
                  <c:v>46.889999999999993</c:v>
                </c:pt>
                <c:pt idx="21">
                  <c:v>46.889999999999993</c:v>
                </c:pt>
                <c:pt idx="22">
                  <c:v>46.940000000000005</c:v>
                </c:pt>
                <c:pt idx="23">
                  <c:v>46.82</c:v>
                </c:pt>
                <c:pt idx="24">
                  <c:v>46.910000000000004</c:v>
                </c:pt>
                <c:pt idx="25">
                  <c:v>47.02</c:v>
                </c:pt>
                <c:pt idx="26">
                  <c:v>47.080000000000005</c:v>
                </c:pt>
                <c:pt idx="27">
                  <c:v>47.04</c:v>
                </c:pt>
                <c:pt idx="28">
                  <c:v>47.000000000000007</c:v>
                </c:pt>
                <c:pt idx="29">
                  <c:v>47.059999999999995</c:v>
                </c:pt>
                <c:pt idx="30">
                  <c:v>47.000000000000007</c:v>
                </c:pt>
                <c:pt idx="31">
                  <c:v>47.01</c:v>
                </c:pt>
                <c:pt idx="32">
                  <c:v>47.04</c:v>
                </c:pt>
                <c:pt idx="33">
                  <c:v>47.04</c:v>
                </c:pt>
                <c:pt idx="34">
                  <c:v>47.04</c:v>
                </c:pt>
                <c:pt idx="35">
                  <c:v>47.139999999999993</c:v>
                </c:pt>
                <c:pt idx="36">
                  <c:v>47.139999999999993</c:v>
                </c:pt>
                <c:pt idx="37">
                  <c:v>47.15</c:v>
                </c:pt>
                <c:pt idx="38">
                  <c:v>47.139999999999993</c:v>
                </c:pt>
                <c:pt idx="39">
                  <c:v>47.089999999999996</c:v>
                </c:pt>
                <c:pt idx="40">
                  <c:v>47.169999999999995</c:v>
                </c:pt>
                <c:pt idx="41">
                  <c:v>47.29</c:v>
                </c:pt>
                <c:pt idx="42">
                  <c:v>47.35</c:v>
                </c:pt>
                <c:pt idx="43">
                  <c:v>47.37</c:v>
                </c:pt>
                <c:pt idx="44">
                  <c:v>47.440000000000005</c:v>
                </c:pt>
                <c:pt idx="45">
                  <c:v>47.410000000000004</c:v>
                </c:pt>
                <c:pt idx="46">
                  <c:v>47.470000000000006</c:v>
                </c:pt>
                <c:pt idx="47">
                  <c:v>47.48</c:v>
                </c:pt>
                <c:pt idx="48">
                  <c:v>47.440000000000005</c:v>
                </c:pt>
                <c:pt idx="49">
                  <c:v>47.37</c:v>
                </c:pt>
                <c:pt idx="50">
                  <c:v>47.389999999999993</c:v>
                </c:pt>
                <c:pt idx="51">
                  <c:v>47.449999999999996</c:v>
                </c:pt>
                <c:pt idx="52">
                  <c:v>47.389999999999993</c:v>
                </c:pt>
                <c:pt idx="53">
                  <c:v>47.410000000000004</c:v>
                </c:pt>
                <c:pt idx="54">
                  <c:v>47.48</c:v>
                </c:pt>
                <c:pt idx="55">
                  <c:v>47.52</c:v>
                </c:pt>
                <c:pt idx="56">
                  <c:v>47.529999999999994</c:v>
                </c:pt>
                <c:pt idx="57">
                  <c:v>47.559999999999995</c:v>
                </c:pt>
                <c:pt idx="58">
                  <c:v>47.57</c:v>
                </c:pt>
                <c:pt idx="59">
                  <c:v>47.550000000000004</c:v>
                </c:pt>
                <c:pt idx="60">
                  <c:v>47.52</c:v>
                </c:pt>
                <c:pt idx="61">
                  <c:v>47.449999999999996</c:v>
                </c:pt>
                <c:pt idx="62">
                  <c:v>47.29</c:v>
                </c:pt>
                <c:pt idx="63">
                  <c:v>47.32</c:v>
                </c:pt>
                <c:pt idx="64">
                  <c:v>47.360000000000007</c:v>
                </c:pt>
                <c:pt idx="65">
                  <c:v>47.46</c:v>
                </c:pt>
                <c:pt idx="66">
                  <c:v>47.54</c:v>
                </c:pt>
                <c:pt idx="67">
                  <c:v>47.639999999999993</c:v>
                </c:pt>
                <c:pt idx="68">
                  <c:v>47.62</c:v>
                </c:pt>
                <c:pt idx="69">
                  <c:v>47.68</c:v>
                </c:pt>
                <c:pt idx="70">
                  <c:v>47.74</c:v>
                </c:pt>
                <c:pt idx="71">
                  <c:v>47.809999999999995</c:v>
                </c:pt>
                <c:pt idx="72">
                  <c:v>47.779999999999994</c:v>
                </c:pt>
                <c:pt idx="73">
                  <c:v>47.79</c:v>
                </c:pt>
                <c:pt idx="74">
                  <c:v>47.910000000000004</c:v>
                </c:pt>
                <c:pt idx="75">
                  <c:v>47.99</c:v>
                </c:pt>
                <c:pt idx="76">
                  <c:v>48.110000000000007</c:v>
                </c:pt>
                <c:pt idx="77">
                  <c:v>48.24</c:v>
                </c:pt>
                <c:pt idx="78">
                  <c:v>48.339999999999996</c:v>
                </c:pt>
                <c:pt idx="79">
                  <c:v>48.4</c:v>
                </c:pt>
                <c:pt idx="80">
                  <c:v>48.389999999999993</c:v>
                </c:pt>
                <c:pt idx="81">
                  <c:v>48.38</c:v>
                </c:pt>
                <c:pt idx="82">
                  <c:v>48.449999999999996</c:v>
                </c:pt>
                <c:pt idx="83">
                  <c:v>48.470000000000006</c:v>
                </c:pt>
                <c:pt idx="84">
                  <c:v>48.54</c:v>
                </c:pt>
                <c:pt idx="85">
                  <c:v>48.6</c:v>
                </c:pt>
                <c:pt idx="86">
                  <c:v>48.529999999999994</c:v>
                </c:pt>
                <c:pt idx="87">
                  <c:v>48.65</c:v>
                </c:pt>
                <c:pt idx="88">
                  <c:v>48.71</c:v>
                </c:pt>
                <c:pt idx="89">
                  <c:v>48.779999999999994</c:v>
                </c:pt>
                <c:pt idx="90">
                  <c:v>48.800000000000004</c:v>
                </c:pt>
                <c:pt idx="91">
                  <c:v>48.85</c:v>
                </c:pt>
                <c:pt idx="92">
                  <c:v>48.87</c:v>
                </c:pt>
                <c:pt idx="93">
                  <c:v>48.889999999999993</c:v>
                </c:pt>
                <c:pt idx="94">
                  <c:v>48.73</c:v>
                </c:pt>
                <c:pt idx="95">
                  <c:v>48.550000000000004</c:v>
                </c:pt>
                <c:pt idx="96">
                  <c:v>48.43</c:v>
                </c:pt>
                <c:pt idx="97">
                  <c:v>48.440000000000005</c:v>
                </c:pt>
                <c:pt idx="98">
                  <c:v>48.68</c:v>
                </c:pt>
                <c:pt idx="99">
                  <c:v>48.669999999999995</c:v>
                </c:pt>
                <c:pt idx="100">
                  <c:v>48.699999999999996</c:v>
                </c:pt>
                <c:pt idx="101">
                  <c:v>48.71</c:v>
                </c:pt>
                <c:pt idx="102">
                  <c:v>48.74</c:v>
                </c:pt>
                <c:pt idx="103">
                  <c:v>48.85</c:v>
                </c:pt>
                <c:pt idx="104">
                  <c:v>48.87</c:v>
                </c:pt>
                <c:pt idx="105">
                  <c:v>48.919999999999995</c:v>
                </c:pt>
                <c:pt idx="106">
                  <c:v>48.96</c:v>
                </c:pt>
                <c:pt idx="107">
                  <c:v>48.98</c:v>
                </c:pt>
                <c:pt idx="108">
                  <c:v>49.050000000000004</c:v>
                </c:pt>
                <c:pt idx="109">
                  <c:v>49.160000000000004</c:v>
                </c:pt>
                <c:pt idx="110">
                  <c:v>49.15</c:v>
                </c:pt>
                <c:pt idx="111">
                  <c:v>49.059999999999995</c:v>
                </c:pt>
                <c:pt idx="112">
                  <c:v>49.01</c:v>
                </c:pt>
                <c:pt idx="113">
                  <c:v>49.02</c:v>
                </c:pt>
                <c:pt idx="114">
                  <c:v>48.940000000000005</c:v>
                </c:pt>
                <c:pt idx="115">
                  <c:v>49.01</c:v>
                </c:pt>
                <c:pt idx="116">
                  <c:v>49.15</c:v>
                </c:pt>
                <c:pt idx="117">
                  <c:v>49.18</c:v>
                </c:pt>
                <c:pt idx="118">
                  <c:v>49.13</c:v>
                </c:pt>
                <c:pt idx="119">
                  <c:v>49.23</c:v>
                </c:pt>
                <c:pt idx="120">
                  <c:v>49.279999999999994</c:v>
                </c:pt>
                <c:pt idx="121">
                  <c:v>49.169999999999995</c:v>
                </c:pt>
                <c:pt idx="122">
                  <c:v>49.250000000000007</c:v>
                </c:pt>
                <c:pt idx="123">
                  <c:v>49.29</c:v>
                </c:pt>
                <c:pt idx="124">
                  <c:v>49.330000000000005</c:v>
                </c:pt>
                <c:pt idx="125">
                  <c:v>49.360000000000007</c:v>
                </c:pt>
                <c:pt idx="126">
                  <c:v>49.589999999999996</c:v>
                </c:pt>
                <c:pt idx="127">
                  <c:v>49.589999999999996</c:v>
                </c:pt>
                <c:pt idx="128">
                  <c:v>49.589999999999996</c:v>
                </c:pt>
                <c:pt idx="129">
                  <c:v>49.51</c:v>
                </c:pt>
                <c:pt idx="130">
                  <c:v>49.529999999999994</c:v>
                </c:pt>
                <c:pt idx="131">
                  <c:v>49.610000000000007</c:v>
                </c:pt>
                <c:pt idx="132">
                  <c:v>49.669999999999995</c:v>
                </c:pt>
                <c:pt idx="133">
                  <c:v>49.76</c:v>
                </c:pt>
                <c:pt idx="134">
                  <c:v>49.720000000000006</c:v>
                </c:pt>
                <c:pt idx="135">
                  <c:v>49.860000000000007</c:v>
                </c:pt>
                <c:pt idx="136">
                  <c:v>49.940000000000005</c:v>
                </c:pt>
                <c:pt idx="137">
                  <c:v>49.910000000000004</c:v>
                </c:pt>
                <c:pt idx="138">
                  <c:v>49.82</c:v>
                </c:pt>
                <c:pt idx="139">
                  <c:v>49.93</c:v>
                </c:pt>
                <c:pt idx="140">
                  <c:v>50.000000000000007</c:v>
                </c:pt>
                <c:pt idx="141">
                  <c:v>50.02</c:v>
                </c:pt>
                <c:pt idx="142">
                  <c:v>50.089999999999996</c:v>
                </c:pt>
                <c:pt idx="143">
                  <c:v>50.080000000000005</c:v>
                </c:pt>
                <c:pt idx="144">
                  <c:v>50.029999999999994</c:v>
                </c:pt>
                <c:pt idx="145">
                  <c:v>50.080000000000005</c:v>
                </c:pt>
                <c:pt idx="146">
                  <c:v>50.26</c:v>
                </c:pt>
                <c:pt idx="147">
                  <c:v>50.220000000000006</c:v>
                </c:pt>
                <c:pt idx="148">
                  <c:v>50.32</c:v>
                </c:pt>
                <c:pt idx="149">
                  <c:v>50.389999999999993</c:v>
                </c:pt>
                <c:pt idx="150">
                  <c:v>50.309999999999995</c:v>
                </c:pt>
                <c:pt idx="151">
                  <c:v>50.050000000000004</c:v>
                </c:pt>
                <c:pt idx="152">
                  <c:v>50.169999999999995</c:v>
                </c:pt>
                <c:pt idx="153">
                  <c:v>50.309999999999995</c:v>
                </c:pt>
                <c:pt idx="154">
                  <c:v>50.300000000000004</c:v>
                </c:pt>
                <c:pt idx="155">
                  <c:v>50.339999999999996</c:v>
                </c:pt>
                <c:pt idx="156">
                  <c:v>50.449999999999996</c:v>
                </c:pt>
                <c:pt idx="157">
                  <c:v>50.51</c:v>
                </c:pt>
                <c:pt idx="158">
                  <c:v>50.54</c:v>
                </c:pt>
                <c:pt idx="159">
                  <c:v>50.77</c:v>
                </c:pt>
                <c:pt idx="160">
                  <c:v>50.839999999999996</c:v>
                </c:pt>
                <c:pt idx="161">
                  <c:v>50.71</c:v>
                </c:pt>
                <c:pt idx="162">
                  <c:v>50.85</c:v>
                </c:pt>
                <c:pt idx="163">
                  <c:v>50.88</c:v>
                </c:pt>
                <c:pt idx="164">
                  <c:v>50.720000000000006</c:v>
                </c:pt>
                <c:pt idx="165">
                  <c:v>50.830000000000005</c:v>
                </c:pt>
                <c:pt idx="166">
                  <c:v>50.85</c:v>
                </c:pt>
                <c:pt idx="167">
                  <c:v>50.669999999999995</c:v>
                </c:pt>
                <c:pt idx="168">
                  <c:v>50.98</c:v>
                </c:pt>
                <c:pt idx="169">
                  <c:v>51.000000000000007</c:v>
                </c:pt>
                <c:pt idx="170">
                  <c:v>51.169999999999995</c:v>
                </c:pt>
                <c:pt idx="171">
                  <c:v>50.860000000000007</c:v>
                </c:pt>
              </c:numCache>
            </c:numRef>
          </c:val>
        </c:ser>
        <c:ser>
          <c:idx val="3"/>
          <c:order val="2"/>
          <c:tx>
            <c:v>2224</c:v>
          </c:tx>
          <c:marker>
            <c:symbol val="none"/>
          </c:marker>
          <c:val>
            <c:numRef>
              <c:f>Sheet2!$H$206:$H$482</c:f>
              <c:numCache>
                <c:formatCode>General</c:formatCode>
                <c:ptCount val="277"/>
                <c:pt idx="0">
                  <c:v>49.51</c:v>
                </c:pt>
                <c:pt idx="1">
                  <c:v>49.669999999999995</c:v>
                </c:pt>
                <c:pt idx="2">
                  <c:v>49.779999999999994</c:v>
                </c:pt>
                <c:pt idx="3">
                  <c:v>49.830000000000005</c:v>
                </c:pt>
                <c:pt idx="4">
                  <c:v>49.860000000000007</c:v>
                </c:pt>
                <c:pt idx="5">
                  <c:v>49.690000000000005</c:v>
                </c:pt>
                <c:pt idx="6">
                  <c:v>49.57</c:v>
                </c:pt>
                <c:pt idx="7">
                  <c:v>49.76</c:v>
                </c:pt>
                <c:pt idx="8">
                  <c:v>49.79</c:v>
                </c:pt>
                <c:pt idx="9">
                  <c:v>49.910000000000004</c:v>
                </c:pt>
                <c:pt idx="10">
                  <c:v>49.93</c:v>
                </c:pt>
                <c:pt idx="11">
                  <c:v>50.01</c:v>
                </c:pt>
                <c:pt idx="12">
                  <c:v>50.1</c:v>
                </c:pt>
                <c:pt idx="13">
                  <c:v>50.190000000000005</c:v>
                </c:pt>
                <c:pt idx="14">
                  <c:v>50.26</c:v>
                </c:pt>
                <c:pt idx="15">
                  <c:v>50.24</c:v>
                </c:pt>
                <c:pt idx="16">
                  <c:v>50.12</c:v>
                </c:pt>
                <c:pt idx="17">
                  <c:v>50.26</c:v>
                </c:pt>
                <c:pt idx="18">
                  <c:v>50.169999999999995</c:v>
                </c:pt>
                <c:pt idx="19">
                  <c:v>50.32</c:v>
                </c:pt>
                <c:pt idx="20">
                  <c:v>50.4</c:v>
                </c:pt>
                <c:pt idx="21">
                  <c:v>50.57</c:v>
                </c:pt>
                <c:pt idx="22">
                  <c:v>50.65</c:v>
                </c:pt>
                <c:pt idx="23">
                  <c:v>50.690000000000005</c:v>
                </c:pt>
                <c:pt idx="24">
                  <c:v>50.68</c:v>
                </c:pt>
                <c:pt idx="25">
                  <c:v>50.6</c:v>
                </c:pt>
                <c:pt idx="26">
                  <c:v>50.54</c:v>
                </c:pt>
                <c:pt idx="27">
                  <c:v>50.51</c:v>
                </c:pt>
                <c:pt idx="28">
                  <c:v>50.500000000000007</c:v>
                </c:pt>
                <c:pt idx="29">
                  <c:v>50.589999999999996</c:v>
                </c:pt>
                <c:pt idx="30">
                  <c:v>50.71</c:v>
                </c:pt>
                <c:pt idx="31">
                  <c:v>50.779999999999994</c:v>
                </c:pt>
                <c:pt idx="32">
                  <c:v>50.699999999999996</c:v>
                </c:pt>
                <c:pt idx="33">
                  <c:v>50.73</c:v>
                </c:pt>
                <c:pt idx="34">
                  <c:v>50.910000000000004</c:v>
                </c:pt>
                <c:pt idx="35">
                  <c:v>51.07</c:v>
                </c:pt>
                <c:pt idx="36">
                  <c:v>51.139999999999993</c:v>
                </c:pt>
                <c:pt idx="37">
                  <c:v>51.160000000000004</c:v>
                </c:pt>
                <c:pt idx="38">
                  <c:v>51.190000000000005</c:v>
                </c:pt>
                <c:pt idx="39">
                  <c:v>51.26</c:v>
                </c:pt>
                <c:pt idx="40">
                  <c:v>51.169999999999995</c:v>
                </c:pt>
                <c:pt idx="41">
                  <c:v>51.27</c:v>
                </c:pt>
                <c:pt idx="42">
                  <c:v>51.389999999999993</c:v>
                </c:pt>
                <c:pt idx="43">
                  <c:v>51.410000000000004</c:v>
                </c:pt>
                <c:pt idx="44">
                  <c:v>51.43</c:v>
                </c:pt>
                <c:pt idx="45">
                  <c:v>51.43</c:v>
                </c:pt>
                <c:pt idx="46">
                  <c:v>51.419999999999995</c:v>
                </c:pt>
                <c:pt idx="47">
                  <c:v>51.559999999999995</c:v>
                </c:pt>
                <c:pt idx="48">
                  <c:v>51.660000000000004</c:v>
                </c:pt>
                <c:pt idx="49">
                  <c:v>51.68</c:v>
                </c:pt>
                <c:pt idx="50">
                  <c:v>51.79</c:v>
                </c:pt>
                <c:pt idx="51">
                  <c:v>51.910000000000004</c:v>
                </c:pt>
                <c:pt idx="52">
                  <c:v>51.669999999999995</c:v>
                </c:pt>
                <c:pt idx="53">
                  <c:v>51.779999999999994</c:v>
                </c:pt>
                <c:pt idx="54">
                  <c:v>51.910000000000004</c:v>
                </c:pt>
                <c:pt idx="55">
                  <c:v>52.07</c:v>
                </c:pt>
                <c:pt idx="56">
                  <c:v>51.860000000000007</c:v>
                </c:pt>
                <c:pt idx="57">
                  <c:v>51.550000000000004</c:v>
                </c:pt>
                <c:pt idx="58">
                  <c:v>51.550000000000004</c:v>
                </c:pt>
                <c:pt idx="59">
                  <c:v>51.71</c:v>
                </c:pt>
                <c:pt idx="60">
                  <c:v>51.779999999999994</c:v>
                </c:pt>
                <c:pt idx="61">
                  <c:v>52.050000000000004</c:v>
                </c:pt>
                <c:pt idx="62">
                  <c:v>52.23</c:v>
                </c:pt>
                <c:pt idx="63">
                  <c:v>52.29</c:v>
                </c:pt>
                <c:pt idx="64">
                  <c:v>52.21</c:v>
                </c:pt>
                <c:pt idx="65">
                  <c:v>52.389999999999993</c:v>
                </c:pt>
                <c:pt idx="66">
                  <c:v>52.35</c:v>
                </c:pt>
                <c:pt idx="67">
                  <c:v>52.589999999999996</c:v>
                </c:pt>
                <c:pt idx="68">
                  <c:v>52.79</c:v>
                </c:pt>
                <c:pt idx="69">
                  <c:v>52.860000000000007</c:v>
                </c:pt>
                <c:pt idx="70">
                  <c:v>52.970000000000006</c:v>
                </c:pt>
                <c:pt idx="71">
                  <c:v>53.23</c:v>
                </c:pt>
                <c:pt idx="72">
                  <c:v>53.54</c:v>
                </c:pt>
                <c:pt idx="73">
                  <c:v>53.73</c:v>
                </c:pt>
                <c:pt idx="74">
                  <c:v>53.580000000000005</c:v>
                </c:pt>
                <c:pt idx="75">
                  <c:v>53.74</c:v>
                </c:pt>
                <c:pt idx="76">
                  <c:v>54.01</c:v>
                </c:pt>
                <c:pt idx="77">
                  <c:v>54.059999999999995</c:v>
                </c:pt>
                <c:pt idx="78">
                  <c:v>54.309999999999995</c:v>
                </c:pt>
                <c:pt idx="79">
                  <c:v>54.49</c:v>
                </c:pt>
                <c:pt idx="80">
                  <c:v>54.410000000000004</c:v>
                </c:pt>
                <c:pt idx="81">
                  <c:v>54.35</c:v>
                </c:pt>
                <c:pt idx="82">
                  <c:v>54.589999999999996</c:v>
                </c:pt>
                <c:pt idx="83">
                  <c:v>54.48</c:v>
                </c:pt>
                <c:pt idx="84">
                  <c:v>54.65</c:v>
                </c:pt>
                <c:pt idx="85">
                  <c:v>54.82</c:v>
                </c:pt>
                <c:pt idx="86">
                  <c:v>54.98</c:v>
                </c:pt>
                <c:pt idx="87">
                  <c:v>55.059999999999995</c:v>
                </c:pt>
                <c:pt idx="88">
                  <c:v>54.720000000000006</c:v>
                </c:pt>
                <c:pt idx="89">
                  <c:v>54.419999999999995</c:v>
                </c:pt>
                <c:pt idx="90">
                  <c:v>54.550000000000004</c:v>
                </c:pt>
                <c:pt idx="91">
                  <c:v>54.52</c:v>
                </c:pt>
                <c:pt idx="92">
                  <c:v>54.690000000000005</c:v>
                </c:pt>
                <c:pt idx="93">
                  <c:v>54.73</c:v>
                </c:pt>
                <c:pt idx="94">
                  <c:v>54.610000000000007</c:v>
                </c:pt>
                <c:pt idx="95">
                  <c:v>54.330000000000005</c:v>
                </c:pt>
                <c:pt idx="96">
                  <c:v>54.410000000000004</c:v>
                </c:pt>
                <c:pt idx="97">
                  <c:v>54.49</c:v>
                </c:pt>
                <c:pt idx="98">
                  <c:v>54.669999999999995</c:v>
                </c:pt>
                <c:pt idx="99">
                  <c:v>54.550000000000004</c:v>
                </c:pt>
                <c:pt idx="100">
                  <c:v>54.21</c:v>
                </c:pt>
                <c:pt idx="101">
                  <c:v>54.18</c:v>
                </c:pt>
                <c:pt idx="102">
                  <c:v>54.080000000000005</c:v>
                </c:pt>
                <c:pt idx="103">
                  <c:v>54.089999999999996</c:v>
                </c:pt>
                <c:pt idx="104">
                  <c:v>54.160000000000004</c:v>
                </c:pt>
                <c:pt idx="105">
                  <c:v>54.300000000000004</c:v>
                </c:pt>
                <c:pt idx="106">
                  <c:v>54.38</c:v>
                </c:pt>
                <c:pt idx="107">
                  <c:v>54.74</c:v>
                </c:pt>
                <c:pt idx="108">
                  <c:v>54.88</c:v>
                </c:pt>
                <c:pt idx="109">
                  <c:v>55.059999999999995</c:v>
                </c:pt>
                <c:pt idx="110">
                  <c:v>55.29</c:v>
                </c:pt>
                <c:pt idx="111">
                  <c:v>55.54</c:v>
                </c:pt>
                <c:pt idx="112">
                  <c:v>55.48</c:v>
                </c:pt>
                <c:pt idx="113">
                  <c:v>55.419999999999995</c:v>
                </c:pt>
                <c:pt idx="114">
                  <c:v>55.669999999999995</c:v>
                </c:pt>
                <c:pt idx="115">
                  <c:v>55.93</c:v>
                </c:pt>
                <c:pt idx="116">
                  <c:v>55.800000000000004</c:v>
                </c:pt>
                <c:pt idx="117">
                  <c:v>55.639999999999993</c:v>
                </c:pt>
                <c:pt idx="118">
                  <c:v>55.589999999999996</c:v>
                </c:pt>
                <c:pt idx="119">
                  <c:v>55.68</c:v>
                </c:pt>
                <c:pt idx="120">
                  <c:v>55.99</c:v>
                </c:pt>
                <c:pt idx="121">
                  <c:v>56.059999999999995</c:v>
                </c:pt>
                <c:pt idx="122">
                  <c:v>56.190000000000005</c:v>
                </c:pt>
                <c:pt idx="123">
                  <c:v>56.169999999999995</c:v>
                </c:pt>
                <c:pt idx="124">
                  <c:v>56.140000000000008</c:v>
                </c:pt>
                <c:pt idx="125">
                  <c:v>56.02</c:v>
                </c:pt>
                <c:pt idx="126">
                  <c:v>56.18</c:v>
                </c:pt>
                <c:pt idx="127">
                  <c:v>56.309999999999995</c:v>
                </c:pt>
                <c:pt idx="128">
                  <c:v>56.110000000000007</c:v>
                </c:pt>
                <c:pt idx="129">
                  <c:v>56.029999999999994</c:v>
                </c:pt>
                <c:pt idx="130">
                  <c:v>56.26</c:v>
                </c:pt>
                <c:pt idx="131">
                  <c:v>56.4</c:v>
                </c:pt>
                <c:pt idx="132">
                  <c:v>56.29</c:v>
                </c:pt>
                <c:pt idx="133">
                  <c:v>56.410000000000004</c:v>
                </c:pt>
                <c:pt idx="134">
                  <c:v>56.610000000000007</c:v>
                </c:pt>
                <c:pt idx="135">
                  <c:v>56.699999999999996</c:v>
                </c:pt>
                <c:pt idx="136">
                  <c:v>56.750000000000007</c:v>
                </c:pt>
                <c:pt idx="137">
                  <c:v>56.779999999999994</c:v>
                </c:pt>
                <c:pt idx="138">
                  <c:v>56.93</c:v>
                </c:pt>
                <c:pt idx="139">
                  <c:v>57.029999999999994</c:v>
                </c:pt>
                <c:pt idx="140">
                  <c:v>56.82</c:v>
                </c:pt>
                <c:pt idx="141">
                  <c:v>56.410000000000004</c:v>
                </c:pt>
                <c:pt idx="142">
                  <c:v>56.13</c:v>
                </c:pt>
                <c:pt idx="143">
                  <c:v>56.1</c:v>
                </c:pt>
                <c:pt idx="144">
                  <c:v>56.440000000000005</c:v>
                </c:pt>
                <c:pt idx="145">
                  <c:v>56.43</c:v>
                </c:pt>
                <c:pt idx="146">
                  <c:v>56.57</c:v>
                </c:pt>
                <c:pt idx="147">
                  <c:v>56.720000000000006</c:v>
                </c:pt>
                <c:pt idx="148">
                  <c:v>56.809999999999995</c:v>
                </c:pt>
                <c:pt idx="149">
                  <c:v>56.860000000000007</c:v>
                </c:pt>
                <c:pt idx="150">
                  <c:v>56.43</c:v>
                </c:pt>
                <c:pt idx="151">
                  <c:v>56.500000000000007</c:v>
                </c:pt>
                <c:pt idx="152">
                  <c:v>56.24</c:v>
                </c:pt>
                <c:pt idx="153">
                  <c:v>56.199999999999996</c:v>
                </c:pt>
                <c:pt idx="154">
                  <c:v>56.32</c:v>
                </c:pt>
                <c:pt idx="155">
                  <c:v>56.48</c:v>
                </c:pt>
                <c:pt idx="156">
                  <c:v>56.37</c:v>
                </c:pt>
                <c:pt idx="157">
                  <c:v>55.830000000000005</c:v>
                </c:pt>
                <c:pt idx="158">
                  <c:v>55.750000000000007</c:v>
                </c:pt>
                <c:pt idx="159">
                  <c:v>55.890000000000008</c:v>
                </c:pt>
                <c:pt idx="160">
                  <c:v>56.029999999999994</c:v>
                </c:pt>
                <c:pt idx="161">
                  <c:v>55.919999999999995</c:v>
                </c:pt>
                <c:pt idx="162">
                  <c:v>55.71</c:v>
                </c:pt>
                <c:pt idx="163">
                  <c:v>55.79</c:v>
                </c:pt>
                <c:pt idx="164">
                  <c:v>55.85</c:v>
                </c:pt>
                <c:pt idx="165">
                  <c:v>55.71</c:v>
                </c:pt>
                <c:pt idx="166">
                  <c:v>55.809999999999995</c:v>
                </c:pt>
                <c:pt idx="167">
                  <c:v>55.800000000000004</c:v>
                </c:pt>
                <c:pt idx="168">
                  <c:v>55.51</c:v>
                </c:pt>
                <c:pt idx="169">
                  <c:v>55.37</c:v>
                </c:pt>
                <c:pt idx="170">
                  <c:v>55.699999999999996</c:v>
                </c:pt>
                <c:pt idx="171">
                  <c:v>55.919999999999995</c:v>
                </c:pt>
                <c:pt idx="172">
                  <c:v>55.93</c:v>
                </c:pt>
                <c:pt idx="173">
                  <c:v>55.470000000000006</c:v>
                </c:pt>
                <c:pt idx="174">
                  <c:v>55.589999999999996</c:v>
                </c:pt>
                <c:pt idx="175">
                  <c:v>55.669999999999995</c:v>
                </c:pt>
                <c:pt idx="176">
                  <c:v>55.76</c:v>
                </c:pt>
                <c:pt idx="177">
                  <c:v>55.830000000000005</c:v>
                </c:pt>
                <c:pt idx="178">
                  <c:v>55.9</c:v>
                </c:pt>
                <c:pt idx="179">
                  <c:v>55.890000000000008</c:v>
                </c:pt>
                <c:pt idx="180">
                  <c:v>55.890000000000008</c:v>
                </c:pt>
                <c:pt idx="181">
                  <c:v>55.87</c:v>
                </c:pt>
                <c:pt idx="182">
                  <c:v>55.96</c:v>
                </c:pt>
                <c:pt idx="183">
                  <c:v>56.029999999999994</c:v>
                </c:pt>
                <c:pt idx="184">
                  <c:v>55.96</c:v>
                </c:pt>
                <c:pt idx="185">
                  <c:v>55.82</c:v>
                </c:pt>
                <c:pt idx="186">
                  <c:v>55.9</c:v>
                </c:pt>
                <c:pt idx="187">
                  <c:v>55.82</c:v>
                </c:pt>
                <c:pt idx="188">
                  <c:v>55.76</c:v>
                </c:pt>
                <c:pt idx="189">
                  <c:v>55.839999999999996</c:v>
                </c:pt>
                <c:pt idx="190">
                  <c:v>55.77</c:v>
                </c:pt>
                <c:pt idx="191">
                  <c:v>55.660000000000004</c:v>
                </c:pt>
                <c:pt idx="192">
                  <c:v>55.610000000000007</c:v>
                </c:pt>
                <c:pt idx="193">
                  <c:v>55.71</c:v>
                </c:pt>
                <c:pt idx="194">
                  <c:v>55.77</c:v>
                </c:pt>
                <c:pt idx="195">
                  <c:v>55.77</c:v>
                </c:pt>
                <c:pt idx="196">
                  <c:v>55.73</c:v>
                </c:pt>
                <c:pt idx="197">
                  <c:v>55.71</c:v>
                </c:pt>
                <c:pt idx="198">
                  <c:v>55.51</c:v>
                </c:pt>
                <c:pt idx="199">
                  <c:v>55.43</c:v>
                </c:pt>
                <c:pt idx="200">
                  <c:v>55.470000000000006</c:v>
                </c:pt>
                <c:pt idx="201">
                  <c:v>55.500000000000007</c:v>
                </c:pt>
                <c:pt idx="202">
                  <c:v>55.57</c:v>
                </c:pt>
                <c:pt idx="203">
                  <c:v>55.360000000000007</c:v>
                </c:pt>
                <c:pt idx="204">
                  <c:v>55.059999999999995</c:v>
                </c:pt>
                <c:pt idx="205">
                  <c:v>55.169999999999995</c:v>
                </c:pt>
                <c:pt idx="206">
                  <c:v>55.23</c:v>
                </c:pt>
                <c:pt idx="207">
                  <c:v>55.12</c:v>
                </c:pt>
                <c:pt idx="208">
                  <c:v>55.21</c:v>
                </c:pt>
                <c:pt idx="209">
                  <c:v>55.449999999999996</c:v>
                </c:pt>
                <c:pt idx="210">
                  <c:v>55.330000000000005</c:v>
                </c:pt>
                <c:pt idx="211">
                  <c:v>55.27</c:v>
                </c:pt>
                <c:pt idx="212">
                  <c:v>55.389999999999993</c:v>
                </c:pt>
                <c:pt idx="213">
                  <c:v>55.529999999999994</c:v>
                </c:pt>
                <c:pt idx="214">
                  <c:v>55.6</c:v>
                </c:pt>
                <c:pt idx="215">
                  <c:v>55.68</c:v>
                </c:pt>
                <c:pt idx="216">
                  <c:v>55.76</c:v>
                </c:pt>
                <c:pt idx="217">
                  <c:v>55.85</c:v>
                </c:pt>
                <c:pt idx="218">
                  <c:v>55.87</c:v>
                </c:pt>
                <c:pt idx="219">
                  <c:v>55.890000000000008</c:v>
                </c:pt>
                <c:pt idx="220">
                  <c:v>55.74</c:v>
                </c:pt>
                <c:pt idx="221">
                  <c:v>55.089999999999996</c:v>
                </c:pt>
                <c:pt idx="222">
                  <c:v>54.73</c:v>
                </c:pt>
                <c:pt idx="223">
                  <c:v>54.610000000000007</c:v>
                </c:pt>
                <c:pt idx="224">
                  <c:v>54.839999999999996</c:v>
                </c:pt>
                <c:pt idx="225">
                  <c:v>55.050000000000004</c:v>
                </c:pt>
                <c:pt idx="226">
                  <c:v>54.9</c:v>
                </c:pt>
                <c:pt idx="227">
                  <c:v>54.750000000000007</c:v>
                </c:pt>
                <c:pt idx="228">
                  <c:v>54.839999999999996</c:v>
                </c:pt>
                <c:pt idx="229">
                  <c:v>54.720000000000006</c:v>
                </c:pt>
                <c:pt idx="230">
                  <c:v>54.750000000000007</c:v>
                </c:pt>
                <c:pt idx="231">
                  <c:v>54.79</c:v>
                </c:pt>
                <c:pt idx="232">
                  <c:v>54.74</c:v>
                </c:pt>
                <c:pt idx="233">
                  <c:v>54.63</c:v>
                </c:pt>
                <c:pt idx="234">
                  <c:v>54.62</c:v>
                </c:pt>
                <c:pt idx="235">
                  <c:v>54.77</c:v>
                </c:pt>
                <c:pt idx="236">
                  <c:v>54.550000000000004</c:v>
                </c:pt>
                <c:pt idx="237">
                  <c:v>54.690000000000005</c:v>
                </c:pt>
                <c:pt idx="238">
                  <c:v>54.660000000000004</c:v>
                </c:pt>
                <c:pt idx="239">
                  <c:v>54.660000000000004</c:v>
                </c:pt>
                <c:pt idx="240">
                  <c:v>54.51</c:v>
                </c:pt>
                <c:pt idx="241">
                  <c:v>54.500000000000007</c:v>
                </c:pt>
                <c:pt idx="242">
                  <c:v>54.52</c:v>
                </c:pt>
                <c:pt idx="243">
                  <c:v>54.37</c:v>
                </c:pt>
                <c:pt idx="244">
                  <c:v>54.190000000000005</c:v>
                </c:pt>
                <c:pt idx="245">
                  <c:v>54.199999999999996</c:v>
                </c:pt>
                <c:pt idx="246">
                  <c:v>54.309999999999995</c:v>
                </c:pt>
                <c:pt idx="247">
                  <c:v>54.4</c:v>
                </c:pt>
                <c:pt idx="248">
                  <c:v>54.35</c:v>
                </c:pt>
                <c:pt idx="249">
                  <c:v>54.419999999999995</c:v>
                </c:pt>
                <c:pt idx="250">
                  <c:v>54.29</c:v>
                </c:pt>
                <c:pt idx="251">
                  <c:v>54.1</c:v>
                </c:pt>
                <c:pt idx="252">
                  <c:v>54.21</c:v>
                </c:pt>
                <c:pt idx="253">
                  <c:v>54.330000000000005</c:v>
                </c:pt>
                <c:pt idx="254">
                  <c:v>54.49</c:v>
                </c:pt>
                <c:pt idx="255">
                  <c:v>54.529999999999994</c:v>
                </c:pt>
                <c:pt idx="256">
                  <c:v>54.65</c:v>
                </c:pt>
                <c:pt idx="257">
                  <c:v>54.699999999999996</c:v>
                </c:pt>
                <c:pt idx="258">
                  <c:v>54.73</c:v>
                </c:pt>
                <c:pt idx="259">
                  <c:v>54.79</c:v>
                </c:pt>
                <c:pt idx="260">
                  <c:v>54.76</c:v>
                </c:pt>
                <c:pt idx="261">
                  <c:v>54.46</c:v>
                </c:pt>
                <c:pt idx="262">
                  <c:v>54.220000000000006</c:v>
                </c:pt>
                <c:pt idx="263">
                  <c:v>54.29</c:v>
                </c:pt>
                <c:pt idx="264">
                  <c:v>54.160000000000004</c:v>
                </c:pt>
                <c:pt idx="265">
                  <c:v>53.98</c:v>
                </c:pt>
                <c:pt idx="266">
                  <c:v>53.76</c:v>
                </c:pt>
                <c:pt idx="267">
                  <c:v>53.830000000000005</c:v>
                </c:pt>
                <c:pt idx="268">
                  <c:v>53.970000000000006</c:v>
                </c:pt>
                <c:pt idx="269">
                  <c:v>54.07</c:v>
                </c:pt>
                <c:pt idx="270">
                  <c:v>54.18</c:v>
                </c:pt>
                <c:pt idx="271">
                  <c:v>54.1</c:v>
                </c:pt>
                <c:pt idx="272">
                  <c:v>54.199999999999996</c:v>
                </c:pt>
                <c:pt idx="273">
                  <c:v>54.199999999999996</c:v>
                </c:pt>
                <c:pt idx="274">
                  <c:v>54.169999999999995</c:v>
                </c:pt>
                <c:pt idx="275">
                  <c:v>54.190000000000005</c:v>
                </c:pt>
                <c:pt idx="276">
                  <c:v>54.15</c:v>
                </c:pt>
              </c:numCache>
            </c:numRef>
          </c:val>
        </c:ser>
        <c:ser>
          <c:idx val="4"/>
          <c:order val="3"/>
          <c:tx>
            <c:v>2225</c:v>
          </c:tx>
          <c:marker>
            <c:symbol val="none"/>
          </c:marker>
          <c:val>
            <c:numRef>
              <c:f>Sheet2!$K$208:$K$486</c:f>
              <c:numCache>
                <c:formatCode>General</c:formatCode>
                <c:ptCount val="279"/>
                <c:pt idx="0">
                  <c:v>45.059999999999995</c:v>
                </c:pt>
                <c:pt idx="1">
                  <c:v>45.089999999999996</c:v>
                </c:pt>
                <c:pt idx="2">
                  <c:v>45.110000000000007</c:v>
                </c:pt>
                <c:pt idx="3">
                  <c:v>45.15</c:v>
                </c:pt>
                <c:pt idx="4">
                  <c:v>45.160000000000004</c:v>
                </c:pt>
                <c:pt idx="5">
                  <c:v>45.12</c:v>
                </c:pt>
                <c:pt idx="6">
                  <c:v>45.13</c:v>
                </c:pt>
                <c:pt idx="7">
                  <c:v>45.21</c:v>
                </c:pt>
                <c:pt idx="8">
                  <c:v>45.250000000000007</c:v>
                </c:pt>
                <c:pt idx="9">
                  <c:v>45.24</c:v>
                </c:pt>
                <c:pt idx="10">
                  <c:v>45.220000000000006</c:v>
                </c:pt>
                <c:pt idx="11">
                  <c:v>45.26</c:v>
                </c:pt>
                <c:pt idx="12">
                  <c:v>45.27</c:v>
                </c:pt>
                <c:pt idx="13">
                  <c:v>45.32</c:v>
                </c:pt>
                <c:pt idx="14">
                  <c:v>45.32</c:v>
                </c:pt>
                <c:pt idx="15">
                  <c:v>45.360000000000007</c:v>
                </c:pt>
                <c:pt idx="16">
                  <c:v>45.419999999999995</c:v>
                </c:pt>
                <c:pt idx="17">
                  <c:v>45.419999999999995</c:v>
                </c:pt>
                <c:pt idx="18">
                  <c:v>45.449999999999996</c:v>
                </c:pt>
                <c:pt idx="19">
                  <c:v>45.51</c:v>
                </c:pt>
                <c:pt idx="20">
                  <c:v>45.500000000000007</c:v>
                </c:pt>
                <c:pt idx="21">
                  <c:v>45.580000000000005</c:v>
                </c:pt>
                <c:pt idx="22">
                  <c:v>45.580000000000005</c:v>
                </c:pt>
                <c:pt idx="23">
                  <c:v>45.550000000000004</c:v>
                </c:pt>
                <c:pt idx="24">
                  <c:v>45.300000000000004</c:v>
                </c:pt>
                <c:pt idx="25">
                  <c:v>45.21</c:v>
                </c:pt>
                <c:pt idx="26">
                  <c:v>45.250000000000007</c:v>
                </c:pt>
                <c:pt idx="27">
                  <c:v>45.330000000000005</c:v>
                </c:pt>
                <c:pt idx="28">
                  <c:v>45.410000000000004</c:v>
                </c:pt>
                <c:pt idx="29">
                  <c:v>45.46</c:v>
                </c:pt>
                <c:pt idx="30">
                  <c:v>45.48</c:v>
                </c:pt>
                <c:pt idx="31">
                  <c:v>45.550000000000004</c:v>
                </c:pt>
                <c:pt idx="32">
                  <c:v>45.62</c:v>
                </c:pt>
                <c:pt idx="33">
                  <c:v>45.65</c:v>
                </c:pt>
                <c:pt idx="34">
                  <c:v>45.62</c:v>
                </c:pt>
                <c:pt idx="35">
                  <c:v>45.300000000000004</c:v>
                </c:pt>
                <c:pt idx="36">
                  <c:v>45.38</c:v>
                </c:pt>
                <c:pt idx="37">
                  <c:v>45.529999999999994</c:v>
                </c:pt>
                <c:pt idx="38">
                  <c:v>45.52</c:v>
                </c:pt>
                <c:pt idx="39">
                  <c:v>44.919999999999995</c:v>
                </c:pt>
                <c:pt idx="40">
                  <c:v>44.589999999999996</c:v>
                </c:pt>
                <c:pt idx="41">
                  <c:v>44.610000000000007</c:v>
                </c:pt>
                <c:pt idx="42">
                  <c:v>44.74</c:v>
                </c:pt>
                <c:pt idx="43">
                  <c:v>44.830000000000005</c:v>
                </c:pt>
                <c:pt idx="44">
                  <c:v>44.96</c:v>
                </c:pt>
                <c:pt idx="45">
                  <c:v>44.85</c:v>
                </c:pt>
                <c:pt idx="46">
                  <c:v>44.910000000000004</c:v>
                </c:pt>
                <c:pt idx="47">
                  <c:v>45.1</c:v>
                </c:pt>
                <c:pt idx="48">
                  <c:v>45.220000000000006</c:v>
                </c:pt>
                <c:pt idx="49">
                  <c:v>45.27</c:v>
                </c:pt>
                <c:pt idx="50">
                  <c:v>45.410000000000004</c:v>
                </c:pt>
                <c:pt idx="51">
                  <c:v>45.48</c:v>
                </c:pt>
                <c:pt idx="52">
                  <c:v>45.500000000000007</c:v>
                </c:pt>
                <c:pt idx="53">
                  <c:v>45.580000000000005</c:v>
                </c:pt>
                <c:pt idx="54">
                  <c:v>45.62</c:v>
                </c:pt>
                <c:pt idx="55">
                  <c:v>45.720000000000006</c:v>
                </c:pt>
                <c:pt idx="56">
                  <c:v>45.750000000000007</c:v>
                </c:pt>
                <c:pt idx="57">
                  <c:v>45.79</c:v>
                </c:pt>
                <c:pt idx="58">
                  <c:v>45.87</c:v>
                </c:pt>
                <c:pt idx="59">
                  <c:v>45.940000000000005</c:v>
                </c:pt>
                <c:pt idx="60">
                  <c:v>45.99</c:v>
                </c:pt>
                <c:pt idx="61">
                  <c:v>46.07</c:v>
                </c:pt>
                <c:pt idx="62">
                  <c:v>46.139999999999993</c:v>
                </c:pt>
                <c:pt idx="63">
                  <c:v>46.059999999999995</c:v>
                </c:pt>
                <c:pt idx="64">
                  <c:v>46.050000000000004</c:v>
                </c:pt>
                <c:pt idx="65">
                  <c:v>46.13</c:v>
                </c:pt>
                <c:pt idx="66">
                  <c:v>46.15</c:v>
                </c:pt>
                <c:pt idx="67">
                  <c:v>46.21</c:v>
                </c:pt>
                <c:pt idx="68">
                  <c:v>46.250000000000007</c:v>
                </c:pt>
                <c:pt idx="69">
                  <c:v>46.300000000000004</c:v>
                </c:pt>
                <c:pt idx="70">
                  <c:v>46.32</c:v>
                </c:pt>
                <c:pt idx="71">
                  <c:v>46.419999999999995</c:v>
                </c:pt>
                <c:pt idx="72">
                  <c:v>46.48</c:v>
                </c:pt>
                <c:pt idx="73">
                  <c:v>46.580000000000005</c:v>
                </c:pt>
                <c:pt idx="74">
                  <c:v>46.62</c:v>
                </c:pt>
                <c:pt idx="75">
                  <c:v>46.65</c:v>
                </c:pt>
                <c:pt idx="76">
                  <c:v>46.73</c:v>
                </c:pt>
                <c:pt idx="77">
                  <c:v>46.76</c:v>
                </c:pt>
                <c:pt idx="78">
                  <c:v>46.839999999999996</c:v>
                </c:pt>
                <c:pt idx="79">
                  <c:v>46.93</c:v>
                </c:pt>
                <c:pt idx="80">
                  <c:v>46.970000000000006</c:v>
                </c:pt>
                <c:pt idx="81">
                  <c:v>47.000000000000007</c:v>
                </c:pt>
                <c:pt idx="82">
                  <c:v>47.050000000000004</c:v>
                </c:pt>
                <c:pt idx="83">
                  <c:v>47.1</c:v>
                </c:pt>
                <c:pt idx="84">
                  <c:v>47.190000000000005</c:v>
                </c:pt>
                <c:pt idx="85">
                  <c:v>47.220000000000006</c:v>
                </c:pt>
                <c:pt idx="86">
                  <c:v>47.27</c:v>
                </c:pt>
                <c:pt idx="87">
                  <c:v>47.32</c:v>
                </c:pt>
                <c:pt idx="88">
                  <c:v>47.35</c:v>
                </c:pt>
                <c:pt idx="89">
                  <c:v>47.360000000000007</c:v>
                </c:pt>
                <c:pt idx="90">
                  <c:v>47.410000000000004</c:v>
                </c:pt>
                <c:pt idx="91">
                  <c:v>47.46</c:v>
                </c:pt>
                <c:pt idx="92">
                  <c:v>47.48</c:v>
                </c:pt>
                <c:pt idx="93">
                  <c:v>47.51</c:v>
                </c:pt>
                <c:pt idx="94">
                  <c:v>47.49</c:v>
                </c:pt>
                <c:pt idx="95">
                  <c:v>47.52</c:v>
                </c:pt>
                <c:pt idx="96">
                  <c:v>47.57</c:v>
                </c:pt>
                <c:pt idx="97">
                  <c:v>47.580000000000005</c:v>
                </c:pt>
                <c:pt idx="98">
                  <c:v>47.6</c:v>
                </c:pt>
                <c:pt idx="99">
                  <c:v>47.110000000000007</c:v>
                </c:pt>
                <c:pt idx="100">
                  <c:v>46.63</c:v>
                </c:pt>
                <c:pt idx="101">
                  <c:v>45.82</c:v>
                </c:pt>
                <c:pt idx="102">
                  <c:v>45.889999999999993</c:v>
                </c:pt>
                <c:pt idx="103">
                  <c:v>46.110000000000007</c:v>
                </c:pt>
                <c:pt idx="104">
                  <c:v>46.279999999999994</c:v>
                </c:pt>
                <c:pt idx="105">
                  <c:v>46.410000000000004</c:v>
                </c:pt>
                <c:pt idx="106">
                  <c:v>46.48</c:v>
                </c:pt>
                <c:pt idx="107">
                  <c:v>46.610000000000007</c:v>
                </c:pt>
                <c:pt idx="108">
                  <c:v>46.68</c:v>
                </c:pt>
                <c:pt idx="109">
                  <c:v>46.750000000000007</c:v>
                </c:pt>
                <c:pt idx="110">
                  <c:v>46.839999999999996</c:v>
                </c:pt>
                <c:pt idx="111">
                  <c:v>46.949999999999996</c:v>
                </c:pt>
                <c:pt idx="112">
                  <c:v>47.02</c:v>
                </c:pt>
                <c:pt idx="113">
                  <c:v>47.12</c:v>
                </c:pt>
                <c:pt idx="114">
                  <c:v>47.18</c:v>
                </c:pt>
                <c:pt idx="115">
                  <c:v>47.300000000000004</c:v>
                </c:pt>
                <c:pt idx="116">
                  <c:v>47.38</c:v>
                </c:pt>
                <c:pt idx="117">
                  <c:v>47.48</c:v>
                </c:pt>
                <c:pt idx="118">
                  <c:v>47.57</c:v>
                </c:pt>
                <c:pt idx="119">
                  <c:v>47.589999999999996</c:v>
                </c:pt>
                <c:pt idx="120">
                  <c:v>47.68</c:v>
                </c:pt>
                <c:pt idx="121">
                  <c:v>47.71</c:v>
                </c:pt>
                <c:pt idx="122">
                  <c:v>47.79</c:v>
                </c:pt>
                <c:pt idx="123">
                  <c:v>47.77</c:v>
                </c:pt>
                <c:pt idx="124">
                  <c:v>47.830000000000005</c:v>
                </c:pt>
                <c:pt idx="125">
                  <c:v>47.85</c:v>
                </c:pt>
                <c:pt idx="126">
                  <c:v>47.88</c:v>
                </c:pt>
                <c:pt idx="127">
                  <c:v>47.919999999999995</c:v>
                </c:pt>
                <c:pt idx="128">
                  <c:v>47.919999999999995</c:v>
                </c:pt>
                <c:pt idx="129">
                  <c:v>47.99</c:v>
                </c:pt>
                <c:pt idx="130">
                  <c:v>48.01</c:v>
                </c:pt>
                <c:pt idx="131">
                  <c:v>48.050000000000004</c:v>
                </c:pt>
                <c:pt idx="132">
                  <c:v>48.1</c:v>
                </c:pt>
                <c:pt idx="133">
                  <c:v>48.089999999999996</c:v>
                </c:pt>
                <c:pt idx="134">
                  <c:v>48.15</c:v>
                </c:pt>
                <c:pt idx="135">
                  <c:v>48.139999999999993</c:v>
                </c:pt>
                <c:pt idx="136">
                  <c:v>47.809999999999995</c:v>
                </c:pt>
                <c:pt idx="137">
                  <c:v>47.800000000000004</c:v>
                </c:pt>
                <c:pt idx="138">
                  <c:v>47.910000000000004</c:v>
                </c:pt>
                <c:pt idx="139">
                  <c:v>47.99</c:v>
                </c:pt>
                <c:pt idx="140">
                  <c:v>47.93</c:v>
                </c:pt>
                <c:pt idx="141">
                  <c:v>47.87</c:v>
                </c:pt>
                <c:pt idx="142">
                  <c:v>47.919999999999995</c:v>
                </c:pt>
                <c:pt idx="143">
                  <c:v>47.9</c:v>
                </c:pt>
                <c:pt idx="144">
                  <c:v>48.029999999999994</c:v>
                </c:pt>
                <c:pt idx="145">
                  <c:v>48.089999999999996</c:v>
                </c:pt>
                <c:pt idx="146">
                  <c:v>48.089999999999996</c:v>
                </c:pt>
                <c:pt idx="147">
                  <c:v>48.12</c:v>
                </c:pt>
                <c:pt idx="148">
                  <c:v>48.23</c:v>
                </c:pt>
                <c:pt idx="149">
                  <c:v>48.27</c:v>
                </c:pt>
                <c:pt idx="150">
                  <c:v>48.23</c:v>
                </c:pt>
                <c:pt idx="151">
                  <c:v>48.29</c:v>
                </c:pt>
                <c:pt idx="152">
                  <c:v>48.339999999999996</c:v>
                </c:pt>
                <c:pt idx="153">
                  <c:v>48.38</c:v>
                </c:pt>
                <c:pt idx="154">
                  <c:v>48.46</c:v>
                </c:pt>
                <c:pt idx="155">
                  <c:v>48.500000000000007</c:v>
                </c:pt>
                <c:pt idx="156">
                  <c:v>48.139999999999993</c:v>
                </c:pt>
                <c:pt idx="157">
                  <c:v>48.080000000000005</c:v>
                </c:pt>
                <c:pt idx="158">
                  <c:v>48.220000000000006</c:v>
                </c:pt>
                <c:pt idx="159">
                  <c:v>48.339999999999996</c:v>
                </c:pt>
                <c:pt idx="160">
                  <c:v>48.389999999999993</c:v>
                </c:pt>
                <c:pt idx="161">
                  <c:v>48.43</c:v>
                </c:pt>
                <c:pt idx="162">
                  <c:v>48.48</c:v>
                </c:pt>
                <c:pt idx="163">
                  <c:v>48.51</c:v>
                </c:pt>
                <c:pt idx="164">
                  <c:v>48.580000000000005</c:v>
                </c:pt>
                <c:pt idx="165">
                  <c:v>48.589999999999996</c:v>
                </c:pt>
                <c:pt idx="166">
                  <c:v>48.62</c:v>
                </c:pt>
                <c:pt idx="167">
                  <c:v>48.690000000000005</c:v>
                </c:pt>
                <c:pt idx="168">
                  <c:v>48.669999999999995</c:v>
                </c:pt>
                <c:pt idx="169">
                  <c:v>48.660000000000004</c:v>
                </c:pt>
                <c:pt idx="170">
                  <c:v>48.71</c:v>
                </c:pt>
                <c:pt idx="171">
                  <c:v>48.660000000000004</c:v>
                </c:pt>
                <c:pt idx="172">
                  <c:v>48.720000000000006</c:v>
                </c:pt>
                <c:pt idx="173">
                  <c:v>48.68</c:v>
                </c:pt>
                <c:pt idx="174">
                  <c:v>48.71</c:v>
                </c:pt>
                <c:pt idx="175">
                  <c:v>48.76</c:v>
                </c:pt>
                <c:pt idx="176">
                  <c:v>48.750000000000007</c:v>
                </c:pt>
                <c:pt idx="177">
                  <c:v>48.779999999999994</c:v>
                </c:pt>
                <c:pt idx="178">
                  <c:v>48.79</c:v>
                </c:pt>
                <c:pt idx="179">
                  <c:v>48.809999999999995</c:v>
                </c:pt>
                <c:pt idx="180">
                  <c:v>48.800000000000004</c:v>
                </c:pt>
                <c:pt idx="181">
                  <c:v>48.889999999999993</c:v>
                </c:pt>
                <c:pt idx="182">
                  <c:v>48.970000000000006</c:v>
                </c:pt>
                <c:pt idx="183">
                  <c:v>48.98</c:v>
                </c:pt>
                <c:pt idx="184">
                  <c:v>48.949999999999996</c:v>
                </c:pt>
                <c:pt idx="185">
                  <c:v>48.99</c:v>
                </c:pt>
                <c:pt idx="186">
                  <c:v>48.809999999999995</c:v>
                </c:pt>
                <c:pt idx="187">
                  <c:v>48.610000000000007</c:v>
                </c:pt>
                <c:pt idx="188">
                  <c:v>48.77</c:v>
                </c:pt>
                <c:pt idx="189">
                  <c:v>48.85</c:v>
                </c:pt>
                <c:pt idx="190">
                  <c:v>48.910000000000004</c:v>
                </c:pt>
                <c:pt idx="191">
                  <c:v>48.96</c:v>
                </c:pt>
                <c:pt idx="192">
                  <c:v>48.970000000000006</c:v>
                </c:pt>
                <c:pt idx="193">
                  <c:v>49.02</c:v>
                </c:pt>
                <c:pt idx="194">
                  <c:v>48.639999999999993</c:v>
                </c:pt>
                <c:pt idx="195">
                  <c:v>48.639999999999993</c:v>
                </c:pt>
                <c:pt idx="196">
                  <c:v>48.52</c:v>
                </c:pt>
                <c:pt idx="197">
                  <c:v>47.99</c:v>
                </c:pt>
                <c:pt idx="198">
                  <c:v>48.050000000000004</c:v>
                </c:pt>
                <c:pt idx="199">
                  <c:v>48.29</c:v>
                </c:pt>
                <c:pt idx="200">
                  <c:v>48.360000000000007</c:v>
                </c:pt>
                <c:pt idx="201">
                  <c:v>48.419999999999995</c:v>
                </c:pt>
                <c:pt idx="202">
                  <c:v>48.529999999999994</c:v>
                </c:pt>
                <c:pt idx="203">
                  <c:v>48.62</c:v>
                </c:pt>
                <c:pt idx="204">
                  <c:v>48.68</c:v>
                </c:pt>
                <c:pt idx="205">
                  <c:v>48.71</c:v>
                </c:pt>
                <c:pt idx="206">
                  <c:v>48.77</c:v>
                </c:pt>
                <c:pt idx="207">
                  <c:v>48.809999999999995</c:v>
                </c:pt>
                <c:pt idx="208">
                  <c:v>48.889999999999993</c:v>
                </c:pt>
                <c:pt idx="209">
                  <c:v>48.96</c:v>
                </c:pt>
                <c:pt idx="210">
                  <c:v>49.02</c:v>
                </c:pt>
                <c:pt idx="211">
                  <c:v>49.12</c:v>
                </c:pt>
                <c:pt idx="212">
                  <c:v>49.21</c:v>
                </c:pt>
                <c:pt idx="213">
                  <c:v>49.309999999999995</c:v>
                </c:pt>
                <c:pt idx="214">
                  <c:v>49.35</c:v>
                </c:pt>
                <c:pt idx="215">
                  <c:v>49.360000000000007</c:v>
                </c:pt>
                <c:pt idx="216">
                  <c:v>49.330000000000005</c:v>
                </c:pt>
                <c:pt idx="217">
                  <c:v>49.46</c:v>
                </c:pt>
                <c:pt idx="218">
                  <c:v>49.49</c:v>
                </c:pt>
                <c:pt idx="219">
                  <c:v>49.49</c:v>
                </c:pt>
                <c:pt idx="220">
                  <c:v>49.550000000000004</c:v>
                </c:pt>
                <c:pt idx="221">
                  <c:v>49.26</c:v>
                </c:pt>
                <c:pt idx="222">
                  <c:v>48.9</c:v>
                </c:pt>
                <c:pt idx="223">
                  <c:v>49.02</c:v>
                </c:pt>
                <c:pt idx="224">
                  <c:v>49.18</c:v>
                </c:pt>
                <c:pt idx="225">
                  <c:v>49.309999999999995</c:v>
                </c:pt>
                <c:pt idx="226">
                  <c:v>49.389999999999993</c:v>
                </c:pt>
                <c:pt idx="227">
                  <c:v>49.410000000000004</c:v>
                </c:pt>
                <c:pt idx="228">
                  <c:v>49.309999999999995</c:v>
                </c:pt>
                <c:pt idx="229">
                  <c:v>49.18</c:v>
                </c:pt>
                <c:pt idx="230">
                  <c:v>48.750000000000007</c:v>
                </c:pt>
                <c:pt idx="231">
                  <c:v>48.76</c:v>
                </c:pt>
                <c:pt idx="232">
                  <c:v>48.910000000000004</c:v>
                </c:pt>
                <c:pt idx="233">
                  <c:v>48.96</c:v>
                </c:pt>
                <c:pt idx="234">
                  <c:v>48.800000000000004</c:v>
                </c:pt>
                <c:pt idx="235">
                  <c:v>48.970000000000006</c:v>
                </c:pt>
                <c:pt idx="236">
                  <c:v>49.12</c:v>
                </c:pt>
                <c:pt idx="237">
                  <c:v>49.000000000000007</c:v>
                </c:pt>
                <c:pt idx="238">
                  <c:v>48.57</c:v>
                </c:pt>
                <c:pt idx="239">
                  <c:v>48.43</c:v>
                </c:pt>
                <c:pt idx="240">
                  <c:v>48.190000000000005</c:v>
                </c:pt>
                <c:pt idx="241">
                  <c:v>48.300000000000004</c:v>
                </c:pt>
                <c:pt idx="242">
                  <c:v>48.169999999999995</c:v>
                </c:pt>
                <c:pt idx="243">
                  <c:v>47.85</c:v>
                </c:pt>
                <c:pt idx="244">
                  <c:v>48.12</c:v>
                </c:pt>
                <c:pt idx="245">
                  <c:v>48.27</c:v>
                </c:pt>
                <c:pt idx="246">
                  <c:v>48.38</c:v>
                </c:pt>
                <c:pt idx="247">
                  <c:v>48.51</c:v>
                </c:pt>
                <c:pt idx="248">
                  <c:v>48.62</c:v>
                </c:pt>
                <c:pt idx="249">
                  <c:v>48.720000000000006</c:v>
                </c:pt>
                <c:pt idx="250">
                  <c:v>48.800000000000004</c:v>
                </c:pt>
                <c:pt idx="251">
                  <c:v>48.839999999999996</c:v>
                </c:pt>
                <c:pt idx="252">
                  <c:v>48.88</c:v>
                </c:pt>
                <c:pt idx="253">
                  <c:v>48.93</c:v>
                </c:pt>
                <c:pt idx="254">
                  <c:v>49.050000000000004</c:v>
                </c:pt>
                <c:pt idx="255">
                  <c:v>49.12</c:v>
                </c:pt>
                <c:pt idx="256">
                  <c:v>49.169999999999995</c:v>
                </c:pt>
                <c:pt idx="257">
                  <c:v>49.199999999999996</c:v>
                </c:pt>
                <c:pt idx="258">
                  <c:v>49.27</c:v>
                </c:pt>
                <c:pt idx="259">
                  <c:v>49.360000000000007</c:v>
                </c:pt>
                <c:pt idx="260">
                  <c:v>49.419999999999995</c:v>
                </c:pt>
                <c:pt idx="261">
                  <c:v>49.07</c:v>
                </c:pt>
                <c:pt idx="262">
                  <c:v>49.089999999999996</c:v>
                </c:pt>
                <c:pt idx="263">
                  <c:v>49.199999999999996</c:v>
                </c:pt>
                <c:pt idx="264">
                  <c:v>49.279999999999994</c:v>
                </c:pt>
                <c:pt idx="265">
                  <c:v>49.300000000000004</c:v>
                </c:pt>
                <c:pt idx="266">
                  <c:v>49.24</c:v>
                </c:pt>
                <c:pt idx="267">
                  <c:v>49.29</c:v>
                </c:pt>
                <c:pt idx="268">
                  <c:v>49.339999999999996</c:v>
                </c:pt>
                <c:pt idx="269">
                  <c:v>49.35</c:v>
                </c:pt>
                <c:pt idx="270">
                  <c:v>49.389999999999993</c:v>
                </c:pt>
                <c:pt idx="271">
                  <c:v>49.38</c:v>
                </c:pt>
                <c:pt idx="272">
                  <c:v>49.339999999999996</c:v>
                </c:pt>
                <c:pt idx="273">
                  <c:v>49.279999999999994</c:v>
                </c:pt>
                <c:pt idx="274">
                  <c:v>49.37</c:v>
                </c:pt>
                <c:pt idx="275">
                  <c:v>49.35</c:v>
                </c:pt>
                <c:pt idx="276">
                  <c:v>49.27</c:v>
                </c:pt>
                <c:pt idx="277">
                  <c:v>49.24</c:v>
                </c:pt>
                <c:pt idx="278">
                  <c:v>49.21</c:v>
                </c:pt>
              </c:numCache>
            </c:numRef>
          </c:val>
        </c:ser>
        <c:ser>
          <c:idx val="5"/>
          <c:order val="4"/>
          <c:tx>
            <c:v>2226</c:v>
          </c:tx>
          <c:marker>
            <c:symbol val="none"/>
          </c:marker>
          <c:val>
            <c:numRef>
              <c:f>Sheet2!$N$208:$N$486</c:f>
              <c:numCache>
                <c:formatCode>General</c:formatCode>
                <c:ptCount val="279"/>
                <c:pt idx="0">
                  <c:v>48.300000000000004</c:v>
                </c:pt>
                <c:pt idx="1">
                  <c:v>48.309999999999995</c:v>
                </c:pt>
                <c:pt idx="2">
                  <c:v>48.300000000000004</c:v>
                </c:pt>
                <c:pt idx="3">
                  <c:v>48.27</c:v>
                </c:pt>
                <c:pt idx="4">
                  <c:v>48.24</c:v>
                </c:pt>
                <c:pt idx="5">
                  <c:v>48.24</c:v>
                </c:pt>
                <c:pt idx="6">
                  <c:v>48.23</c:v>
                </c:pt>
                <c:pt idx="7">
                  <c:v>48.309999999999995</c:v>
                </c:pt>
                <c:pt idx="8">
                  <c:v>48.250000000000007</c:v>
                </c:pt>
                <c:pt idx="9">
                  <c:v>48.279999999999994</c:v>
                </c:pt>
                <c:pt idx="10">
                  <c:v>48.29</c:v>
                </c:pt>
                <c:pt idx="11">
                  <c:v>48.27</c:v>
                </c:pt>
                <c:pt idx="12">
                  <c:v>48.27</c:v>
                </c:pt>
                <c:pt idx="13">
                  <c:v>48.279999999999994</c:v>
                </c:pt>
                <c:pt idx="14">
                  <c:v>48.32</c:v>
                </c:pt>
                <c:pt idx="15">
                  <c:v>48.339999999999996</c:v>
                </c:pt>
                <c:pt idx="16">
                  <c:v>48.4</c:v>
                </c:pt>
                <c:pt idx="17">
                  <c:v>48.440000000000005</c:v>
                </c:pt>
                <c:pt idx="18">
                  <c:v>48.49</c:v>
                </c:pt>
                <c:pt idx="19">
                  <c:v>48.4</c:v>
                </c:pt>
                <c:pt idx="20">
                  <c:v>48.43</c:v>
                </c:pt>
                <c:pt idx="21">
                  <c:v>48.470000000000006</c:v>
                </c:pt>
                <c:pt idx="22">
                  <c:v>48.500000000000007</c:v>
                </c:pt>
                <c:pt idx="23">
                  <c:v>48.46</c:v>
                </c:pt>
                <c:pt idx="24">
                  <c:v>48.500000000000007</c:v>
                </c:pt>
                <c:pt idx="25">
                  <c:v>48.57</c:v>
                </c:pt>
                <c:pt idx="26">
                  <c:v>48.6</c:v>
                </c:pt>
                <c:pt idx="27">
                  <c:v>48.639999999999993</c:v>
                </c:pt>
                <c:pt idx="28">
                  <c:v>48.57</c:v>
                </c:pt>
                <c:pt idx="29">
                  <c:v>48.62</c:v>
                </c:pt>
                <c:pt idx="30">
                  <c:v>48.49</c:v>
                </c:pt>
                <c:pt idx="31">
                  <c:v>48.500000000000007</c:v>
                </c:pt>
                <c:pt idx="32">
                  <c:v>48.550000000000004</c:v>
                </c:pt>
                <c:pt idx="33">
                  <c:v>48.580000000000005</c:v>
                </c:pt>
                <c:pt idx="34">
                  <c:v>48.62</c:v>
                </c:pt>
                <c:pt idx="35">
                  <c:v>48.68</c:v>
                </c:pt>
                <c:pt idx="36">
                  <c:v>48.750000000000007</c:v>
                </c:pt>
                <c:pt idx="37">
                  <c:v>48.750000000000007</c:v>
                </c:pt>
                <c:pt idx="38">
                  <c:v>48.610000000000007</c:v>
                </c:pt>
                <c:pt idx="39">
                  <c:v>48.57</c:v>
                </c:pt>
                <c:pt idx="40">
                  <c:v>48.68</c:v>
                </c:pt>
                <c:pt idx="41">
                  <c:v>48.720000000000006</c:v>
                </c:pt>
                <c:pt idx="42">
                  <c:v>48.73</c:v>
                </c:pt>
                <c:pt idx="43">
                  <c:v>48.77</c:v>
                </c:pt>
                <c:pt idx="44">
                  <c:v>48.68</c:v>
                </c:pt>
                <c:pt idx="45">
                  <c:v>48.750000000000007</c:v>
                </c:pt>
                <c:pt idx="46">
                  <c:v>48.830000000000005</c:v>
                </c:pt>
                <c:pt idx="47">
                  <c:v>48.949999999999996</c:v>
                </c:pt>
                <c:pt idx="48">
                  <c:v>48.949999999999996</c:v>
                </c:pt>
                <c:pt idx="49">
                  <c:v>49.02</c:v>
                </c:pt>
                <c:pt idx="50">
                  <c:v>48.96</c:v>
                </c:pt>
                <c:pt idx="51">
                  <c:v>48.98</c:v>
                </c:pt>
                <c:pt idx="52">
                  <c:v>49.059999999999995</c:v>
                </c:pt>
                <c:pt idx="53">
                  <c:v>49.139999999999993</c:v>
                </c:pt>
                <c:pt idx="54">
                  <c:v>49.199999999999996</c:v>
                </c:pt>
                <c:pt idx="55">
                  <c:v>49.190000000000005</c:v>
                </c:pt>
                <c:pt idx="56">
                  <c:v>49.18</c:v>
                </c:pt>
                <c:pt idx="57">
                  <c:v>49.250000000000007</c:v>
                </c:pt>
                <c:pt idx="58">
                  <c:v>49.32</c:v>
                </c:pt>
                <c:pt idx="59">
                  <c:v>49.23</c:v>
                </c:pt>
                <c:pt idx="60">
                  <c:v>49.300000000000004</c:v>
                </c:pt>
                <c:pt idx="61">
                  <c:v>49.27</c:v>
                </c:pt>
                <c:pt idx="62">
                  <c:v>49.21</c:v>
                </c:pt>
                <c:pt idx="63">
                  <c:v>49.199999999999996</c:v>
                </c:pt>
                <c:pt idx="64">
                  <c:v>49.279999999999994</c:v>
                </c:pt>
                <c:pt idx="65">
                  <c:v>49.35</c:v>
                </c:pt>
                <c:pt idx="66">
                  <c:v>49.4</c:v>
                </c:pt>
                <c:pt idx="67">
                  <c:v>49.49</c:v>
                </c:pt>
                <c:pt idx="68">
                  <c:v>49.440000000000005</c:v>
                </c:pt>
                <c:pt idx="69">
                  <c:v>49.500000000000007</c:v>
                </c:pt>
                <c:pt idx="70">
                  <c:v>49.57</c:v>
                </c:pt>
                <c:pt idx="71">
                  <c:v>49.580000000000005</c:v>
                </c:pt>
                <c:pt idx="72">
                  <c:v>49.57</c:v>
                </c:pt>
                <c:pt idx="73">
                  <c:v>49.639999999999993</c:v>
                </c:pt>
                <c:pt idx="74">
                  <c:v>49.71</c:v>
                </c:pt>
                <c:pt idx="75">
                  <c:v>49.76</c:v>
                </c:pt>
                <c:pt idx="76">
                  <c:v>49.88</c:v>
                </c:pt>
                <c:pt idx="77">
                  <c:v>49.96</c:v>
                </c:pt>
                <c:pt idx="78">
                  <c:v>50.050000000000004</c:v>
                </c:pt>
                <c:pt idx="79">
                  <c:v>50.029999999999994</c:v>
                </c:pt>
                <c:pt idx="80">
                  <c:v>50.13</c:v>
                </c:pt>
                <c:pt idx="81">
                  <c:v>50.27</c:v>
                </c:pt>
                <c:pt idx="82">
                  <c:v>50.279999999999994</c:v>
                </c:pt>
                <c:pt idx="83">
                  <c:v>50.330000000000005</c:v>
                </c:pt>
                <c:pt idx="84">
                  <c:v>50.419999999999995</c:v>
                </c:pt>
                <c:pt idx="85">
                  <c:v>50.449999999999996</c:v>
                </c:pt>
                <c:pt idx="86">
                  <c:v>50.48</c:v>
                </c:pt>
                <c:pt idx="87">
                  <c:v>50.4</c:v>
                </c:pt>
                <c:pt idx="88">
                  <c:v>50.48</c:v>
                </c:pt>
                <c:pt idx="89">
                  <c:v>50.550000000000004</c:v>
                </c:pt>
                <c:pt idx="90">
                  <c:v>50.610000000000007</c:v>
                </c:pt>
                <c:pt idx="91">
                  <c:v>50.54</c:v>
                </c:pt>
                <c:pt idx="92">
                  <c:v>50.580000000000005</c:v>
                </c:pt>
                <c:pt idx="93">
                  <c:v>50.639999999999993</c:v>
                </c:pt>
                <c:pt idx="94">
                  <c:v>50.690000000000005</c:v>
                </c:pt>
                <c:pt idx="95">
                  <c:v>50.74</c:v>
                </c:pt>
                <c:pt idx="96">
                  <c:v>50.589999999999996</c:v>
                </c:pt>
                <c:pt idx="97">
                  <c:v>50.52</c:v>
                </c:pt>
                <c:pt idx="98">
                  <c:v>50.48</c:v>
                </c:pt>
                <c:pt idx="99">
                  <c:v>50.360000000000007</c:v>
                </c:pt>
                <c:pt idx="100">
                  <c:v>50.4</c:v>
                </c:pt>
                <c:pt idx="101">
                  <c:v>50.199999999999996</c:v>
                </c:pt>
                <c:pt idx="102">
                  <c:v>50.250000000000007</c:v>
                </c:pt>
                <c:pt idx="103">
                  <c:v>50.279999999999994</c:v>
                </c:pt>
                <c:pt idx="104">
                  <c:v>50.26</c:v>
                </c:pt>
                <c:pt idx="105">
                  <c:v>50.360000000000007</c:v>
                </c:pt>
                <c:pt idx="106">
                  <c:v>50.419999999999995</c:v>
                </c:pt>
                <c:pt idx="107">
                  <c:v>50.51</c:v>
                </c:pt>
                <c:pt idx="108">
                  <c:v>50.559999999999995</c:v>
                </c:pt>
                <c:pt idx="109">
                  <c:v>50.610000000000007</c:v>
                </c:pt>
                <c:pt idx="110">
                  <c:v>50.65</c:v>
                </c:pt>
                <c:pt idx="111">
                  <c:v>50.690000000000005</c:v>
                </c:pt>
                <c:pt idx="112">
                  <c:v>50.669999999999995</c:v>
                </c:pt>
                <c:pt idx="113">
                  <c:v>50.73</c:v>
                </c:pt>
                <c:pt idx="114">
                  <c:v>50.82</c:v>
                </c:pt>
                <c:pt idx="115">
                  <c:v>50.860000000000007</c:v>
                </c:pt>
                <c:pt idx="116">
                  <c:v>50.96</c:v>
                </c:pt>
                <c:pt idx="117">
                  <c:v>50.949999999999996</c:v>
                </c:pt>
                <c:pt idx="118">
                  <c:v>50.970000000000006</c:v>
                </c:pt>
                <c:pt idx="119">
                  <c:v>50.970000000000006</c:v>
                </c:pt>
                <c:pt idx="120">
                  <c:v>50.85</c:v>
                </c:pt>
                <c:pt idx="121">
                  <c:v>50.860000000000007</c:v>
                </c:pt>
                <c:pt idx="122">
                  <c:v>50.79</c:v>
                </c:pt>
                <c:pt idx="123">
                  <c:v>50.76</c:v>
                </c:pt>
                <c:pt idx="124">
                  <c:v>50.77</c:v>
                </c:pt>
                <c:pt idx="125">
                  <c:v>50.82</c:v>
                </c:pt>
                <c:pt idx="126">
                  <c:v>50.860000000000007</c:v>
                </c:pt>
                <c:pt idx="127">
                  <c:v>50.87</c:v>
                </c:pt>
                <c:pt idx="128">
                  <c:v>50.93</c:v>
                </c:pt>
                <c:pt idx="129">
                  <c:v>50.970000000000006</c:v>
                </c:pt>
                <c:pt idx="130">
                  <c:v>50.99</c:v>
                </c:pt>
                <c:pt idx="131">
                  <c:v>51.050000000000004</c:v>
                </c:pt>
                <c:pt idx="132">
                  <c:v>51.13</c:v>
                </c:pt>
                <c:pt idx="133">
                  <c:v>51.190000000000005</c:v>
                </c:pt>
                <c:pt idx="134">
                  <c:v>51.169999999999995</c:v>
                </c:pt>
                <c:pt idx="135">
                  <c:v>51.12</c:v>
                </c:pt>
                <c:pt idx="136">
                  <c:v>51.13</c:v>
                </c:pt>
                <c:pt idx="137">
                  <c:v>51.199999999999996</c:v>
                </c:pt>
                <c:pt idx="138">
                  <c:v>51.279999999999994</c:v>
                </c:pt>
                <c:pt idx="139">
                  <c:v>51.250000000000007</c:v>
                </c:pt>
                <c:pt idx="140">
                  <c:v>51.27</c:v>
                </c:pt>
                <c:pt idx="141">
                  <c:v>51.339999999999996</c:v>
                </c:pt>
                <c:pt idx="142">
                  <c:v>51.360000000000007</c:v>
                </c:pt>
                <c:pt idx="143">
                  <c:v>51.43</c:v>
                </c:pt>
                <c:pt idx="144">
                  <c:v>51.4</c:v>
                </c:pt>
                <c:pt idx="145">
                  <c:v>51.35</c:v>
                </c:pt>
                <c:pt idx="146">
                  <c:v>51.35</c:v>
                </c:pt>
                <c:pt idx="147">
                  <c:v>51.37</c:v>
                </c:pt>
                <c:pt idx="148">
                  <c:v>51.43</c:v>
                </c:pt>
                <c:pt idx="149">
                  <c:v>51.339999999999996</c:v>
                </c:pt>
                <c:pt idx="150">
                  <c:v>51.410000000000004</c:v>
                </c:pt>
                <c:pt idx="151">
                  <c:v>51.49</c:v>
                </c:pt>
                <c:pt idx="152">
                  <c:v>51.57</c:v>
                </c:pt>
                <c:pt idx="153">
                  <c:v>51.559999999999995</c:v>
                </c:pt>
                <c:pt idx="154">
                  <c:v>51.559999999999995</c:v>
                </c:pt>
                <c:pt idx="155">
                  <c:v>51.48</c:v>
                </c:pt>
                <c:pt idx="156">
                  <c:v>51.449999999999996</c:v>
                </c:pt>
                <c:pt idx="157">
                  <c:v>51.440000000000005</c:v>
                </c:pt>
                <c:pt idx="158">
                  <c:v>51.52</c:v>
                </c:pt>
                <c:pt idx="159">
                  <c:v>51.470000000000006</c:v>
                </c:pt>
                <c:pt idx="160">
                  <c:v>51.470000000000006</c:v>
                </c:pt>
                <c:pt idx="161">
                  <c:v>51.449999999999996</c:v>
                </c:pt>
                <c:pt idx="162">
                  <c:v>51.470000000000006</c:v>
                </c:pt>
                <c:pt idx="163">
                  <c:v>51.470000000000006</c:v>
                </c:pt>
                <c:pt idx="164">
                  <c:v>51.48</c:v>
                </c:pt>
                <c:pt idx="165">
                  <c:v>51.529999999999994</c:v>
                </c:pt>
                <c:pt idx="166">
                  <c:v>51.550000000000004</c:v>
                </c:pt>
                <c:pt idx="167">
                  <c:v>51.51</c:v>
                </c:pt>
                <c:pt idx="168">
                  <c:v>51.51</c:v>
                </c:pt>
                <c:pt idx="169">
                  <c:v>51.550000000000004</c:v>
                </c:pt>
                <c:pt idx="170">
                  <c:v>51.52</c:v>
                </c:pt>
                <c:pt idx="171">
                  <c:v>51.410000000000004</c:v>
                </c:pt>
                <c:pt idx="172">
                  <c:v>51.440000000000005</c:v>
                </c:pt>
                <c:pt idx="173">
                  <c:v>51.49</c:v>
                </c:pt>
                <c:pt idx="174">
                  <c:v>51.529999999999994</c:v>
                </c:pt>
                <c:pt idx="175">
                  <c:v>51.54</c:v>
                </c:pt>
                <c:pt idx="176">
                  <c:v>51.529999999999994</c:v>
                </c:pt>
                <c:pt idx="177">
                  <c:v>51.51</c:v>
                </c:pt>
                <c:pt idx="178">
                  <c:v>51.500000000000007</c:v>
                </c:pt>
                <c:pt idx="179">
                  <c:v>51.529999999999994</c:v>
                </c:pt>
                <c:pt idx="180">
                  <c:v>51.589999999999996</c:v>
                </c:pt>
                <c:pt idx="181">
                  <c:v>51.6</c:v>
                </c:pt>
                <c:pt idx="182">
                  <c:v>51.559999999999995</c:v>
                </c:pt>
                <c:pt idx="183">
                  <c:v>51.65</c:v>
                </c:pt>
                <c:pt idx="184">
                  <c:v>51.71</c:v>
                </c:pt>
                <c:pt idx="185">
                  <c:v>51.690000000000005</c:v>
                </c:pt>
                <c:pt idx="186">
                  <c:v>51.71</c:v>
                </c:pt>
                <c:pt idx="187">
                  <c:v>51.74</c:v>
                </c:pt>
                <c:pt idx="188">
                  <c:v>51.76</c:v>
                </c:pt>
                <c:pt idx="189">
                  <c:v>51.82</c:v>
                </c:pt>
                <c:pt idx="190">
                  <c:v>51.87</c:v>
                </c:pt>
                <c:pt idx="191">
                  <c:v>51.9</c:v>
                </c:pt>
                <c:pt idx="192">
                  <c:v>51.949999999999996</c:v>
                </c:pt>
                <c:pt idx="193">
                  <c:v>51.860000000000007</c:v>
                </c:pt>
                <c:pt idx="194">
                  <c:v>51.860000000000007</c:v>
                </c:pt>
                <c:pt idx="195">
                  <c:v>51.830000000000005</c:v>
                </c:pt>
                <c:pt idx="196">
                  <c:v>51.73</c:v>
                </c:pt>
                <c:pt idx="197">
                  <c:v>51.750000000000007</c:v>
                </c:pt>
                <c:pt idx="198">
                  <c:v>51.77</c:v>
                </c:pt>
                <c:pt idx="199">
                  <c:v>51.73</c:v>
                </c:pt>
                <c:pt idx="200">
                  <c:v>51.779999999999994</c:v>
                </c:pt>
                <c:pt idx="201">
                  <c:v>51.82</c:v>
                </c:pt>
                <c:pt idx="202">
                  <c:v>51.87</c:v>
                </c:pt>
                <c:pt idx="203">
                  <c:v>51.940000000000005</c:v>
                </c:pt>
                <c:pt idx="204">
                  <c:v>51.970000000000006</c:v>
                </c:pt>
                <c:pt idx="205">
                  <c:v>52.01</c:v>
                </c:pt>
                <c:pt idx="206">
                  <c:v>52.029999999999994</c:v>
                </c:pt>
                <c:pt idx="207">
                  <c:v>52.07</c:v>
                </c:pt>
                <c:pt idx="208">
                  <c:v>52.13</c:v>
                </c:pt>
                <c:pt idx="209">
                  <c:v>52.15</c:v>
                </c:pt>
                <c:pt idx="210">
                  <c:v>52.169999999999995</c:v>
                </c:pt>
                <c:pt idx="211">
                  <c:v>52.24</c:v>
                </c:pt>
                <c:pt idx="212">
                  <c:v>52.309999999999995</c:v>
                </c:pt>
                <c:pt idx="213">
                  <c:v>52.35</c:v>
                </c:pt>
                <c:pt idx="214">
                  <c:v>52.330000000000005</c:v>
                </c:pt>
                <c:pt idx="215">
                  <c:v>52.35</c:v>
                </c:pt>
                <c:pt idx="216">
                  <c:v>52.389999999999993</c:v>
                </c:pt>
                <c:pt idx="217">
                  <c:v>52.38</c:v>
                </c:pt>
                <c:pt idx="218">
                  <c:v>52.449999999999996</c:v>
                </c:pt>
                <c:pt idx="219">
                  <c:v>52.51</c:v>
                </c:pt>
                <c:pt idx="220">
                  <c:v>52.52</c:v>
                </c:pt>
                <c:pt idx="221">
                  <c:v>52.49</c:v>
                </c:pt>
                <c:pt idx="222">
                  <c:v>52.500000000000007</c:v>
                </c:pt>
                <c:pt idx="223">
                  <c:v>52.559999999999995</c:v>
                </c:pt>
                <c:pt idx="224">
                  <c:v>52.57</c:v>
                </c:pt>
                <c:pt idx="225">
                  <c:v>52.580000000000005</c:v>
                </c:pt>
                <c:pt idx="226">
                  <c:v>52.46</c:v>
                </c:pt>
                <c:pt idx="227">
                  <c:v>52.54</c:v>
                </c:pt>
                <c:pt idx="228">
                  <c:v>52.46</c:v>
                </c:pt>
                <c:pt idx="229">
                  <c:v>52.389999999999993</c:v>
                </c:pt>
                <c:pt idx="230">
                  <c:v>52.449999999999996</c:v>
                </c:pt>
                <c:pt idx="231">
                  <c:v>52.440000000000005</c:v>
                </c:pt>
                <c:pt idx="232">
                  <c:v>52.410000000000004</c:v>
                </c:pt>
                <c:pt idx="233">
                  <c:v>52.279999999999994</c:v>
                </c:pt>
                <c:pt idx="234">
                  <c:v>52.339999999999996</c:v>
                </c:pt>
                <c:pt idx="235">
                  <c:v>52.410000000000004</c:v>
                </c:pt>
                <c:pt idx="236">
                  <c:v>52.37</c:v>
                </c:pt>
                <c:pt idx="237">
                  <c:v>52.26</c:v>
                </c:pt>
                <c:pt idx="238">
                  <c:v>52.339999999999996</c:v>
                </c:pt>
                <c:pt idx="239">
                  <c:v>52.46</c:v>
                </c:pt>
                <c:pt idx="240">
                  <c:v>52.550000000000004</c:v>
                </c:pt>
                <c:pt idx="241">
                  <c:v>52.43</c:v>
                </c:pt>
                <c:pt idx="242">
                  <c:v>52.35</c:v>
                </c:pt>
                <c:pt idx="243">
                  <c:v>52.24</c:v>
                </c:pt>
                <c:pt idx="244">
                  <c:v>52.300000000000004</c:v>
                </c:pt>
                <c:pt idx="245">
                  <c:v>52.360000000000007</c:v>
                </c:pt>
                <c:pt idx="246">
                  <c:v>52.440000000000005</c:v>
                </c:pt>
                <c:pt idx="247">
                  <c:v>52.440000000000005</c:v>
                </c:pt>
                <c:pt idx="248">
                  <c:v>52.46</c:v>
                </c:pt>
                <c:pt idx="249">
                  <c:v>52.43</c:v>
                </c:pt>
                <c:pt idx="250">
                  <c:v>52.410000000000004</c:v>
                </c:pt>
                <c:pt idx="251">
                  <c:v>52.449999999999996</c:v>
                </c:pt>
                <c:pt idx="252">
                  <c:v>52.470000000000006</c:v>
                </c:pt>
                <c:pt idx="253">
                  <c:v>52.550000000000004</c:v>
                </c:pt>
                <c:pt idx="254">
                  <c:v>52.57</c:v>
                </c:pt>
                <c:pt idx="255">
                  <c:v>52.62</c:v>
                </c:pt>
                <c:pt idx="256">
                  <c:v>52.589999999999996</c:v>
                </c:pt>
                <c:pt idx="257">
                  <c:v>52.63</c:v>
                </c:pt>
                <c:pt idx="258">
                  <c:v>52.750000000000007</c:v>
                </c:pt>
                <c:pt idx="259">
                  <c:v>52.779999999999994</c:v>
                </c:pt>
                <c:pt idx="260">
                  <c:v>52.76</c:v>
                </c:pt>
                <c:pt idx="261">
                  <c:v>52.71</c:v>
                </c:pt>
                <c:pt idx="262">
                  <c:v>52.73</c:v>
                </c:pt>
                <c:pt idx="263">
                  <c:v>52.809999999999995</c:v>
                </c:pt>
                <c:pt idx="264">
                  <c:v>52.82</c:v>
                </c:pt>
                <c:pt idx="265">
                  <c:v>52.720000000000006</c:v>
                </c:pt>
                <c:pt idx="266">
                  <c:v>52.62</c:v>
                </c:pt>
                <c:pt idx="267">
                  <c:v>52.54</c:v>
                </c:pt>
                <c:pt idx="268">
                  <c:v>52.500000000000007</c:v>
                </c:pt>
                <c:pt idx="269">
                  <c:v>52.48</c:v>
                </c:pt>
                <c:pt idx="270">
                  <c:v>52.37</c:v>
                </c:pt>
                <c:pt idx="271">
                  <c:v>52.360000000000007</c:v>
                </c:pt>
                <c:pt idx="272">
                  <c:v>52.35</c:v>
                </c:pt>
                <c:pt idx="273">
                  <c:v>52.360000000000007</c:v>
                </c:pt>
                <c:pt idx="274">
                  <c:v>52.360000000000007</c:v>
                </c:pt>
                <c:pt idx="275">
                  <c:v>52.419999999999995</c:v>
                </c:pt>
                <c:pt idx="276">
                  <c:v>52.37</c:v>
                </c:pt>
                <c:pt idx="277">
                  <c:v>52.339999999999996</c:v>
                </c:pt>
                <c:pt idx="278">
                  <c:v>52.339999999999996</c:v>
                </c:pt>
              </c:numCache>
            </c:numRef>
          </c:val>
        </c:ser>
        <c:ser>
          <c:idx val="6"/>
          <c:order val="5"/>
          <c:tx>
            <c:v>2227</c:v>
          </c:tx>
          <c:marker>
            <c:symbol val="none"/>
          </c:marker>
          <c:val>
            <c:numRef>
              <c:f>Sheet2!$Q$94:$Q$141</c:f>
              <c:numCache>
                <c:formatCode>General</c:formatCode>
                <c:ptCount val="48"/>
                <c:pt idx="0">
                  <c:v>50.13</c:v>
                </c:pt>
                <c:pt idx="1">
                  <c:v>50.080000000000005</c:v>
                </c:pt>
                <c:pt idx="2">
                  <c:v>49.800000000000004</c:v>
                </c:pt>
                <c:pt idx="3">
                  <c:v>50.089999999999996</c:v>
                </c:pt>
                <c:pt idx="4">
                  <c:v>50.12</c:v>
                </c:pt>
                <c:pt idx="5">
                  <c:v>50.050000000000004</c:v>
                </c:pt>
                <c:pt idx="6">
                  <c:v>50.000000000000007</c:v>
                </c:pt>
                <c:pt idx="7">
                  <c:v>50.12</c:v>
                </c:pt>
                <c:pt idx="8">
                  <c:v>50.57</c:v>
                </c:pt>
                <c:pt idx="9">
                  <c:v>50.559999999999995</c:v>
                </c:pt>
                <c:pt idx="10">
                  <c:v>50.440000000000005</c:v>
                </c:pt>
                <c:pt idx="11">
                  <c:v>50.410000000000004</c:v>
                </c:pt>
                <c:pt idx="12">
                  <c:v>50.410000000000004</c:v>
                </c:pt>
                <c:pt idx="13">
                  <c:v>50.750000000000007</c:v>
                </c:pt>
                <c:pt idx="14">
                  <c:v>50.470000000000006</c:v>
                </c:pt>
                <c:pt idx="15">
                  <c:v>50.559999999999995</c:v>
                </c:pt>
                <c:pt idx="16">
                  <c:v>51.660000000000004</c:v>
                </c:pt>
                <c:pt idx="17">
                  <c:v>52.13</c:v>
                </c:pt>
                <c:pt idx="18">
                  <c:v>52.02</c:v>
                </c:pt>
                <c:pt idx="19">
                  <c:v>52.07</c:v>
                </c:pt>
                <c:pt idx="20">
                  <c:v>51.93</c:v>
                </c:pt>
                <c:pt idx="21">
                  <c:v>52.080000000000005</c:v>
                </c:pt>
                <c:pt idx="22">
                  <c:v>51.750000000000007</c:v>
                </c:pt>
                <c:pt idx="23">
                  <c:v>51.839999999999996</c:v>
                </c:pt>
                <c:pt idx="24">
                  <c:v>51.660000000000004</c:v>
                </c:pt>
                <c:pt idx="25">
                  <c:v>52.000000000000007</c:v>
                </c:pt>
                <c:pt idx="26">
                  <c:v>52.07</c:v>
                </c:pt>
                <c:pt idx="27">
                  <c:v>52.01</c:v>
                </c:pt>
                <c:pt idx="28">
                  <c:v>51.839999999999996</c:v>
                </c:pt>
                <c:pt idx="29">
                  <c:v>51.830000000000005</c:v>
                </c:pt>
                <c:pt idx="30">
                  <c:v>52.750000000000007</c:v>
                </c:pt>
                <c:pt idx="31">
                  <c:v>52.87</c:v>
                </c:pt>
                <c:pt idx="32">
                  <c:v>52.699999999999996</c:v>
                </c:pt>
                <c:pt idx="33">
                  <c:v>52.779999999999994</c:v>
                </c:pt>
                <c:pt idx="34">
                  <c:v>52.4</c:v>
                </c:pt>
                <c:pt idx="35">
                  <c:v>52.48</c:v>
                </c:pt>
                <c:pt idx="36">
                  <c:v>52.300000000000004</c:v>
                </c:pt>
                <c:pt idx="37">
                  <c:v>52.29</c:v>
                </c:pt>
                <c:pt idx="38">
                  <c:v>52.330000000000005</c:v>
                </c:pt>
                <c:pt idx="39">
                  <c:v>52.35</c:v>
                </c:pt>
                <c:pt idx="40">
                  <c:v>52.449999999999996</c:v>
                </c:pt>
                <c:pt idx="41">
                  <c:v>53.110000000000007</c:v>
                </c:pt>
                <c:pt idx="42">
                  <c:v>53.110000000000007</c:v>
                </c:pt>
                <c:pt idx="43">
                  <c:v>53.27</c:v>
                </c:pt>
                <c:pt idx="44">
                  <c:v>53.35</c:v>
                </c:pt>
                <c:pt idx="45">
                  <c:v>53.29</c:v>
                </c:pt>
                <c:pt idx="46">
                  <c:v>53.199999999999996</c:v>
                </c:pt>
                <c:pt idx="47">
                  <c:v>53.24</c:v>
                </c:pt>
              </c:numCache>
            </c:numRef>
          </c:val>
        </c:ser>
        <c:ser>
          <c:idx val="8"/>
          <c:order val="6"/>
          <c:tx>
            <c:v>2229</c:v>
          </c:tx>
          <c:marker>
            <c:symbol val="none"/>
          </c:marker>
          <c:val>
            <c:numRef>
              <c:f>Sheet2!$W$208:$W$486</c:f>
              <c:numCache>
                <c:formatCode>General</c:formatCode>
                <c:ptCount val="279"/>
                <c:pt idx="0">
                  <c:v>46.9</c:v>
                </c:pt>
                <c:pt idx="1">
                  <c:v>46.96</c:v>
                </c:pt>
                <c:pt idx="2">
                  <c:v>46.919999999999995</c:v>
                </c:pt>
                <c:pt idx="3">
                  <c:v>47.01</c:v>
                </c:pt>
                <c:pt idx="4">
                  <c:v>47.029999999999994</c:v>
                </c:pt>
                <c:pt idx="5">
                  <c:v>46.99</c:v>
                </c:pt>
                <c:pt idx="6">
                  <c:v>46.889999999999993</c:v>
                </c:pt>
                <c:pt idx="7">
                  <c:v>46.93</c:v>
                </c:pt>
                <c:pt idx="8">
                  <c:v>46.96</c:v>
                </c:pt>
                <c:pt idx="9">
                  <c:v>46.919999999999995</c:v>
                </c:pt>
                <c:pt idx="10">
                  <c:v>46.98</c:v>
                </c:pt>
                <c:pt idx="11">
                  <c:v>47.01</c:v>
                </c:pt>
                <c:pt idx="12">
                  <c:v>47.059999999999995</c:v>
                </c:pt>
                <c:pt idx="13">
                  <c:v>47.050000000000004</c:v>
                </c:pt>
                <c:pt idx="14">
                  <c:v>47.080000000000005</c:v>
                </c:pt>
                <c:pt idx="15">
                  <c:v>47.110000000000007</c:v>
                </c:pt>
                <c:pt idx="16">
                  <c:v>47.080000000000005</c:v>
                </c:pt>
                <c:pt idx="17">
                  <c:v>47.110000000000007</c:v>
                </c:pt>
                <c:pt idx="18">
                  <c:v>47.12</c:v>
                </c:pt>
                <c:pt idx="19">
                  <c:v>47.080000000000005</c:v>
                </c:pt>
                <c:pt idx="20">
                  <c:v>47.080000000000005</c:v>
                </c:pt>
                <c:pt idx="21">
                  <c:v>47.169999999999995</c:v>
                </c:pt>
                <c:pt idx="22">
                  <c:v>47.23</c:v>
                </c:pt>
                <c:pt idx="23">
                  <c:v>47.160000000000004</c:v>
                </c:pt>
                <c:pt idx="24">
                  <c:v>47.23</c:v>
                </c:pt>
                <c:pt idx="25">
                  <c:v>47.26</c:v>
                </c:pt>
                <c:pt idx="26">
                  <c:v>47.330000000000005</c:v>
                </c:pt>
                <c:pt idx="27">
                  <c:v>47.330000000000005</c:v>
                </c:pt>
                <c:pt idx="28">
                  <c:v>47.279999999999994</c:v>
                </c:pt>
                <c:pt idx="29">
                  <c:v>47.250000000000007</c:v>
                </c:pt>
                <c:pt idx="30">
                  <c:v>47.300000000000004</c:v>
                </c:pt>
                <c:pt idx="31">
                  <c:v>47.27</c:v>
                </c:pt>
                <c:pt idx="32">
                  <c:v>47.309999999999995</c:v>
                </c:pt>
                <c:pt idx="33">
                  <c:v>47.309999999999995</c:v>
                </c:pt>
                <c:pt idx="34">
                  <c:v>47.279999999999994</c:v>
                </c:pt>
                <c:pt idx="35">
                  <c:v>47.389999999999993</c:v>
                </c:pt>
                <c:pt idx="36">
                  <c:v>47.43</c:v>
                </c:pt>
                <c:pt idx="37">
                  <c:v>47.48</c:v>
                </c:pt>
                <c:pt idx="38">
                  <c:v>47.29</c:v>
                </c:pt>
                <c:pt idx="39">
                  <c:v>47.250000000000007</c:v>
                </c:pt>
                <c:pt idx="40">
                  <c:v>46.85</c:v>
                </c:pt>
                <c:pt idx="41">
                  <c:v>46.54</c:v>
                </c:pt>
                <c:pt idx="42">
                  <c:v>46.48</c:v>
                </c:pt>
                <c:pt idx="43">
                  <c:v>46.529999999999994</c:v>
                </c:pt>
                <c:pt idx="44">
                  <c:v>46.440000000000005</c:v>
                </c:pt>
                <c:pt idx="45">
                  <c:v>46.62</c:v>
                </c:pt>
                <c:pt idx="46">
                  <c:v>46.750000000000007</c:v>
                </c:pt>
                <c:pt idx="47">
                  <c:v>46.9</c:v>
                </c:pt>
                <c:pt idx="48">
                  <c:v>46.79</c:v>
                </c:pt>
                <c:pt idx="49">
                  <c:v>46.88</c:v>
                </c:pt>
                <c:pt idx="50">
                  <c:v>47.01</c:v>
                </c:pt>
                <c:pt idx="51">
                  <c:v>47.1</c:v>
                </c:pt>
                <c:pt idx="52">
                  <c:v>47.13</c:v>
                </c:pt>
                <c:pt idx="53">
                  <c:v>47.18</c:v>
                </c:pt>
                <c:pt idx="54">
                  <c:v>47.27</c:v>
                </c:pt>
                <c:pt idx="55">
                  <c:v>47.330000000000005</c:v>
                </c:pt>
                <c:pt idx="56">
                  <c:v>47.330000000000005</c:v>
                </c:pt>
                <c:pt idx="57">
                  <c:v>47.4</c:v>
                </c:pt>
                <c:pt idx="58">
                  <c:v>47.46</c:v>
                </c:pt>
                <c:pt idx="59">
                  <c:v>47.48</c:v>
                </c:pt>
                <c:pt idx="60">
                  <c:v>47.54</c:v>
                </c:pt>
                <c:pt idx="61">
                  <c:v>47.52</c:v>
                </c:pt>
                <c:pt idx="62">
                  <c:v>47.440000000000005</c:v>
                </c:pt>
                <c:pt idx="63">
                  <c:v>47.49</c:v>
                </c:pt>
                <c:pt idx="64">
                  <c:v>47.52</c:v>
                </c:pt>
                <c:pt idx="65">
                  <c:v>47.57</c:v>
                </c:pt>
                <c:pt idx="66">
                  <c:v>47.639999999999993</c:v>
                </c:pt>
                <c:pt idx="67">
                  <c:v>47.74</c:v>
                </c:pt>
                <c:pt idx="68">
                  <c:v>47.809999999999995</c:v>
                </c:pt>
                <c:pt idx="69">
                  <c:v>47.889999999999993</c:v>
                </c:pt>
                <c:pt idx="70">
                  <c:v>47.919999999999995</c:v>
                </c:pt>
                <c:pt idx="71">
                  <c:v>47.96</c:v>
                </c:pt>
                <c:pt idx="72">
                  <c:v>48.01</c:v>
                </c:pt>
                <c:pt idx="73">
                  <c:v>48.13</c:v>
                </c:pt>
                <c:pt idx="74">
                  <c:v>48.21</c:v>
                </c:pt>
                <c:pt idx="75">
                  <c:v>48.23</c:v>
                </c:pt>
                <c:pt idx="76">
                  <c:v>48.32</c:v>
                </c:pt>
                <c:pt idx="77">
                  <c:v>48.37</c:v>
                </c:pt>
                <c:pt idx="78">
                  <c:v>48.46</c:v>
                </c:pt>
                <c:pt idx="79">
                  <c:v>48.57</c:v>
                </c:pt>
                <c:pt idx="80">
                  <c:v>48.639999999999993</c:v>
                </c:pt>
                <c:pt idx="81">
                  <c:v>48.669999999999995</c:v>
                </c:pt>
                <c:pt idx="82">
                  <c:v>48.690000000000005</c:v>
                </c:pt>
                <c:pt idx="83">
                  <c:v>48.71</c:v>
                </c:pt>
                <c:pt idx="84">
                  <c:v>48.74</c:v>
                </c:pt>
                <c:pt idx="85">
                  <c:v>48.800000000000004</c:v>
                </c:pt>
                <c:pt idx="86">
                  <c:v>48.889999999999993</c:v>
                </c:pt>
                <c:pt idx="87">
                  <c:v>48.88</c:v>
                </c:pt>
                <c:pt idx="88">
                  <c:v>48.96</c:v>
                </c:pt>
                <c:pt idx="89">
                  <c:v>49.029999999999994</c:v>
                </c:pt>
                <c:pt idx="90">
                  <c:v>49.1</c:v>
                </c:pt>
                <c:pt idx="91">
                  <c:v>49.13</c:v>
                </c:pt>
                <c:pt idx="92">
                  <c:v>49.169999999999995</c:v>
                </c:pt>
                <c:pt idx="93">
                  <c:v>49.190000000000005</c:v>
                </c:pt>
                <c:pt idx="94">
                  <c:v>49.190000000000005</c:v>
                </c:pt>
                <c:pt idx="95">
                  <c:v>49.169999999999995</c:v>
                </c:pt>
                <c:pt idx="96">
                  <c:v>49.15</c:v>
                </c:pt>
                <c:pt idx="97">
                  <c:v>49.1</c:v>
                </c:pt>
                <c:pt idx="98">
                  <c:v>49.12</c:v>
                </c:pt>
                <c:pt idx="99">
                  <c:v>48.99</c:v>
                </c:pt>
                <c:pt idx="100">
                  <c:v>48.830000000000005</c:v>
                </c:pt>
                <c:pt idx="101">
                  <c:v>48.23</c:v>
                </c:pt>
                <c:pt idx="102">
                  <c:v>47.9</c:v>
                </c:pt>
                <c:pt idx="103">
                  <c:v>47.669999999999995</c:v>
                </c:pt>
                <c:pt idx="104">
                  <c:v>47.24</c:v>
                </c:pt>
                <c:pt idx="105">
                  <c:v>47.449999999999996</c:v>
                </c:pt>
                <c:pt idx="106">
                  <c:v>47.720000000000006</c:v>
                </c:pt>
                <c:pt idx="107">
                  <c:v>47.87</c:v>
                </c:pt>
                <c:pt idx="108">
                  <c:v>48.000000000000007</c:v>
                </c:pt>
                <c:pt idx="109">
                  <c:v>48.139999999999993</c:v>
                </c:pt>
                <c:pt idx="110">
                  <c:v>48.220000000000006</c:v>
                </c:pt>
                <c:pt idx="111">
                  <c:v>48.360000000000007</c:v>
                </c:pt>
                <c:pt idx="112">
                  <c:v>48.43</c:v>
                </c:pt>
                <c:pt idx="113">
                  <c:v>48.500000000000007</c:v>
                </c:pt>
                <c:pt idx="114">
                  <c:v>48.6</c:v>
                </c:pt>
                <c:pt idx="115">
                  <c:v>48.699999999999996</c:v>
                </c:pt>
                <c:pt idx="116">
                  <c:v>48.77</c:v>
                </c:pt>
                <c:pt idx="117">
                  <c:v>48.77</c:v>
                </c:pt>
                <c:pt idx="118">
                  <c:v>48.779999999999994</c:v>
                </c:pt>
                <c:pt idx="119">
                  <c:v>48.76</c:v>
                </c:pt>
                <c:pt idx="120">
                  <c:v>48.88</c:v>
                </c:pt>
                <c:pt idx="121">
                  <c:v>48.919999999999995</c:v>
                </c:pt>
                <c:pt idx="122">
                  <c:v>48.98</c:v>
                </c:pt>
                <c:pt idx="123">
                  <c:v>49.000000000000007</c:v>
                </c:pt>
                <c:pt idx="124">
                  <c:v>49.050000000000004</c:v>
                </c:pt>
                <c:pt idx="125">
                  <c:v>49.029999999999994</c:v>
                </c:pt>
                <c:pt idx="126">
                  <c:v>49.080000000000005</c:v>
                </c:pt>
                <c:pt idx="127">
                  <c:v>49.12</c:v>
                </c:pt>
                <c:pt idx="128">
                  <c:v>49.139999999999993</c:v>
                </c:pt>
                <c:pt idx="129">
                  <c:v>49.199999999999996</c:v>
                </c:pt>
                <c:pt idx="130">
                  <c:v>49.190000000000005</c:v>
                </c:pt>
                <c:pt idx="131">
                  <c:v>49.27</c:v>
                </c:pt>
                <c:pt idx="132">
                  <c:v>49.27</c:v>
                </c:pt>
                <c:pt idx="133">
                  <c:v>49.389999999999993</c:v>
                </c:pt>
                <c:pt idx="134">
                  <c:v>49.46</c:v>
                </c:pt>
                <c:pt idx="135">
                  <c:v>49.449999999999996</c:v>
                </c:pt>
                <c:pt idx="136">
                  <c:v>49.500000000000007</c:v>
                </c:pt>
                <c:pt idx="137">
                  <c:v>49.550000000000004</c:v>
                </c:pt>
                <c:pt idx="138">
                  <c:v>49.54</c:v>
                </c:pt>
                <c:pt idx="139">
                  <c:v>49.220000000000006</c:v>
                </c:pt>
                <c:pt idx="140">
                  <c:v>49.24</c:v>
                </c:pt>
                <c:pt idx="141">
                  <c:v>49.339999999999996</c:v>
                </c:pt>
                <c:pt idx="142">
                  <c:v>49.410000000000004</c:v>
                </c:pt>
                <c:pt idx="143">
                  <c:v>49.440000000000005</c:v>
                </c:pt>
                <c:pt idx="144">
                  <c:v>49.550000000000004</c:v>
                </c:pt>
                <c:pt idx="145">
                  <c:v>49.6</c:v>
                </c:pt>
                <c:pt idx="146">
                  <c:v>49.610000000000007</c:v>
                </c:pt>
                <c:pt idx="147">
                  <c:v>49.690000000000005</c:v>
                </c:pt>
                <c:pt idx="148">
                  <c:v>49.74</c:v>
                </c:pt>
                <c:pt idx="149">
                  <c:v>49.669999999999995</c:v>
                </c:pt>
                <c:pt idx="150">
                  <c:v>49.669999999999995</c:v>
                </c:pt>
                <c:pt idx="151">
                  <c:v>49.690000000000005</c:v>
                </c:pt>
                <c:pt idx="152">
                  <c:v>49.720000000000006</c:v>
                </c:pt>
                <c:pt idx="153">
                  <c:v>49.77</c:v>
                </c:pt>
                <c:pt idx="154">
                  <c:v>49.800000000000004</c:v>
                </c:pt>
                <c:pt idx="155">
                  <c:v>49.82</c:v>
                </c:pt>
                <c:pt idx="156">
                  <c:v>49.809999999999995</c:v>
                </c:pt>
                <c:pt idx="157">
                  <c:v>49.800000000000004</c:v>
                </c:pt>
                <c:pt idx="158">
                  <c:v>49.699999999999996</c:v>
                </c:pt>
                <c:pt idx="159">
                  <c:v>49.720000000000006</c:v>
                </c:pt>
                <c:pt idx="160">
                  <c:v>49.750000000000007</c:v>
                </c:pt>
                <c:pt idx="161">
                  <c:v>49.779999999999994</c:v>
                </c:pt>
                <c:pt idx="162">
                  <c:v>49.77</c:v>
                </c:pt>
                <c:pt idx="163">
                  <c:v>49.830000000000005</c:v>
                </c:pt>
                <c:pt idx="164">
                  <c:v>49.830000000000005</c:v>
                </c:pt>
                <c:pt idx="165">
                  <c:v>49.809999999999995</c:v>
                </c:pt>
                <c:pt idx="166">
                  <c:v>49.88</c:v>
                </c:pt>
                <c:pt idx="167">
                  <c:v>49.9</c:v>
                </c:pt>
                <c:pt idx="168">
                  <c:v>49.87</c:v>
                </c:pt>
                <c:pt idx="169">
                  <c:v>49.860000000000007</c:v>
                </c:pt>
                <c:pt idx="170">
                  <c:v>49.93</c:v>
                </c:pt>
                <c:pt idx="171">
                  <c:v>49.87</c:v>
                </c:pt>
                <c:pt idx="172">
                  <c:v>49.87</c:v>
                </c:pt>
                <c:pt idx="173">
                  <c:v>49.910000000000004</c:v>
                </c:pt>
                <c:pt idx="174">
                  <c:v>49.88</c:v>
                </c:pt>
                <c:pt idx="175">
                  <c:v>49.910000000000004</c:v>
                </c:pt>
                <c:pt idx="176">
                  <c:v>49.93</c:v>
                </c:pt>
                <c:pt idx="177">
                  <c:v>49.99</c:v>
                </c:pt>
                <c:pt idx="178">
                  <c:v>50.050000000000004</c:v>
                </c:pt>
                <c:pt idx="179">
                  <c:v>50.080000000000005</c:v>
                </c:pt>
                <c:pt idx="180">
                  <c:v>50.110000000000007</c:v>
                </c:pt>
                <c:pt idx="181">
                  <c:v>50.169999999999995</c:v>
                </c:pt>
                <c:pt idx="182">
                  <c:v>50.169999999999995</c:v>
                </c:pt>
                <c:pt idx="183">
                  <c:v>50.29</c:v>
                </c:pt>
                <c:pt idx="184">
                  <c:v>50.360000000000007</c:v>
                </c:pt>
                <c:pt idx="185">
                  <c:v>50.35</c:v>
                </c:pt>
                <c:pt idx="186">
                  <c:v>50.389999999999993</c:v>
                </c:pt>
                <c:pt idx="187">
                  <c:v>50.46</c:v>
                </c:pt>
                <c:pt idx="188">
                  <c:v>50.46</c:v>
                </c:pt>
                <c:pt idx="189">
                  <c:v>50.470000000000006</c:v>
                </c:pt>
                <c:pt idx="190">
                  <c:v>50.51</c:v>
                </c:pt>
                <c:pt idx="191">
                  <c:v>50.57</c:v>
                </c:pt>
                <c:pt idx="192">
                  <c:v>50.57</c:v>
                </c:pt>
                <c:pt idx="193">
                  <c:v>50.54</c:v>
                </c:pt>
                <c:pt idx="194">
                  <c:v>50.51</c:v>
                </c:pt>
                <c:pt idx="195">
                  <c:v>50.43</c:v>
                </c:pt>
                <c:pt idx="196">
                  <c:v>49.93</c:v>
                </c:pt>
                <c:pt idx="197">
                  <c:v>49.85</c:v>
                </c:pt>
                <c:pt idx="198">
                  <c:v>49.82</c:v>
                </c:pt>
                <c:pt idx="199">
                  <c:v>49.52</c:v>
                </c:pt>
                <c:pt idx="200">
                  <c:v>49.57</c:v>
                </c:pt>
                <c:pt idx="201">
                  <c:v>49.720000000000006</c:v>
                </c:pt>
                <c:pt idx="202">
                  <c:v>49.800000000000004</c:v>
                </c:pt>
                <c:pt idx="203">
                  <c:v>49.85</c:v>
                </c:pt>
                <c:pt idx="204">
                  <c:v>50.000000000000007</c:v>
                </c:pt>
                <c:pt idx="205">
                  <c:v>50.07</c:v>
                </c:pt>
                <c:pt idx="206">
                  <c:v>50.110000000000007</c:v>
                </c:pt>
                <c:pt idx="207">
                  <c:v>50.169999999999995</c:v>
                </c:pt>
                <c:pt idx="208">
                  <c:v>50.250000000000007</c:v>
                </c:pt>
                <c:pt idx="209">
                  <c:v>50.35</c:v>
                </c:pt>
                <c:pt idx="210">
                  <c:v>50.37</c:v>
                </c:pt>
                <c:pt idx="211">
                  <c:v>50.449999999999996</c:v>
                </c:pt>
                <c:pt idx="212">
                  <c:v>50.51</c:v>
                </c:pt>
                <c:pt idx="213">
                  <c:v>50.57</c:v>
                </c:pt>
                <c:pt idx="214">
                  <c:v>50.62</c:v>
                </c:pt>
                <c:pt idx="215">
                  <c:v>50.65</c:v>
                </c:pt>
                <c:pt idx="216">
                  <c:v>50.62</c:v>
                </c:pt>
                <c:pt idx="217">
                  <c:v>50.559999999999995</c:v>
                </c:pt>
                <c:pt idx="218">
                  <c:v>50.669999999999995</c:v>
                </c:pt>
                <c:pt idx="219">
                  <c:v>50.800000000000004</c:v>
                </c:pt>
                <c:pt idx="220">
                  <c:v>50.85</c:v>
                </c:pt>
                <c:pt idx="221">
                  <c:v>50.889999999999993</c:v>
                </c:pt>
                <c:pt idx="222">
                  <c:v>50.82</c:v>
                </c:pt>
                <c:pt idx="223">
                  <c:v>50.889999999999993</c:v>
                </c:pt>
                <c:pt idx="224">
                  <c:v>50.889999999999993</c:v>
                </c:pt>
                <c:pt idx="225">
                  <c:v>50.96</c:v>
                </c:pt>
                <c:pt idx="226">
                  <c:v>50.9</c:v>
                </c:pt>
                <c:pt idx="227">
                  <c:v>50.9</c:v>
                </c:pt>
                <c:pt idx="228">
                  <c:v>50.85</c:v>
                </c:pt>
                <c:pt idx="229">
                  <c:v>50.77</c:v>
                </c:pt>
                <c:pt idx="230">
                  <c:v>50.809999999999995</c:v>
                </c:pt>
                <c:pt idx="231">
                  <c:v>50.76</c:v>
                </c:pt>
                <c:pt idx="232">
                  <c:v>50.62</c:v>
                </c:pt>
                <c:pt idx="233">
                  <c:v>50.32</c:v>
                </c:pt>
                <c:pt idx="234">
                  <c:v>50.43</c:v>
                </c:pt>
                <c:pt idx="235">
                  <c:v>50.500000000000007</c:v>
                </c:pt>
                <c:pt idx="236">
                  <c:v>50.389999999999993</c:v>
                </c:pt>
                <c:pt idx="237">
                  <c:v>50.51</c:v>
                </c:pt>
                <c:pt idx="238">
                  <c:v>50.529999999999994</c:v>
                </c:pt>
                <c:pt idx="239">
                  <c:v>50.13</c:v>
                </c:pt>
                <c:pt idx="240">
                  <c:v>49.76</c:v>
                </c:pt>
                <c:pt idx="241">
                  <c:v>49.410000000000004</c:v>
                </c:pt>
                <c:pt idx="242">
                  <c:v>48.98</c:v>
                </c:pt>
                <c:pt idx="243">
                  <c:v>49.169999999999995</c:v>
                </c:pt>
                <c:pt idx="244">
                  <c:v>49.160000000000004</c:v>
                </c:pt>
                <c:pt idx="245">
                  <c:v>49.27</c:v>
                </c:pt>
                <c:pt idx="246">
                  <c:v>49.440000000000005</c:v>
                </c:pt>
                <c:pt idx="247">
                  <c:v>49.639999999999993</c:v>
                </c:pt>
                <c:pt idx="248">
                  <c:v>49.74</c:v>
                </c:pt>
                <c:pt idx="249">
                  <c:v>49.82</c:v>
                </c:pt>
                <c:pt idx="250">
                  <c:v>49.93</c:v>
                </c:pt>
                <c:pt idx="251">
                  <c:v>50.07</c:v>
                </c:pt>
                <c:pt idx="252">
                  <c:v>50.13</c:v>
                </c:pt>
                <c:pt idx="253">
                  <c:v>50.220000000000006</c:v>
                </c:pt>
                <c:pt idx="254">
                  <c:v>50.21</c:v>
                </c:pt>
                <c:pt idx="255">
                  <c:v>50.38</c:v>
                </c:pt>
                <c:pt idx="256">
                  <c:v>50.449999999999996</c:v>
                </c:pt>
                <c:pt idx="257">
                  <c:v>50.6</c:v>
                </c:pt>
                <c:pt idx="258">
                  <c:v>50.71</c:v>
                </c:pt>
                <c:pt idx="259">
                  <c:v>50.79</c:v>
                </c:pt>
                <c:pt idx="260">
                  <c:v>50.73</c:v>
                </c:pt>
                <c:pt idx="261">
                  <c:v>50.860000000000007</c:v>
                </c:pt>
                <c:pt idx="262">
                  <c:v>50.76</c:v>
                </c:pt>
                <c:pt idx="263">
                  <c:v>50.839999999999996</c:v>
                </c:pt>
                <c:pt idx="264">
                  <c:v>50.9</c:v>
                </c:pt>
                <c:pt idx="265">
                  <c:v>50.88</c:v>
                </c:pt>
                <c:pt idx="266">
                  <c:v>50.809999999999995</c:v>
                </c:pt>
                <c:pt idx="267">
                  <c:v>50.71</c:v>
                </c:pt>
                <c:pt idx="268">
                  <c:v>50.720000000000006</c:v>
                </c:pt>
                <c:pt idx="269">
                  <c:v>50.699999999999996</c:v>
                </c:pt>
                <c:pt idx="270">
                  <c:v>50.76</c:v>
                </c:pt>
                <c:pt idx="271">
                  <c:v>50.77</c:v>
                </c:pt>
                <c:pt idx="272">
                  <c:v>50.76</c:v>
                </c:pt>
                <c:pt idx="273">
                  <c:v>50.79</c:v>
                </c:pt>
                <c:pt idx="274">
                  <c:v>50.71</c:v>
                </c:pt>
                <c:pt idx="275">
                  <c:v>50.74</c:v>
                </c:pt>
                <c:pt idx="276">
                  <c:v>50.809999999999995</c:v>
                </c:pt>
                <c:pt idx="277">
                  <c:v>50.830000000000005</c:v>
                </c:pt>
                <c:pt idx="278">
                  <c:v>50.839999999999996</c:v>
                </c:pt>
              </c:numCache>
            </c:numRef>
          </c:val>
        </c:ser>
        <c:marker val="1"/>
        <c:axId val="53418624"/>
        <c:axId val="53424512"/>
      </c:lineChart>
      <c:catAx>
        <c:axId val="53418624"/>
        <c:scaling>
          <c:orientation val="minMax"/>
        </c:scaling>
        <c:axPos val="b"/>
        <c:numFmt formatCode="m/d/yyyy\ h:mm" sourceLinked="1"/>
        <c:majorTickMark val="none"/>
        <c:tickLblPos val="none"/>
        <c:crossAx val="53424512"/>
        <c:crosses val="autoZero"/>
        <c:lblAlgn val="ctr"/>
        <c:lblOffset val="100"/>
      </c:catAx>
      <c:valAx>
        <c:axId val="53424512"/>
        <c:scaling>
          <c:orientation val="minMax"/>
          <c:min val="35"/>
        </c:scaling>
        <c:axPos val="l"/>
        <c:majorGridlines/>
        <c:numFmt formatCode="General" sourceLinked="1"/>
        <c:majorTickMark val="none"/>
        <c:tickLblPos val="nextTo"/>
        <c:crossAx val="53418624"/>
        <c:crosses val="autoZero"/>
        <c:crossBetween val="between"/>
      </c:valAx>
    </c:plotArea>
    <c:legend>
      <c:legendPos val="r"/>
      <c:layout/>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PH"/>
  <c:chart>
    <c:title>
      <c:tx>
        <c:rich>
          <a:bodyPr/>
          <a:lstStyle/>
          <a:p>
            <a:pPr algn="ctr">
              <a:defRPr/>
            </a:pPr>
            <a:r>
              <a:rPr lang="en-US"/>
              <a:t>% Relative Humidity</a:t>
            </a:r>
          </a:p>
          <a:p>
            <a:pPr algn="ctr">
              <a:defRPr/>
            </a:pPr>
            <a:r>
              <a:rPr lang="en-US"/>
              <a:t>1051-1151 AM July 21, 2014</a:t>
            </a:r>
          </a:p>
        </c:rich>
      </c:tx>
      <c:layout/>
    </c:title>
    <c:plotArea>
      <c:layout/>
      <c:lineChart>
        <c:grouping val="standard"/>
        <c:ser>
          <c:idx val="1"/>
          <c:order val="0"/>
          <c:tx>
            <c:v>2222</c:v>
          </c:tx>
          <c:marker>
            <c:symbol val="none"/>
          </c:marker>
          <c:val>
            <c:numRef>
              <c:f>Sheet2!$F$208:$F$299</c:f>
              <c:numCache>
                <c:formatCode>0.00</c:formatCode>
                <c:ptCount val="92"/>
                <c:pt idx="0">
                  <c:v>33.227042049999994</c:v>
                </c:pt>
                <c:pt idx="1">
                  <c:v>33.580026100000005</c:v>
                </c:pt>
                <c:pt idx="2">
                  <c:v>34.498816900000001</c:v>
                </c:pt>
                <c:pt idx="3">
                  <c:v>34.199369300000008</c:v>
                </c:pt>
                <c:pt idx="4">
                  <c:v>33.63266895000001</c:v>
                </c:pt>
                <c:pt idx="5">
                  <c:v>33.043391800000009</c:v>
                </c:pt>
                <c:pt idx="6">
                  <c:v>33.655966999999997</c:v>
                </c:pt>
                <c:pt idx="7">
                  <c:v>34.23010335</c:v>
                </c:pt>
                <c:pt idx="8">
                  <c:v>33.356348199999999</c:v>
                </c:pt>
                <c:pt idx="9">
                  <c:v>33.481559950000005</c:v>
                </c:pt>
                <c:pt idx="10">
                  <c:v>32.294214000000004</c:v>
                </c:pt>
                <c:pt idx="11">
                  <c:v>32.596587200000002</c:v>
                </c:pt>
                <c:pt idx="12">
                  <c:v>32.789430250000009</c:v>
                </c:pt>
                <c:pt idx="13">
                  <c:v>33.137561500000004</c:v>
                </c:pt>
                <c:pt idx="14">
                  <c:v>33.373004200000004</c:v>
                </c:pt>
                <c:pt idx="15">
                  <c:v>33.600128500000004</c:v>
                </c:pt>
                <c:pt idx="16">
                  <c:v>33.937363750000003</c:v>
                </c:pt>
                <c:pt idx="17">
                  <c:v>34.277011000000009</c:v>
                </c:pt>
                <c:pt idx="18">
                  <c:v>34.347827100000011</c:v>
                </c:pt>
                <c:pt idx="19">
                  <c:v>33.633507350000009</c:v>
                </c:pt>
                <c:pt idx="20">
                  <c:v>32.869530349999998</c:v>
                </c:pt>
                <c:pt idx="21">
                  <c:v>32.417569750000006</c:v>
                </c:pt>
                <c:pt idx="22">
                  <c:v>32.531191100000001</c:v>
                </c:pt>
                <c:pt idx="23">
                  <c:v>32.378340500000007</c:v>
                </c:pt>
                <c:pt idx="24">
                  <c:v>31.6780708</c:v>
                </c:pt>
                <c:pt idx="25">
                  <c:v>32.434833400000002</c:v>
                </c:pt>
                <c:pt idx="26">
                  <c:v>32.5916864</c:v>
                </c:pt>
                <c:pt idx="27">
                  <c:v>32.658664899999998</c:v>
                </c:pt>
                <c:pt idx="28">
                  <c:v>33.044218200000003</c:v>
                </c:pt>
                <c:pt idx="29">
                  <c:v>33.579188500000008</c:v>
                </c:pt>
                <c:pt idx="30">
                  <c:v>33.659323799999996</c:v>
                </c:pt>
                <c:pt idx="31">
                  <c:v>32.737905000000005</c:v>
                </c:pt>
                <c:pt idx="32">
                  <c:v>32.362100500000004</c:v>
                </c:pt>
                <c:pt idx="33">
                  <c:v>32.660301699999998</c:v>
                </c:pt>
                <c:pt idx="34">
                  <c:v>32.514071899999998</c:v>
                </c:pt>
                <c:pt idx="35">
                  <c:v>31.667702000000002</c:v>
                </c:pt>
                <c:pt idx="36">
                  <c:v>32.212542700000007</c:v>
                </c:pt>
                <c:pt idx="37">
                  <c:v>32.291782800000007</c:v>
                </c:pt>
                <c:pt idx="38">
                  <c:v>32.369408500000006</c:v>
                </c:pt>
                <c:pt idx="39">
                  <c:v>32.367784500000006</c:v>
                </c:pt>
                <c:pt idx="40">
                  <c:v>32.269902000000002</c:v>
                </c:pt>
                <c:pt idx="41">
                  <c:v>32.201219500000008</c:v>
                </c:pt>
                <c:pt idx="42">
                  <c:v>31.571803500000001</c:v>
                </c:pt>
                <c:pt idx="43">
                  <c:v>32.572900000000004</c:v>
                </c:pt>
                <c:pt idx="44">
                  <c:v>32.995093750000002</c:v>
                </c:pt>
                <c:pt idx="45">
                  <c:v>32.039590500000003</c:v>
                </c:pt>
                <c:pt idx="46">
                  <c:v>32.687224550000003</c:v>
                </c:pt>
                <c:pt idx="47">
                  <c:v>32.918331250000001</c:v>
                </c:pt>
                <c:pt idx="48">
                  <c:v>32.812225099999999</c:v>
                </c:pt>
                <c:pt idx="49">
                  <c:v>32.590052800000002</c:v>
                </c:pt>
                <c:pt idx="50">
                  <c:v>32.40537775</c:v>
                </c:pt>
                <c:pt idx="51">
                  <c:v>32.144613000000007</c:v>
                </c:pt>
                <c:pt idx="52">
                  <c:v>31.830099799999999</c:v>
                </c:pt>
                <c:pt idx="53">
                  <c:v>32.550838750000004</c:v>
                </c:pt>
                <c:pt idx="54">
                  <c:v>32.354792500000009</c:v>
                </c:pt>
                <c:pt idx="55">
                  <c:v>32.450291800000002</c:v>
                </c:pt>
                <c:pt idx="56">
                  <c:v>31.761279699999999</c:v>
                </c:pt>
                <c:pt idx="57">
                  <c:v>31.98774400000001</c:v>
                </c:pt>
                <c:pt idx="58">
                  <c:v>32.276385200000007</c:v>
                </c:pt>
                <c:pt idx="59">
                  <c:v>32.361288500000008</c:v>
                </c:pt>
                <c:pt idx="60">
                  <c:v>32.063758500000006</c:v>
                </c:pt>
                <c:pt idx="61">
                  <c:v>32.25661435</c:v>
                </c:pt>
                <c:pt idx="62">
                  <c:v>31.8541238</c:v>
                </c:pt>
                <c:pt idx="63">
                  <c:v>31.754801650000001</c:v>
                </c:pt>
                <c:pt idx="64">
                  <c:v>31.171033300000001</c:v>
                </c:pt>
                <c:pt idx="65">
                  <c:v>31.297393050000004</c:v>
                </c:pt>
                <c:pt idx="66">
                  <c:v>31.336632700000003</c:v>
                </c:pt>
                <c:pt idx="67">
                  <c:v>30.652711700000001</c:v>
                </c:pt>
                <c:pt idx="68">
                  <c:v>30.084196600000002</c:v>
                </c:pt>
                <c:pt idx="69">
                  <c:v>31.514220100000003</c:v>
                </c:pt>
                <c:pt idx="70">
                  <c:v>29.180803400000002</c:v>
                </c:pt>
                <c:pt idx="71">
                  <c:v>29.321917900000003</c:v>
                </c:pt>
                <c:pt idx="72">
                  <c:v>29.1623281</c:v>
                </c:pt>
                <c:pt idx="73">
                  <c:v>29.290014250000002</c:v>
                </c:pt>
                <c:pt idx="74">
                  <c:v>28.343667</c:v>
                </c:pt>
                <c:pt idx="75">
                  <c:v>29.139900000000004</c:v>
                </c:pt>
                <c:pt idx="76">
                  <c:v>29.224622499999999</c:v>
                </c:pt>
                <c:pt idx="77">
                  <c:v>28.634489349999999</c:v>
                </c:pt>
                <c:pt idx="78">
                  <c:v>28.293862900000001</c:v>
                </c:pt>
                <c:pt idx="79">
                  <c:v>28.676791399999999</c:v>
                </c:pt>
                <c:pt idx="80">
                  <c:v>28.382763000000001</c:v>
                </c:pt>
                <c:pt idx="81">
                  <c:v>27.192357050000002</c:v>
                </c:pt>
                <c:pt idx="82">
                  <c:v>27.965250850000004</c:v>
                </c:pt>
                <c:pt idx="83">
                  <c:v>26.774394850000004</c:v>
                </c:pt>
                <c:pt idx="84">
                  <c:v>26.887136999999999</c:v>
                </c:pt>
                <c:pt idx="85">
                  <c:v>26.683166750000002</c:v>
                </c:pt>
                <c:pt idx="86">
                  <c:v>26.818685349999999</c:v>
                </c:pt>
                <c:pt idx="87">
                  <c:v>27.093038900000003</c:v>
                </c:pt>
                <c:pt idx="88">
                  <c:v>26.304826250000001</c:v>
                </c:pt>
                <c:pt idx="89">
                  <c:v>27.031629200000001</c:v>
                </c:pt>
                <c:pt idx="90">
                  <c:v>26.6705623</c:v>
                </c:pt>
                <c:pt idx="91">
                  <c:v>27.577920300000002</c:v>
                </c:pt>
              </c:numCache>
            </c:numRef>
          </c:val>
        </c:ser>
        <c:ser>
          <c:idx val="2"/>
          <c:order val="1"/>
          <c:tx>
            <c:v>2223</c:v>
          </c:tx>
          <c:marker>
            <c:symbol val="none"/>
          </c:marker>
          <c:val>
            <c:numRef>
              <c:f>Sheet2!$C$207:$C$378</c:f>
              <c:numCache>
                <c:formatCode>0.00</c:formatCode>
                <c:ptCount val="172"/>
                <c:pt idx="0">
                  <c:v>34.766810200000002</c:v>
                </c:pt>
                <c:pt idx="1">
                  <c:v>34.917328000000012</c:v>
                </c:pt>
                <c:pt idx="2">
                  <c:v>34.303168800000009</c:v>
                </c:pt>
                <c:pt idx="3">
                  <c:v>34.605072400000005</c:v>
                </c:pt>
                <c:pt idx="4">
                  <c:v>35.073053800000011</c:v>
                </c:pt>
                <c:pt idx="5">
                  <c:v>35.530657600000005</c:v>
                </c:pt>
                <c:pt idx="6">
                  <c:v>34.686796500000007</c:v>
                </c:pt>
                <c:pt idx="7">
                  <c:v>34.185781050000003</c:v>
                </c:pt>
                <c:pt idx="8">
                  <c:v>33.996108400000004</c:v>
                </c:pt>
                <c:pt idx="9">
                  <c:v>34.229176700000011</c:v>
                </c:pt>
                <c:pt idx="10">
                  <c:v>34.4562746</c:v>
                </c:pt>
                <c:pt idx="11">
                  <c:v>34.768539799999999</c:v>
                </c:pt>
                <c:pt idx="12">
                  <c:v>35.465529500000009</c:v>
                </c:pt>
                <c:pt idx="13">
                  <c:v>35.465529500000009</c:v>
                </c:pt>
                <c:pt idx="14">
                  <c:v>35.775385900000003</c:v>
                </c:pt>
                <c:pt idx="15">
                  <c:v>35.855519600000001</c:v>
                </c:pt>
                <c:pt idx="16">
                  <c:v>35.322008500000003</c:v>
                </c:pt>
                <c:pt idx="17">
                  <c:v>36.087077500000007</c:v>
                </c:pt>
                <c:pt idx="18">
                  <c:v>35.938332500000008</c:v>
                </c:pt>
                <c:pt idx="19">
                  <c:v>34.860699099999998</c:v>
                </c:pt>
                <c:pt idx="20">
                  <c:v>34.893792350000005</c:v>
                </c:pt>
                <c:pt idx="21">
                  <c:v>35.697917000000004</c:v>
                </c:pt>
                <c:pt idx="22">
                  <c:v>35.319380500000008</c:v>
                </c:pt>
                <c:pt idx="23">
                  <c:v>34.543147500000003</c:v>
                </c:pt>
                <c:pt idx="24">
                  <c:v>34.933820000000011</c:v>
                </c:pt>
                <c:pt idx="25">
                  <c:v>35.134878250000007</c:v>
                </c:pt>
                <c:pt idx="26">
                  <c:v>36.174395200000006</c:v>
                </c:pt>
                <c:pt idx="27">
                  <c:v>37.511448550000011</c:v>
                </c:pt>
                <c:pt idx="28">
                  <c:v>37.469461700000004</c:v>
                </c:pt>
                <c:pt idx="29">
                  <c:v>37.781428500000004</c:v>
                </c:pt>
                <c:pt idx="30">
                  <c:v>37.392860800000008</c:v>
                </c:pt>
                <c:pt idx="31">
                  <c:v>37.776792499999999</c:v>
                </c:pt>
                <c:pt idx="32">
                  <c:v>37.205019350000008</c:v>
                </c:pt>
                <c:pt idx="33">
                  <c:v>36.668768250000007</c:v>
                </c:pt>
                <c:pt idx="34">
                  <c:v>36.630464600000003</c:v>
                </c:pt>
                <c:pt idx="35">
                  <c:v>36.869366499999998</c:v>
                </c:pt>
                <c:pt idx="36">
                  <c:v>35.7966403</c:v>
                </c:pt>
                <c:pt idx="37">
                  <c:v>35.797525900000004</c:v>
                </c:pt>
                <c:pt idx="38">
                  <c:v>35.720016999999999</c:v>
                </c:pt>
                <c:pt idx="39">
                  <c:v>35.715597000000002</c:v>
                </c:pt>
                <c:pt idx="40">
                  <c:v>36.565578100000003</c:v>
                </c:pt>
                <c:pt idx="41">
                  <c:v>37.419517600000006</c:v>
                </c:pt>
                <c:pt idx="42">
                  <c:v>38.268258700000004</c:v>
                </c:pt>
                <c:pt idx="43">
                  <c:v>38.270132300000007</c:v>
                </c:pt>
                <c:pt idx="44">
                  <c:v>39.273416800000007</c:v>
                </c:pt>
                <c:pt idx="45">
                  <c:v>38.350546000000008</c:v>
                </c:pt>
                <c:pt idx="46">
                  <c:v>38.049472000000009</c:v>
                </c:pt>
                <c:pt idx="47">
                  <c:v>37.206949300000012</c:v>
                </c:pt>
                <c:pt idx="48">
                  <c:v>39.426759400000002</c:v>
                </c:pt>
                <c:pt idx="49">
                  <c:v>38.730092900000002</c:v>
                </c:pt>
                <c:pt idx="50">
                  <c:v>39.115302200000009</c:v>
                </c:pt>
                <c:pt idx="51">
                  <c:v>38.737664100000003</c:v>
                </c:pt>
                <c:pt idx="52">
                  <c:v>37.965352700000011</c:v>
                </c:pt>
                <c:pt idx="53">
                  <c:v>36.893882499999997</c:v>
                </c:pt>
                <c:pt idx="54">
                  <c:v>36.976916200000005</c:v>
                </c:pt>
                <c:pt idx="55">
                  <c:v>36.06034540000001</c:v>
                </c:pt>
                <c:pt idx="56">
                  <c:v>36.444664300000007</c:v>
                </c:pt>
                <c:pt idx="57">
                  <c:v>36.370669000000007</c:v>
                </c:pt>
                <c:pt idx="58">
                  <c:v>36.141489500000006</c:v>
                </c:pt>
                <c:pt idx="59">
                  <c:v>36.906594499999997</c:v>
                </c:pt>
                <c:pt idx="60">
                  <c:v>36.558792050000008</c:v>
                </c:pt>
                <c:pt idx="61">
                  <c:v>35.210710700000007</c:v>
                </c:pt>
                <c:pt idx="62">
                  <c:v>35.19674590000001</c:v>
                </c:pt>
                <c:pt idx="63">
                  <c:v>34.969408000000008</c:v>
                </c:pt>
                <c:pt idx="64">
                  <c:v>35.969440500000012</c:v>
                </c:pt>
                <c:pt idx="65">
                  <c:v>35.824979500000005</c:v>
                </c:pt>
                <c:pt idx="66">
                  <c:v>35.755377000000003</c:v>
                </c:pt>
                <c:pt idx="67">
                  <c:v>35.840920300000001</c:v>
                </c:pt>
                <c:pt idx="68">
                  <c:v>35.14884820000001</c:v>
                </c:pt>
                <c:pt idx="69">
                  <c:v>35.115720550000006</c:v>
                </c:pt>
                <c:pt idx="70">
                  <c:v>34.58390785000001</c:v>
                </c:pt>
                <c:pt idx="71">
                  <c:v>34.858479000000003</c:v>
                </c:pt>
                <c:pt idx="72">
                  <c:v>35.392964500000005</c:v>
                </c:pt>
                <c:pt idx="73">
                  <c:v>35.624022400000008</c:v>
                </c:pt>
                <c:pt idx="74">
                  <c:v>35.481099000000007</c:v>
                </c:pt>
                <c:pt idx="75">
                  <c:v>35.25784190000001</c:v>
                </c:pt>
                <c:pt idx="76">
                  <c:v>35.268315500000014</c:v>
                </c:pt>
                <c:pt idx="77">
                  <c:v>35.970855600000007</c:v>
                </c:pt>
                <c:pt idx="78">
                  <c:v>35.826097000000004</c:v>
                </c:pt>
                <c:pt idx="79">
                  <c:v>35.792988550000004</c:v>
                </c:pt>
                <c:pt idx="80">
                  <c:v>35.753693699999999</c:v>
                </c:pt>
                <c:pt idx="81">
                  <c:v>35.138237700000012</c:v>
                </c:pt>
                <c:pt idx="82">
                  <c:v>35.221157800000007</c:v>
                </c:pt>
                <c:pt idx="83">
                  <c:v>34.185612850000005</c:v>
                </c:pt>
                <c:pt idx="84">
                  <c:v>34.460525600000011</c:v>
                </c:pt>
                <c:pt idx="85">
                  <c:v>34.696227500000006</c:v>
                </c:pt>
                <c:pt idx="86">
                  <c:v>34.843898900000006</c:v>
                </c:pt>
                <c:pt idx="87">
                  <c:v>35.238581800000013</c:v>
                </c:pt>
                <c:pt idx="88">
                  <c:v>35.166934500000011</c:v>
                </c:pt>
                <c:pt idx="89">
                  <c:v>35.173021700000007</c:v>
                </c:pt>
                <c:pt idx="90">
                  <c:v>35.25164980000001</c:v>
                </c:pt>
                <c:pt idx="91">
                  <c:v>35.0253151</c:v>
                </c:pt>
                <c:pt idx="92">
                  <c:v>35.027047899999999</c:v>
                </c:pt>
                <c:pt idx="93">
                  <c:v>35.067232350000005</c:v>
                </c:pt>
                <c:pt idx="94">
                  <c:v>35.014918299999998</c:v>
                </c:pt>
                <c:pt idx="95">
                  <c:v>33.846589600000001</c:v>
                </c:pt>
                <c:pt idx="96">
                  <c:v>34.566362950000006</c:v>
                </c:pt>
                <c:pt idx="97">
                  <c:v>34.644051850000011</c:v>
                </c:pt>
                <c:pt idx="98">
                  <c:v>34.779977200000005</c:v>
                </c:pt>
                <c:pt idx="99">
                  <c:v>34.010434600000004</c:v>
                </c:pt>
                <c:pt idx="100">
                  <c:v>33.782352699999997</c:v>
                </c:pt>
                <c:pt idx="101">
                  <c:v>33.4756955</c:v>
                </c:pt>
                <c:pt idx="102">
                  <c:v>33.555078000000002</c:v>
                </c:pt>
                <c:pt idx="103">
                  <c:v>34.640830600000001</c:v>
                </c:pt>
                <c:pt idx="104">
                  <c:v>34.334947000000007</c:v>
                </c:pt>
                <c:pt idx="105">
                  <c:v>35.26210420000001</c:v>
                </c:pt>
                <c:pt idx="106">
                  <c:v>35.68861875000001</c:v>
                </c:pt>
                <c:pt idx="107">
                  <c:v>35.344249100000013</c:v>
                </c:pt>
                <c:pt idx="108">
                  <c:v>34.504140800000009</c:v>
                </c:pt>
                <c:pt idx="109">
                  <c:v>34.205762000000007</c:v>
                </c:pt>
                <c:pt idx="110">
                  <c:v>33.897133599999997</c:v>
                </c:pt>
                <c:pt idx="111">
                  <c:v>31.581637000000001</c:v>
                </c:pt>
                <c:pt idx="112">
                  <c:v>31.577665</c:v>
                </c:pt>
                <c:pt idx="113">
                  <c:v>31.886155800000001</c:v>
                </c:pt>
                <c:pt idx="114">
                  <c:v>32.495039800000001</c:v>
                </c:pt>
                <c:pt idx="115">
                  <c:v>31.962277499999999</c:v>
                </c:pt>
                <c:pt idx="116">
                  <c:v>31.742676400000001</c:v>
                </c:pt>
                <c:pt idx="117">
                  <c:v>31.706594350000003</c:v>
                </c:pt>
                <c:pt idx="118">
                  <c:v>31.587197800000002</c:v>
                </c:pt>
                <c:pt idx="119">
                  <c:v>31.979930299999999</c:v>
                </c:pt>
                <c:pt idx="120">
                  <c:v>31.368216700000001</c:v>
                </c:pt>
                <c:pt idx="121">
                  <c:v>31.975115900000002</c:v>
                </c:pt>
                <c:pt idx="122">
                  <c:v>32.250898249999999</c:v>
                </c:pt>
                <c:pt idx="123">
                  <c:v>32.1386793</c:v>
                </c:pt>
                <c:pt idx="124">
                  <c:v>33.142559800000008</c:v>
                </c:pt>
                <c:pt idx="125">
                  <c:v>32.837125</c:v>
                </c:pt>
                <c:pt idx="126">
                  <c:v>34.319275700000006</c:v>
                </c:pt>
                <c:pt idx="127">
                  <c:v>34.126737450000007</c:v>
                </c:pt>
                <c:pt idx="128">
                  <c:v>34.165245100000014</c:v>
                </c:pt>
                <c:pt idx="129">
                  <c:v>32.695419999999999</c:v>
                </c:pt>
                <c:pt idx="130">
                  <c:v>32.812562150000005</c:v>
                </c:pt>
                <c:pt idx="131">
                  <c:v>34.706069000000006</c:v>
                </c:pt>
                <c:pt idx="132">
                  <c:v>35.288930150000006</c:v>
                </c:pt>
                <c:pt idx="133">
                  <c:v>33.948520000000002</c:v>
                </c:pt>
                <c:pt idx="134">
                  <c:v>32.789608900000005</c:v>
                </c:pt>
                <c:pt idx="135">
                  <c:v>32.261657000000007</c:v>
                </c:pt>
                <c:pt idx="136">
                  <c:v>32.306650250000004</c:v>
                </c:pt>
                <c:pt idx="137">
                  <c:v>32.805158500000005</c:v>
                </c:pt>
                <c:pt idx="138">
                  <c:v>32.720740800000002</c:v>
                </c:pt>
                <c:pt idx="139">
                  <c:v>31.612214949999998</c:v>
                </c:pt>
                <c:pt idx="140">
                  <c:v>31.810472400000002</c:v>
                </c:pt>
                <c:pt idx="141">
                  <c:v>32.0433199</c:v>
                </c:pt>
                <c:pt idx="142">
                  <c:v>32.781342050000006</c:v>
                </c:pt>
                <c:pt idx="143">
                  <c:v>32.433602800000003</c:v>
                </c:pt>
                <c:pt idx="144">
                  <c:v>31.889950899999999</c:v>
                </c:pt>
                <c:pt idx="145">
                  <c:v>32.39505595</c:v>
                </c:pt>
                <c:pt idx="146">
                  <c:v>32.293945000000001</c:v>
                </c:pt>
                <c:pt idx="147">
                  <c:v>32.7534128</c:v>
                </c:pt>
                <c:pt idx="148">
                  <c:v>33.494335749999998</c:v>
                </c:pt>
                <c:pt idx="149">
                  <c:v>33.654446350000008</c:v>
                </c:pt>
                <c:pt idx="150">
                  <c:v>33.069285999999998</c:v>
                </c:pt>
                <c:pt idx="151">
                  <c:v>32.1999049</c:v>
                </c:pt>
                <c:pt idx="152">
                  <c:v>31.708369449999999</c:v>
                </c:pt>
                <c:pt idx="153">
                  <c:v>33.223547000000003</c:v>
                </c:pt>
                <c:pt idx="154">
                  <c:v>32.682818300000001</c:v>
                </c:pt>
                <c:pt idx="155">
                  <c:v>33.303161500000009</c:v>
                </c:pt>
                <c:pt idx="156">
                  <c:v>35.048209750000012</c:v>
                </c:pt>
                <c:pt idx="157">
                  <c:v>32.314125000000004</c:v>
                </c:pt>
                <c:pt idx="158">
                  <c:v>29.692858400000002</c:v>
                </c:pt>
                <c:pt idx="159">
                  <c:v>31.408663000000004</c:v>
                </c:pt>
                <c:pt idx="160">
                  <c:v>31.105317800000002</c:v>
                </c:pt>
                <c:pt idx="161">
                  <c:v>31.9442965</c:v>
                </c:pt>
                <c:pt idx="162">
                  <c:v>32.573220500000005</c:v>
                </c:pt>
                <c:pt idx="163">
                  <c:v>32.189548000000009</c:v>
                </c:pt>
                <c:pt idx="164">
                  <c:v>36.383871450000001</c:v>
                </c:pt>
                <c:pt idx="165">
                  <c:v>36.316460950000007</c:v>
                </c:pt>
                <c:pt idx="166">
                  <c:v>36.125197900000003</c:v>
                </c:pt>
                <c:pt idx="167">
                  <c:v>31.092030600000001</c:v>
                </c:pt>
                <c:pt idx="168">
                  <c:v>30.421120900000005</c:v>
                </c:pt>
                <c:pt idx="169">
                  <c:v>31.349546100000001</c:v>
                </c:pt>
                <c:pt idx="170">
                  <c:v>31.324280850000001</c:v>
                </c:pt>
                <c:pt idx="171">
                  <c:v>30.334696000000001</c:v>
                </c:pt>
              </c:numCache>
            </c:numRef>
          </c:val>
        </c:ser>
        <c:ser>
          <c:idx val="3"/>
          <c:order val="2"/>
          <c:tx>
            <c:v>2224</c:v>
          </c:tx>
          <c:marker>
            <c:symbol val="none"/>
          </c:marker>
          <c:val>
            <c:numRef>
              <c:f>Sheet2!$I$206:$I$482</c:f>
              <c:numCache>
                <c:formatCode>0.00</c:formatCode>
                <c:ptCount val="277"/>
                <c:pt idx="0">
                  <c:v>31.386377500000002</c:v>
                </c:pt>
                <c:pt idx="1">
                  <c:v>31.2449549</c:v>
                </c:pt>
                <c:pt idx="2">
                  <c:v>30.483148300000003</c:v>
                </c:pt>
                <c:pt idx="3">
                  <c:v>30.718161400000003</c:v>
                </c:pt>
                <c:pt idx="4">
                  <c:v>30.874604000000005</c:v>
                </c:pt>
                <c:pt idx="5">
                  <c:v>31.631684200000002</c:v>
                </c:pt>
                <c:pt idx="6">
                  <c:v>31.314103000000003</c:v>
                </c:pt>
                <c:pt idx="7">
                  <c:v>31.097947500000004</c:v>
                </c:pt>
                <c:pt idx="8">
                  <c:v>31.716675500000001</c:v>
                </c:pt>
                <c:pt idx="9">
                  <c:v>30.570230000000002</c:v>
                </c:pt>
                <c:pt idx="10">
                  <c:v>30.0322861</c:v>
                </c:pt>
                <c:pt idx="11">
                  <c:v>29.730042500000003</c:v>
                </c:pt>
                <c:pt idx="12">
                  <c:v>30.122316600000001</c:v>
                </c:pt>
                <c:pt idx="13">
                  <c:v>30.321956450000002</c:v>
                </c:pt>
                <c:pt idx="14">
                  <c:v>29.980270000000001</c:v>
                </c:pt>
                <c:pt idx="15">
                  <c:v>29.978751600000002</c:v>
                </c:pt>
                <c:pt idx="16">
                  <c:v>31.47309315</c:v>
                </c:pt>
                <c:pt idx="17">
                  <c:v>29.748902500000003</c:v>
                </c:pt>
                <c:pt idx="18">
                  <c:v>30.358977700000004</c:v>
                </c:pt>
                <c:pt idx="19">
                  <c:v>30.370485700000003</c:v>
                </c:pt>
                <c:pt idx="20">
                  <c:v>30.338050850000002</c:v>
                </c:pt>
                <c:pt idx="21">
                  <c:v>30.080977300000001</c:v>
                </c:pt>
                <c:pt idx="22">
                  <c:v>29.546769400000002</c:v>
                </c:pt>
                <c:pt idx="23">
                  <c:v>29.704150400000003</c:v>
                </c:pt>
                <c:pt idx="24">
                  <c:v>28.7771212</c:v>
                </c:pt>
                <c:pt idx="25">
                  <c:v>28.501133250000002</c:v>
                </c:pt>
                <c:pt idx="26">
                  <c:v>28.921185400000006</c:v>
                </c:pt>
                <c:pt idx="27">
                  <c:v>29.381950000000003</c:v>
                </c:pt>
                <c:pt idx="28">
                  <c:v>29.304042700000004</c:v>
                </c:pt>
                <c:pt idx="29">
                  <c:v>29.465096500000001</c:v>
                </c:pt>
                <c:pt idx="30">
                  <c:v>29.20389175</c:v>
                </c:pt>
                <c:pt idx="31">
                  <c:v>28.707251500000002</c:v>
                </c:pt>
                <c:pt idx="32">
                  <c:v>28.7785884</c:v>
                </c:pt>
                <c:pt idx="33">
                  <c:v>28.935184600000003</c:v>
                </c:pt>
                <c:pt idx="34">
                  <c:v>28.793993999999998</c:v>
                </c:pt>
                <c:pt idx="35">
                  <c:v>28.496723200000005</c:v>
                </c:pt>
                <c:pt idx="36">
                  <c:v>27.8837072</c:v>
                </c:pt>
                <c:pt idx="37">
                  <c:v>28.116935500000004</c:v>
                </c:pt>
                <c:pt idx="38">
                  <c:v>28.350907000000003</c:v>
                </c:pt>
                <c:pt idx="39">
                  <c:v>27.89228</c:v>
                </c:pt>
                <c:pt idx="40">
                  <c:v>27.885850399999999</c:v>
                </c:pt>
                <c:pt idx="41">
                  <c:v>28.279414900000003</c:v>
                </c:pt>
                <c:pt idx="42">
                  <c:v>27.437747400000003</c:v>
                </c:pt>
                <c:pt idx="43">
                  <c:v>27.593770000000003</c:v>
                </c:pt>
                <c:pt idx="44">
                  <c:v>27.8271151</c:v>
                </c:pt>
                <c:pt idx="45">
                  <c:v>27.943079650000005</c:v>
                </c:pt>
                <c:pt idx="46">
                  <c:v>27.439861800000003</c:v>
                </c:pt>
                <c:pt idx="47">
                  <c:v>27.063076500000001</c:v>
                </c:pt>
                <c:pt idx="48">
                  <c:v>26.915351500000003</c:v>
                </c:pt>
                <c:pt idx="49">
                  <c:v>27.071438100000002</c:v>
                </c:pt>
                <c:pt idx="50">
                  <c:v>26.924368300000005</c:v>
                </c:pt>
                <c:pt idx="51">
                  <c:v>26.81661175</c:v>
                </c:pt>
                <c:pt idx="52">
                  <c:v>27.1480894</c:v>
                </c:pt>
                <c:pt idx="53">
                  <c:v>27.039723250000002</c:v>
                </c:pt>
                <c:pt idx="54">
                  <c:v>26.855305000000001</c:v>
                </c:pt>
                <c:pt idx="55">
                  <c:v>26.518022550000005</c:v>
                </c:pt>
                <c:pt idx="56">
                  <c:v>27.083980500000003</c:v>
                </c:pt>
                <c:pt idx="57">
                  <c:v>27.526353100000005</c:v>
                </c:pt>
                <c:pt idx="58">
                  <c:v>27.371695299999999</c:v>
                </c:pt>
                <c:pt idx="59">
                  <c:v>27.382946499999999</c:v>
                </c:pt>
                <c:pt idx="60">
                  <c:v>27.465234600000002</c:v>
                </c:pt>
                <c:pt idx="61">
                  <c:v>27.329446400000002</c:v>
                </c:pt>
                <c:pt idx="62">
                  <c:v>27.264637499999999</c:v>
                </c:pt>
                <c:pt idx="63">
                  <c:v>27.036495600000002</c:v>
                </c:pt>
                <c:pt idx="64">
                  <c:v>27.147085750000002</c:v>
                </c:pt>
                <c:pt idx="65">
                  <c:v>26.849789349999998</c:v>
                </c:pt>
                <c:pt idx="66">
                  <c:v>27.118123700000002</c:v>
                </c:pt>
                <c:pt idx="67">
                  <c:v>26.8248657</c:v>
                </c:pt>
                <c:pt idx="68">
                  <c:v>26.761146400000001</c:v>
                </c:pt>
                <c:pt idx="69">
                  <c:v>26.533352500000003</c:v>
                </c:pt>
                <c:pt idx="70">
                  <c:v>26.2306521</c:v>
                </c:pt>
                <c:pt idx="71">
                  <c:v>26.170672000000003</c:v>
                </c:pt>
                <c:pt idx="72">
                  <c:v>25.881038799999999</c:v>
                </c:pt>
                <c:pt idx="73">
                  <c:v>25.350017300000001</c:v>
                </c:pt>
                <c:pt idx="74">
                  <c:v>25.806063500000004</c:v>
                </c:pt>
                <c:pt idx="75">
                  <c:v>25.350675700000004</c:v>
                </c:pt>
                <c:pt idx="76">
                  <c:v>25.135285000000003</c:v>
                </c:pt>
                <c:pt idx="77">
                  <c:v>25.216283499999999</c:v>
                </c:pt>
                <c:pt idx="78">
                  <c:v>25.077122500000002</c:v>
                </c:pt>
                <c:pt idx="79">
                  <c:v>24.933259899999999</c:v>
                </c:pt>
                <c:pt idx="80">
                  <c:v>24.811389750000004</c:v>
                </c:pt>
                <c:pt idx="81">
                  <c:v>24.768622900000004</c:v>
                </c:pt>
                <c:pt idx="82">
                  <c:v>24.589579050000005</c:v>
                </c:pt>
                <c:pt idx="83">
                  <c:v>24.854813399999998</c:v>
                </c:pt>
                <c:pt idx="84">
                  <c:v>24.710166000000001</c:v>
                </c:pt>
                <c:pt idx="85">
                  <c:v>24.565409800000001</c:v>
                </c:pt>
                <c:pt idx="86">
                  <c:v>24.731418000000001</c:v>
                </c:pt>
                <c:pt idx="87">
                  <c:v>24.463953249999999</c:v>
                </c:pt>
                <c:pt idx="88">
                  <c:v>25.026018400000002</c:v>
                </c:pt>
                <c:pt idx="89">
                  <c:v>24.88982425</c:v>
                </c:pt>
                <c:pt idx="90">
                  <c:v>25.520719449999998</c:v>
                </c:pt>
                <c:pt idx="91">
                  <c:v>25.635443200000005</c:v>
                </c:pt>
                <c:pt idx="92">
                  <c:v>25.3353924</c:v>
                </c:pt>
                <c:pt idx="93">
                  <c:v>25.026668799999999</c:v>
                </c:pt>
                <c:pt idx="94">
                  <c:v>24.6297715</c:v>
                </c:pt>
                <c:pt idx="95">
                  <c:v>25.778389800000003</c:v>
                </c:pt>
                <c:pt idx="96">
                  <c:v>25.589254750000006</c:v>
                </c:pt>
                <c:pt idx="97">
                  <c:v>25.400055700000003</c:v>
                </c:pt>
                <c:pt idx="98">
                  <c:v>25.061680449999997</c:v>
                </c:pt>
                <c:pt idx="99">
                  <c:v>24.548108200000001</c:v>
                </c:pt>
                <c:pt idx="100">
                  <c:v>24.059794000000004</c:v>
                </c:pt>
                <c:pt idx="101">
                  <c:v>24.757647700000003</c:v>
                </c:pt>
                <c:pt idx="102">
                  <c:v>24.673458000000004</c:v>
                </c:pt>
                <c:pt idx="103">
                  <c:v>24.9850432</c:v>
                </c:pt>
                <c:pt idx="104">
                  <c:v>25.222835500000002</c:v>
                </c:pt>
                <c:pt idx="105">
                  <c:v>25.309777200000003</c:v>
                </c:pt>
                <c:pt idx="106">
                  <c:v>25.003904800000001</c:v>
                </c:pt>
                <c:pt idx="107">
                  <c:v>24.482444099999999</c:v>
                </c:pt>
                <c:pt idx="108">
                  <c:v>23.401329099999998</c:v>
                </c:pt>
                <c:pt idx="109">
                  <c:v>23.334541000000002</c:v>
                </c:pt>
                <c:pt idx="110">
                  <c:v>23.738327100000003</c:v>
                </c:pt>
                <c:pt idx="111">
                  <c:v>23.208136</c:v>
                </c:pt>
                <c:pt idx="112">
                  <c:v>23.516294800000001</c:v>
                </c:pt>
                <c:pt idx="113">
                  <c:v>23.824376800000003</c:v>
                </c:pt>
                <c:pt idx="114">
                  <c:v>23.4500563</c:v>
                </c:pt>
                <c:pt idx="115">
                  <c:v>23.232004</c:v>
                </c:pt>
                <c:pt idx="116">
                  <c:v>23.224048</c:v>
                </c:pt>
                <c:pt idx="117">
                  <c:v>23.64316415</c:v>
                </c:pt>
                <c:pt idx="118">
                  <c:v>23.757023100000001</c:v>
                </c:pt>
                <c:pt idx="119">
                  <c:v>23.840621600000002</c:v>
                </c:pt>
                <c:pt idx="120">
                  <c:v>23.625872500000003</c:v>
                </c:pt>
                <c:pt idx="121">
                  <c:v>23.786313500000002</c:v>
                </c:pt>
                <c:pt idx="122">
                  <c:v>23.325987300000001</c:v>
                </c:pt>
                <c:pt idx="123">
                  <c:v>22.934419600000002</c:v>
                </c:pt>
                <c:pt idx="124">
                  <c:v>23.088729399999998</c:v>
                </c:pt>
                <c:pt idx="125">
                  <c:v>23.237512000000002</c:v>
                </c:pt>
                <c:pt idx="126">
                  <c:v>23.3253737</c:v>
                </c:pt>
                <c:pt idx="127">
                  <c:v>23.138124250000004</c:v>
                </c:pt>
                <c:pt idx="128">
                  <c:v>23.516224749999999</c:v>
                </c:pt>
                <c:pt idx="129">
                  <c:v>23.550306800000001</c:v>
                </c:pt>
                <c:pt idx="130">
                  <c:v>23.486447500000001</c:v>
                </c:pt>
                <c:pt idx="131">
                  <c:v>23.1045582</c:v>
                </c:pt>
                <c:pt idx="132">
                  <c:v>23.410210600000003</c:v>
                </c:pt>
                <c:pt idx="133">
                  <c:v>22.714634500000003</c:v>
                </c:pt>
                <c:pt idx="134">
                  <c:v>22.648512</c:v>
                </c:pt>
                <c:pt idx="135">
                  <c:v>22.536675450000001</c:v>
                </c:pt>
                <c:pt idx="136">
                  <c:v>22.500579000000002</c:v>
                </c:pt>
                <c:pt idx="137">
                  <c:v>22.189704200000005</c:v>
                </c:pt>
                <c:pt idx="138">
                  <c:v>21.924884250000002</c:v>
                </c:pt>
                <c:pt idx="139">
                  <c:v>22.048032799999998</c:v>
                </c:pt>
                <c:pt idx="140">
                  <c:v>22.192062600000003</c:v>
                </c:pt>
                <c:pt idx="141">
                  <c:v>22.636528000000002</c:v>
                </c:pt>
                <c:pt idx="142">
                  <c:v>23.634552500000005</c:v>
                </c:pt>
                <c:pt idx="143">
                  <c:v>22.852123500000001</c:v>
                </c:pt>
                <c:pt idx="144">
                  <c:v>22.560214300000002</c:v>
                </c:pt>
                <c:pt idx="145">
                  <c:v>22.559616699999999</c:v>
                </c:pt>
                <c:pt idx="146">
                  <c:v>22.450784949999999</c:v>
                </c:pt>
                <c:pt idx="147">
                  <c:v>22.420634900000003</c:v>
                </c:pt>
                <c:pt idx="148">
                  <c:v>22.347814</c:v>
                </c:pt>
                <c:pt idx="149">
                  <c:v>22.350778000000002</c:v>
                </c:pt>
                <c:pt idx="150">
                  <c:v>22.911110350000001</c:v>
                </c:pt>
                <c:pt idx="151">
                  <c:v>22.720041700000003</c:v>
                </c:pt>
                <c:pt idx="152">
                  <c:v>23.055777749999997</c:v>
                </c:pt>
                <c:pt idx="153">
                  <c:v>23.716965400000003</c:v>
                </c:pt>
                <c:pt idx="154">
                  <c:v>23.255872</c:v>
                </c:pt>
                <c:pt idx="155">
                  <c:v>23.031310900000001</c:v>
                </c:pt>
                <c:pt idx="156">
                  <c:v>22.8684315</c:v>
                </c:pt>
                <c:pt idx="157">
                  <c:v>23.537938799999999</c:v>
                </c:pt>
                <c:pt idx="158">
                  <c:v>23.883995649999999</c:v>
                </c:pt>
                <c:pt idx="159">
                  <c:v>23.541649200000002</c:v>
                </c:pt>
                <c:pt idx="160">
                  <c:v>23.3942154</c:v>
                </c:pt>
                <c:pt idx="161">
                  <c:v>23.504490349999998</c:v>
                </c:pt>
                <c:pt idx="162">
                  <c:v>23.764501500000001</c:v>
                </c:pt>
                <c:pt idx="163">
                  <c:v>23.613472500000004</c:v>
                </c:pt>
                <c:pt idx="164">
                  <c:v>23.5391756</c:v>
                </c:pt>
                <c:pt idx="165">
                  <c:v>23.686507000000002</c:v>
                </c:pt>
                <c:pt idx="166">
                  <c:v>23.536701999999998</c:v>
                </c:pt>
                <c:pt idx="167">
                  <c:v>23.458074700000001</c:v>
                </c:pt>
                <c:pt idx="168">
                  <c:v>23.752037500000004</c:v>
                </c:pt>
                <c:pt idx="169">
                  <c:v>24.6006538</c:v>
                </c:pt>
                <c:pt idx="170">
                  <c:v>24.309828599999999</c:v>
                </c:pt>
                <c:pt idx="171">
                  <c:v>23.933644900000001</c:v>
                </c:pt>
                <c:pt idx="172">
                  <c:v>23.622152500000006</c:v>
                </c:pt>
                <c:pt idx="173">
                  <c:v>23.905456900000001</c:v>
                </c:pt>
                <c:pt idx="174">
                  <c:v>23.990949000000001</c:v>
                </c:pt>
                <c:pt idx="175">
                  <c:v>23.9179849</c:v>
                </c:pt>
                <c:pt idx="176">
                  <c:v>23.884621249999999</c:v>
                </c:pt>
                <c:pt idx="177">
                  <c:v>23.849993600000005</c:v>
                </c:pt>
                <c:pt idx="178">
                  <c:v>23.776342300000003</c:v>
                </c:pt>
                <c:pt idx="179">
                  <c:v>23.619672500000004</c:v>
                </c:pt>
                <c:pt idx="180">
                  <c:v>23.619672500000004</c:v>
                </c:pt>
                <c:pt idx="181">
                  <c:v>23.618432500000004</c:v>
                </c:pt>
                <c:pt idx="182">
                  <c:v>23.311874500000002</c:v>
                </c:pt>
                <c:pt idx="183">
                  <c:v>23.238123999999999</c:v>
                </c:pt>
                <c:pt idx="184">
                  <c:v>23.194822750000004</c:v>
                </c:pt>
                <c:pt idx="185">
                  <c:v>23.615332500000005</c:v>
                </c:pt>
                <c:pt idx="186">
                  <c:v>23.230167999999999</c:v>
                </c:pt>
                <c:pt idx="187">
                  <c:v>23.849368800000004</c:v>
                </c:pt>
                <c:pt idx="188">
                  <c:v>23.416606250000001</c:v>
                </c:pt>
                <c:pt idx="189">
                  <c:v>23.382526600000002</c:v>
                </c:pt>
                <c:pt idx="190">
                  <c:v>23.5342284</c:v>
                </c:pt>
                <c:pt idx="191">
                  <c:v>23.644405750000001</c:v>
                </c:pt>
                <c:pt idx="192">
                  <c:v>23.758269500000004</c:v>
                </c:pt>
                <c:pt idx="193">
                  <c:v>22.9845565</c:v>
                </c:pt>
                <c:pt idx="194">
                  <c:v>22.8321915</c:v>
                </c:pt>
                <c:pt idx="195">
                  <c:v>23.144207900000005</c:v>
                </c:pt>
                <c:pt idx="196">
                  <c:v>22.8297755</c:v>
                </c:pt>
                <c:pt idx="197">
                  <c:v>22.9845565</c:v>
                </c:pt>
                <c:pt idx="198">
                  <c:v>23.050374999999999</c:v>
                </c:pt>
                <c:pt idx="199">
                  <c:v>23.045504599999997</c:v>
                </c:pt>
                <c:pt idx="200">
                  <c:v>23.203852000000001</c:v>
                </c:pt>
                <c:pt idx="201">
                  <c:v>23.049766200000001</c:v>
                </c:pt>
                <c:pt idx="202">
                  <c:v>22.859097550000001</c:v>
                </c:pt>
                <c:pt idx="203">
                  <c:v>23.158150750000004</c:v>
                </c:pt>
                <c:pt idx="204">
                  <c:v>23.8797745</c:v>
                </c:pt>
                <c:pt idx="205">
                  <c:v>23.61398655</c:v>
                </c:pt>
                <c:pt idx="206">
                  <c:v>23.812505600000001</c:v>
                </c:pt>
                <c:pt idx="207">
                  <c:v>23.727732700000001</c:v>
                </c:pt>
                <c:pt idx="208">
                  <c:v>23.811256000000004</c:v>
                </c:pt>
                <c:pt idx="209">
                  <c:v>23.358533800000004</c:v>
                </c:pt>
                <c:pt idx="210">
                  <c:v>23.507018800000001</c:v>
                </c:pt>
                <c:pt idx="211">
                  <c:v>23.425384300000001</c:v>
                </c:pt>
                <c:pt idx="212">
                  <c:v>23.432785899999999</c:v>
                </c:pt>
                <c:pt idx="213">
                  <c:v>23.519386799999999</c:v>
                </c:pt>
                <c:pt idx="214">
                  <c:v>23.367761800000004</c:v>
                </c:pt>
                <c:pt idx="215">
                  <c:v>23.489667950000001</c:v>
                </c:pt>
                <c:pt idx="216">
                  <c:v>23.260601250000001</c:v>
                </c:pt>
                <c:pt idx="217">
                  <c:v>23.149091100000003</c:v>
                </c:pt>
                <c:pt idx="218">
                  <c:v>22.799221450000005</c:v>
                </c:pt>
                <c:pt idx="219">
                  <c:v>22.956474450000002</c:v>
                </c:pt>
                <c:pt idx="220">
                  <c:v>23.2983753</c:v>
                </c:pt>
                <c:pt idx="221">
                  <c:v>23.180596000000001</c:v>
                </c:pt>
                <c:pt idx="222">
                  <c:v>23.781265600000005</c:v>
                </c:pt>
                <c:pt idx="223">
                  <c:v>23.81267725</c:v>
                </c:pt>
                <c:pt idx="224">
                  <c:v>24.0217043</c:v>
                </c:pt>
                <c:pt idx="225">
                  <c:v>23.801259200000004</c:v>
                </c:pt>
                <c:pt idx="226">
                  <c:v>23.636157400000002</c:v>
                </c:pt>
                <c:pt idx="227">
                  <c:v>23.938197000000002</c:v>
                </c:pt>
                <c:pt idx="228">
                  <c:v>24.099559600000003</c:v>
                </c:pt>
                <c:pt idx="229">
                  <c:v>23.975231050000001</c:v>
                </c:pt>
                <c:pt idx="230">
                  <c:v>23.548992500000004</c:v>
                </c:pt>
                <c:pt idx="231">
                  <c:v>23.629319800000001</c:v>
                </c:pt>
                <c:pt idx="232">
                  <c:v>23.704051100000001</c:v>
                </c:pt>
                <c:pt idx="233">
                  <c:v>23.697195900000004</c:v>
                </c:pt>
                <c:pt idx="234">
                  <c:v>23.774392800000005</c:v>
                </c:pt>
                <c:pt idx="235">
                  <c:v>23.705920700000004</c:v>
                </c:pt>
                <c:pt idx="236">
                  <c:v>24.003445899999999</c:v>
                </c:pt>
                <c:pt idx="237">
                  <c:v>23.700935100000002</c:v>
                </c:pt>
                <c:pt idx="238">
                  <c:v>23.309933000000001</c:v>
                </c:pt>
                <c:pt idx="239">
                  <c:v>23.426672750000002</c:v>
                </c:pt>
                <c:pt idx="240">
                  <c:v>23.767520000000005</c:v>
                </c:pt>
                <c:pt idx="241">
                  <c:v>23.766895200000004</c:v>
                </c:pt>
                <c:pt idx="242">
                  <c:v>23.768144800000002</c:v>
                </c:pt>
                <c:pt idx="243">
                  <c:v>23.525432500000004</c:v>
                </c:pt>
                <c:pt idx="244">
                  <c:v>23.514272500000004</c:v>
                </c:pt>
                <c:pt idx="245">
                  <c:v>23.825904099999999</c:v>
                </c:pt>
                <c:pt idx="246">
                  <c:v>23.832794499999999</c:v>
                </c:pt>
                <c:pt idx="247">
                  <c:v>24.2273566</c:v>
                </c:pt>
                <c:pt idx="248">
                  <c:v>24.457515300000001</c:v>
                </c:pt>
                <c:pt idx="249">
                  <c:v>24.384201600000001</c:v>
                </c:pt>
                <c:pt idx="250">
                  <c:v>24.4536801</c:v>
                </c:pt>
                <c:pt idx="251">
                  <c:v>24.441535299999998</c:v>
                </c:pt>
                <c:pt idx="252">
                  <c:v>24.370812000000001</c:v>
                </c:pt>
                <c:pt idx="253">
                  <c:v>24.378463200000002</c:v>
                </c:pt>
                <c:pt idx="254">
                  <c:v>24.2330662</c:v>
                </c:pt>
                <c:pt idx="255">
                  <c:v>24.079992400000002</c:v>
                </c:pt>
                <c:pt idx="256">
                  <c:v>24.087566800000001</c:v>
                </c:pt>
                <c:pt idx="257">
                  <c:v>24.012889899999998</c:v>
                </c:pt>
                <c:pt idx="258">
                  <c:v>24.092616400000004</c:v>
                </c:pt>
                <c:pt idx="259">
                  <c:v>23.785014400000001</c:v>
                </c:pt>
                <c:pt idx="260">
                  <c:v>24.172352500000002</c:v>
                </c:pt>
                <c:pt idx="261">
                  <c:v>24.153368500000003</c:v>
                </c:pt>
                <c:pt idx="262">
                  <c:v>24.215937400000001</c:v>
                </c:pt>
                <c:pt idx="263">
                  <c:v>24.375912800000002</c:v>
                </c:pt>
                <c:pt idx="264">
                  <c:v>24.484243750000001</c:v>
                </c:pt>
                <c:pt idx="265">
                  <c:v>24.667018000000002</c:v>
                </c:pt>
                <c:pt idx="266">
                  <c:v>25.041262500000002</c:v>
                </c:pt>
                <c:pt idx="267">
                  <c:v>25.240060750000001</c:v>
                </c:pt>
                <c:pt idx="268">
                  <c:v>24.744090100000005</c:v>
                </c:pt>
                <c:pt idx="269">
                  <c:v>24.906010300000002</c:v>
                </c:pt>
                <c:pt idx="270">
                  <c:v>24.641023150000002</c:v>
                </c:pt>
                <c:pt idx="271">
                  <c:v>24.9079567</c:v>
                </c:pt>
                <c:pt idx="272">
                  <c:v>24.797815350000004</c:v>
                </c:pt>
                <c:pt idx="273">
                  <c:v>26.158491100000003</c:v>
                </c:pt>
                <c:pt idx="274">
                  <c:v>26.5452084</c:v>
                </c:pt>
                <c:pt idx="275">
                  <c:v>25.380303700000002</c:v>
                </c:pt>
                <c:pt idx="276">
                  <c:v>25.144435400000003</c:v>
                </c:pt>
              </c:numCache>
            </c:numRef>
          </c:val>
        </c:ser>
        <c:ser>
          <c:idx val="4"/>
          <c:order val="3"/>
          <c:tx>
            <c:v>2225</c:v>
          </c:tx>
          <c:marker>
            <c:symbol val="none"/>
          </c:marker>
          <c:val>
            <c:numRef>
              <c:f>Sheet2!$L$208:$L$486</c:f>
              <c:numCache>
                <c:formatCode>0.00</c:formatCode>
                <c:ptCount val="279"/>
                <c:pt idx="0">
                  <c:v>40.342446500000008</c:v>
                </c:pt>
                <c:pt idx="1">
                  <c:v>39.96392440000001</c:v>
                </c:pt>
                <c:pt idx="2">
                  <c:v>39.202893000000003</c:v>
                </c:pt>
                <c:pt idx="3">
                  <c:v>38.825211700000004</c:v>
                </c:pt>
                <c:pt idx="4">
                  <c:v>39.551076250000008</c:v>
                </c:pt>
                <c:pt idx="5">
                  <c:v>39.509054200000008</c:v>
                </c:pt>
                <c:pt idx="6">
                  <c:v>38.289194200000011</c:v>
                </c:pt>
                <c:pt idx="7">
                  <c:v>38.373041499999999</c:v>
                </c:pt>
                <c:pt idx="8">
                  <c:v>37.918888900000013</c:v>
                </c:pt>
                <c:pt idx="9">
                  <c:v>38.681148300000004</c:v>
                </c:pt>
                <c:pt idx="10">
                  <c:v>38.526616900000008</c:v>
                </c:pt>
                <c:pt idx="11">
                  <c:v>38.225112500000009</c:v>
                </c:pt>
                <c:pt idx="12">
                  <c:v>39.256427850000009</c:v>
                </c:pt>
                <c:pt idx="13">
                  <c:v>39.032239550000007</c:v>
                </c:pt>
                <c:pt idx="14">
                  <c:v>38.917741400000004</c:v>
                </c:pt>
                <c:pt idx="15">
                  <c:v>38.463528000000004</c:v>
                </c:pt>
                <c:pt idx="16">
                  <c:v>38.316500600000005</c:v>
                </c:pt>
                <c:pt idx="17">
                  <c:v>37.97293415</c:v>
                </c:pt>
                <c:pt idx="18">
                  <c:v>38.739266350000008</c:v>
                </c:pt>
                <c:pt idx="19">
                  <c:v>38.248612500000007</c:v>
                </c:pt>
                <c:pt idx="20">
                  <c:v>37.865868000000013</c:v>
                </c:pt>
                <c:pt idx="21">
                  <c:v>38.407939900000002</c:v>
                </c:pt>
                <c:pt idx="22">
                  <c:v>37.873324000000011</c:v>
                </c:pt>
                <c:pt idx="23">
                  <c:v>37.412314600000009</c:v>
                </c:pt>
                <c:pt idx="24">
                  <c:v>36.778623400000008</c:v>
                </c:pt>
                <c:pt idx="25">
                  <c:v>37.991469000000002</c:v>
                </c:pt>
                <c:pt idx="26">
                  <c:v>38.758418800000008</c:v>
                </c:pt>
                <c:pt idx="27">
                  <c:v>38.498860450000009</c:v>
                </c:pt>
                <c:pt idx="28">
                  <c:v>38.926331000000005</c:v>
                </c:pt>
                <c:pt idx="29">
                  <c:v>38.892925750000003</c:v>
                </c:pt>
                <c:pt idx="30">
                  <c:v>38.856654100000007</c:v>
                </c:pt>
                <c:pt idx="31">
                  <c:v>38.634217000000007</c:v>
                </c:pt>
                <c:pt idx="32">
                  <c:v>38.793613200000003</c:v>
                </c:pt>
                <c:pt idx="33">
                  <c:v>38.567312100000002</c:v>
                </c:pt>
                <c:pt idx="34">
                  <c:v>37.342391300000003</c:v>
                </c:pt>
                <c:pt idx="35">
                  <c:v>37.198432350000004</c:v>
                </c:pt>
                <c:pt idx="36">
                  <c:v>39.457859700000007</c:v>
                </c:pt>
                <c:pt idx="37">
                  <c:v>40.312366400000009</c:v>
                </c:pt>
                <c:pt idx="38">
                  <c:v>37.027726900000012</c:v>
                </c:pt>
                <c:pt idx="39">
                  <c:v>37.506739600000003</c:v>
                </c:pt>
                <c:pt idx="40">
                  <c:v>36.942687700000008</c:v>
                </c:pt>
                <c:pt idx="41">
                  <c:v>37.706701500000008</c:v>
                </c:pt>
                <c:pt idx="42">
                  <c:v>37.833155650000009</c:v>
                </c:pt>
                <c:pt idx="43">
                  <c:v>39.099736900000011</c:v>
                </c:pt>
                <c:pt idx="44">
                  <c:v>39.493579000000004</c:v>
                </c:pt>
                <c:pt idx="45">
                  <c:v>36.585177600000009</c:v>
                </c:pt>
                <c:pt idx="46">
                  <c:v>40.137008250000001</c:v>
                </c:pt>
                <c:pt idx="47">
                  <c:v>40.041198100000003</c:v>
                </c:pt>
                <c:pt idx="48">
                  <c:v>38.717407150000007</c:v>
                </c:pt>
                <c:pt idx="49">
                  <c:v>38.912969400000009</c:v>
                </c:pt>
                <c:pt idx="50">
                  <c:v>39.040850750000004</c:v>
                </c:pt>
                <c:pt idx="51">
                  <c:v>38.169434800000005</c:v>
                </c:pt>
                <c:pt idx="52">
                  <c:v>38.324033400000012</c:v>
                </c:pt>
                <c:pt idx="53">
                  <c:v>39.324424300000004</c:v>
                </c:pt>
                <c:pt idx="54">
                  <c:v>40.244835100000003</c:v>
                </c:pt>
                <c:pt idx="55">
                  <c:v>41.935365300000008</c:v>
                </c:pt>
                <c:pt idx="56">
                  <c:v>39.417186000000008</c:v>
                </c:pt>
                <c:pt idx="57">
                  <c:v>37.281637600000003</c:v>
                </c:pt>
                <c:pt idx="58">
                  <c:v>37.021520850000002</c:v>
                </c:pt>
                <c:pt idx="59">
                  <c:v>38.021522950000005</c:v>
                </c:pt>
                <c:pt idx="60">
                  <c:v>39.05812550000001</c:v>
                </c:pt>
                <c:pt idx="61">
                  <c:v>39.98319870000001</c:v>
                </c:pt>
                <c:pt idx="62">
                  <c:v>38.804843950000006</c:v>
                </c:pt>
                <c:pt idx="63">
                  <c:v>36.006797500000005</c:v>
                </c:pt>
                <c:pt idx="64">
                  <c:v>42.848082050000009</c:v>
                </c:pt>
                <c:pt idx="65">
                  <c:v>41.250667950000008</c:v>
                </c:pt>
                <c:pt idx="66">
                  <c:v>39.914535400000013</c:v>
                </c:pt>
                <c:pt idx="67">
                  <c:v>37.779091000000001</c:v>
                </c:pt>
                <c:pt idx="68">
                  <c:v>38.891779250000006</c:v>
                </c:pt>
                <c:pt idx="69">
                  <c:v>39.623183800000007</c:v>
                </c:pt>
                <c:pt idx="70">
                  <c:v>39.816348450000007</c:v>
                </c:pt>
                <c:pt idx="71">
                  <c:v>39.673044250000011</c:v>
                </c:pt>
                <c:pt idx="72">
                  <c:v>39.487558000000007</c:v>
                </c:pt>
                <c:pt idx="73">
                  <c:v>39.267596900000008</c:v>
                </c:pt>
                <c:pt idx="74">
                  <c:v>39.194893600000007</c:v>
                </c:pt>
                <c:pt idx="75">
                  <c:v>38.585407200000006</c:v>
                </c:pt>
                <c:pt idx="76">
                  <c:v>37.942225150000006</c:v>
                </c:pt>
                <c:pt idx="77">
                  <c:v>37.179393750000003</c:v>
                </c:pt>
                <c:pt idx="78">
                  <c:v>37.148427700000006</c:v>
                </c:pt>
                <c:pt idx="79">
                  <c:v>36.697119100000002</c:v>
                </c:pt>
                <c:pt idx="80">
                  <c:v>36.470950000000002</c:v>
                </c:pt>
                <c:pt idx="81">
                  <c:v>35.8608428</c:v>
                </c:pt>
                <c:pt idx="82">
                  <c:v>34.945972000000012</c:v>
                </c:pt>
                <c:pt idx="83">
                  <c:v>35.180162700000011</c:v>
                </c:pt>
                <c:pt idx="84">
                  <c:v>35.034755300000008</c:v>
                </c:pt>
                <c:pt idx="85">
                  <c:v>35.880361200000003</c:v>
                </c:pt>
                <c:pt idx="86">
                  <c:v>35.195000300000011</c:v>
                </c:pt>
                <c:pt idx="87">
                  <c:v>35.046060100000005</c:v>
                </c:pt>
                <c:pt idx="88">
                  <c:v>35.508610300000008</c:v>
                </c:pt>
                <c:pt idx="89">
                  <c:v>35.432831000000007</c:v>
                </c:pt>
                <c:pt idx="90">
                  <c:v>35.705551750000005</c:v>
                </c:pt>
                <c:pt idx="91">
                  <c:v>35.441607000000005</c:v>
                </c:pt>
                <c:pt idx="92">
                  <c:v>36.210139200000008</c:v>
                </c:pt>
                <c:pt idx="93">
                  <c:v>35.752724999999998</c:v>
                </c:pt>
                <c:pt idx="94">
                  <c:v>34.984164000000007</c:v>
                </c:pt>
                <c:pt idx="95">
                  <c:v>35.523556700000007</c:v>
                </c:pt>
                <c:pt idx="96">
                  <c:v>35.374568500000002</c:v>
                </c:pt>
                <c:pt idx="97">
                  <c:v>35.068669700000008</c:v>
                </c:pt>
                <c:pt idx="98">
                  <c:v>36.604346900000003</c:v>
                </c:pt>
                <c:pt idx="99">
                  <c:v>34.26161350000001</c:v>
                </c:pt>
                <c:pt idx="100">
                  <c:v>34.603349200000004</c:v>
                </c:pt>
                <c:pt idx="101">
                  <c:v>34.609971700000003</c:v>
                </c:pt>
                <c:pt idx="102">
                  <c:v>38.819295600000004</c:v>
                </c:pt>
                <c:pt idx="103">
                  <c:v>40.140016500000009</c:v>
                </c:pt>
                <c:pt idx="104">
                  <c:v>41.07447770000001</c:v>
                </c:pt>
                <c:pt idx="105">
                  <c:v>38.639238500000005</c:v>
                </c:pt>
                <c:pt idx="106">
                  <c:v>39.10496950000001</c:v>
                </c:pt>
                <c:pt idx="107">
                  <c:v>40.188936500000004</c:v>
                </c:pt>
                <c:pt idx="108">
                  <c:v>39.200639200000012</c:v>
                </c:pt>
                <c:pt idx="109">
                  <c:v>37.599563500000009</c:v>
                </c:pt>
                <c:pt idx="110">
                  <c:v>37.071852400000012</c:v>
                </c:pt>
                <c:pt idx="111">
                  <c:v>36.507446450000003</c:v>
                </c:pt>
                <c:pt idx="112">
                  <c:v>36.398845900000012</c:v>
                </c:pt>
                <c:pt idx="113">
                  <c:v>38.285022350000006</c:v>
                </c:pt>
                <c:pt idx="114">
                  <c:v>36.796368800000003</c:v>
                </c:pt>
                <c:pt idx="115">
                  <c:v>35.964107700000014</c:v>
                </c:pt>
                <c:pt idx="116">
                  <c:v>35.626240450000012</c:v>
                </c:pt>
                <c:pt idx="117">
                  <c:v>35.596717600000005</c:v>
                </c:pt>
                <c:pt idx="118">
                  <c:v>37.560293350000009</c:v>
                </c:pt>
                <c:pt idx="119">
                  <c:v>39.172737850000004</c:v>
                </c:pt>
                <c:pt idx="120">
                  <c:v>40.370335000000004</c:v>
                </c:pt>
                <c:pt idx="121">
                  <c:v>40.066417000000008</c:v>
                </c:pt>
                <c:pt idx="122">
                  <c:v>38.846569000000002</c:v>
                </c:pt>
                <c:pt idx="123">
                  <c:v>37.770535600000002</c:v>
                </c:pt>
                <c:pt idx="124">
                  <c:v>37.929556600000005</c:v>
                </c:pt>
                <c:pt idx="125">
                  <c:v>36.396676200000009</c:v>
                </c:pt>
                <c:pt idx="126">
                  <c:v>35.171499400000009</c:v>
                </c:pt>
                <c:pt idx="127">
                  <c:v>34.484251300000004</c:v>
                </c:pt>
                <c:pt idx="128">
                  <c:v>35.558724700000006</c:v>
                </c:pt>
                <c:pt idx="129">
                  <c:v>35.181082600000011</c:v>
                </c:pt>
                <c:pt idx="130">
                  <c:v>34.722250000000003</c:v>
                </c:pt>
                <c:pt idx="131">
                  <c:v>35.416616500000003</c:v>
                </c:pt>
                <c:pt idx="132">
                  <c:v>36.380707750000006</c:v>
                </c:pt>
                <c:pt idx="133">
                  <c:v>35.957547600000005</c:v>
                </c:pt>
                <c:pt idx="134">
                  <c:v>34.8878822</c:v>
                </c:pt>
                <c:pt idx="135">
                  <c:v>33.312959749999997</c:v>
                </c:pt>
                <c:pt idx="136">
                  <c:v>33.899347750000004</c:v>
                </c:pt>
                <c:pt idx="137">
                  <c:v>36.507285550000013</c:v>
                </c:pt>
                <c:pt idx="138">
                  <c:v>36.939282499999997</c:v>
                </c:pt>
                <c:pt idx="139">
                  <c:v>35.334601200000002</c:v>
                </c:pt>
                <c:pt idx="140">
                  <c:v>32.719865000000006</c:v>
                </c:pt>
                <c:pt idx="141">
                  <c:v>35.093888100000008</c:v>
                </c:pt>
                <c:pt idx="142">
                  <c:v>34.484251300000004</c:v>
                </c:pt>
                <c:pt idx="143">
                  <c:v>34.022068300000015</c:v>
                </c:pt>
                <c:pt idx="144">
                  <c:v>33.495722000000001</c:v>
                </c:pt>
                <c:pt idx="145">
                  <c:v>33.270412100000001</c:v>
                </c:pt>
                <c:pt idx="146">
                  <c:v>33.155249150000003</c:v>
                </c:pt>
                <c:pt idx="147">
                  <c:v>33.119345500000009</c:v>
                </c:pt>
                <c:pt idx="148">
                  <c:v>32.974858100000006</c:v>
                </c:pt>
                <c:pt idx="149">
                  <c:v>32.747745000000002</c:v>
                </c:pt>
                <c:pt idx="150">
                  <c:v>32.590869599999998</c:v>
                </c:pt>
                <c:pt idx="151">
                  <c:v>32.902999599999994</c:v>
                </c:pt>
                <c:pt idx="152">
                  <c:v>32.983930900000004</c:v>
                </c:pt>
                <c:pt idx="153">
                  <c:v>33.217695200000009</c:v>
                </c:pt>
                <c:pt idx="154">
                  <c:v>33.070663000000003</c:v>
                </c:pt>
                <c:pt idx="155">
                  <c:v>32.651343650000008</c:v>
                </c:pt>
                <c:pt idx="156">
                  <c:v>31.8156854</c:v>
                </c:pt>
                <c:pt idx="157">
                  <c:v>32.4250702</c:v>
                </c:pt>
                <c:pt idx="158">
                  <c:v>33.434809900000005</c:v>
                </c:pt>
                <c:pt idx="159">
                  <c:v>33.598453300000003</c:v>
                </c:pt>
                <c:pt idx="160">
                  <c:v>33.525818000000001</c:v>
                </c:pt>
                <c:pt idx="161">
                  <c:v>33.2986729</c:v>
                </c:pt>
                <c:pt idx="162">
                  <c:v>32.764965000000004</c:v>
                </c:pt>
                <c:pt idx="163">
                  <c:v>32.921109999999999</c:v>
                </c:pt>
                <c:pt idx="164">
                  <c:v>34.387092700000011</c:v>
                </c:pt>
                <c:pt idx="165">
                  <c:v>36.424611750000004</c:v>
                </c:pt>
                <c:pt idx="166">
                  <c:v>34.544227300000003</c:v>
                </c:pt>
                <c:pt idx="167">
                  <c:v>35.703294400000004</c:v>
                </c:pt>
                <c:pt idx="168">
                  <c:v>37.123592650000006</c:v>
                </c:pt>
                <c:pt idx="169">
                  <c:v>35.623785500000004</c:v>
                </c:pt>
                <c:pt idx="170">
                  <c:v>36.320052000000004</c:v>
                </c:pt>
                <c:pt idx="171">
                  <c:v>35.085720000000009</c:v>
                </c:pt>
                <c:pt idx="172">
                  <c:v>34.014662600000008</c:v>
                </c:pt>
                <c:pt idx="173">
                  <c:v>33.819105950000001</c:v>
                </c:pt>
                <c:pt idx="174">
                  <c:v>33.783193499999996</c:v>
                </c:pt>
                <c:pt idx="175">
                  <c:v>34.402457500000011</c:v>
                </c:pt>
                <c:pt idx="176">
                  <c:v>34.593806150000006</c:v>
                </c:pt>
                <c:pt idx="177">
                  <c:v>36.556964300000011</c:v>
                </c:pt>
                <c:pt idx="178">
                  <c:v>36.865411900000005</c:v>
                </c:pt>
                <c:pt idx="179">
                  <c:v>34.944958999999997</c:v>
                </c:pt>
                <c:pt idx="180">
                  <c:v>33.8676496</c:v>
                </c:pt>
                <c:pt idx="181">
                  <c:v>34.605812550000003</c:v>
                </c:pt>
                <c:pt idx="182">
                  <c:v>35.266460200000012</c:v>
                </c:pt>
                <c:pt idx="183">
                  <c:v>32.536753050000002</c:v>
                </c:pt>
                <c:pt idx="184">
                  <c:v>32.765048550000003</c:v>
                </c:pt>
                <c:pt idx="185">
                  <c:v>32.268349900000004</c:v>
                </c:pt>
                <c:pt idx="186">
                  <c:v>31.6386675</c:v>
                </c:pt>
                <c:pt idx="187">
                  <c:v>33.006200500000006</c:v>
                </c:pt>
                <c:pt idx="188">
                  <c:v>34.018890600000006</c:v>
                </c:pt>
                <c:pt idx="189">
                  <c:v>33.602722450000009</c:v>
                </c:pt>
                <c:pt idx="190">
                  <c:v>34.722887500000006</c:v>
                </c:pt>
                <c:pt idx="191">
                  <c:v>34.188786000000007</c:v>
                </c:pt>
                <c:pt idx="192">
                  <c:v>33.458931849999999</c:v>
                </c:pt>
                <c:pt idx="193">
                  <c:v>32.578472699999999</c:v>
                </c:pt>
                <c:pt idx="194">
                  <c:v>31.0102291</c:v>
                </c:pt>
                <c:pt idx="195">
                  <c:v>35.083984000000008</c:v>
                </c:pt>
                <c:pt idx="196">
                  <c:v>31.615583500000003</c:v>
                </c:pt>
                <c:pt idx="197">
                  <c:v>31.535015850000001</c:v>
                </c:pt>
                <c:pt idx="198">
                  <c:v>37.297454550000005</c:v>
                </c:pt>
                <c:pt idx="199">
                  <c:v>37.895474100000001</c:v>
                </c:pt>
                <c:pt idx="200">
                  <c:v>35.981502000000006</c:v>
                </c:pt>
                <c:pt idx="201">
                  <c:v>35.756340899999998</c:v>
                </c:pt>
                <c:pt idx="202">
                  <c:v>34.843898900000006</c:v>
                </c:pt>
                <c:pt idx="203">
                  <c:v>34.390507100000008</c:v>
                </c:pt>
                <c:pt idx="204">
                  <c:v>33.626931700000007</c:v>
                </c:pt>
                <c:pt idx="205">
                  <c:v>34.167566000000008</c:v>
                </c:pt>
                <c:pt idx="206">
                  <c:v>34.518637250000005</c:v>
                </c:pt>
                <c:pt idx="207">
                  <c:v>33.714710999999994</c:v>
                </c:pt>
                <c:pt idx="208">
                  <c:v>34.644264200000002</c:v>
                </c:pt>
                <c:pt idx="209">
                  <c:v>33.035068500000008</c:v>
                </c:pt>
                <c:pt idx="210">
                  <c:v>32.732320900000005</c:v>
                </c:pt>
                <c:pt idx="211">
                  <c:v>32.586624700000002</c:v>
                </c:pt>
                <c:pt idx="212">
                  <c:v>32.786347750000004</c:v>
                </c:pt>
                <c:pt idx="213">
                  <c:v>32.024834750000004</c:v>
                </c:pt>
                <c:pt idx="214">
                  <c:v>32.066536000000006</c:v>
                </c:pt>
                <c:pt idx="215">
                  <c:v>31.143598000000001</c:v>
                </c:pt>
                <c:pt idx="216">
                  <c:v>36.991244800000004</c:v>
                </c:pt>
                <c:pt idx="217">
                  <c:v>37.965459250000002</c:v>
                </c:pt>
                <c:pt idx="218">
                  <c:v>36.928747900000005</c:v>
                </c:pt>
                <c:pt idx="219">
                  <c:v>35.465761200000003</c:v>
                </c:pt>
                <c:pt idx="220">
                  <c:v>35.393998700000012</c:v>
                </c:pt>
                <c:pt idx="221">
                  <c:v>30.789418750000003</c:v>
                </c:pt>
                <c:pt idx="222">
                  <c:v>35.990958350000007</c:v>
                </c:pt>
                <c:pt idx="223">
                  <c:v>34.809271600000002</c:v>
                </c:pt>
                <c:pt idx="224">
                  <c:v>34.669157800000001</c:v>
                </c:pt>
                <c:pt idx="225">
                  <c:v>33.679700500000003</c:v>
                </c:pt>
                <c:pt idx="226">
                  <c:v>32.146735300000003</c:v>
                </c:pt>
                <c:pt idx="227">
                  <c:v>31.686427500000001</c:v>
                </c:pt>
                <c:pt idx="228">
                  <c:v>31.447556000000002</c:v>
                </c:pt>
                <c:pt idx="229">
                  <c:v>29.9752261</c:v>
                </c:pt>
                <c:pt idx="230">
                  <c:v>30.865082500000003</c:v>
                </c:pt>
                <c:pt idx="231">
                  <c:v>31.711570000000002</c:v>
                </c:pt>
                <c:pt idx="232">
                  <c:v>31.877347</c:v>
                </c:pt>
                <c:pt idx="233">
                  <c:v>30.804548000000004</c:v>
                </c:pt>
                <c:pt idx="234">
                  <c:v>32.022316000000011</c:v>
                </c:pt>
                <c:pt idx="235">
                  <c:v>31.997525950000004</c:v>
                </c:pt>
                <c:pt idx="236">
                  <c:v>31.586403400000002</c:v>
                </c:pt>
                <c:pt idx="237">
                  <c:v>30.807661600000003</c:v>
                </c:pt>
                <c:pt idx="238">
                  <c:v>30.851042500000005</c:v>
                </c:pt>
                <c:pt idx="239">
                  <c:v>30.763292800000002</c:v>
                </c:pt>
                <c:pt idx="240">
                  <c:v>31.819689400000001</c:v>
                </c:pt>
                <c:pt idx="241">
                  <c:v>32.097329350000003</c:v>
                </c:pt>
                <c:pt idx="242">
                  <c:v>30.359113900000004</c:v>
                </c:pt>
                <c:pt idx="243">
                  <c:v>32.559831199999998</c:v>
                </c:pt>
                <c:pt idx="244">
                  <c:v>33.042565400000008</c:v>
                </c:pt>
                <c:pt idx="245">
                  <c:v>32.517332699999997</c:v>
                </c:pt>
                <c:pt idx="246">
                  <c:v>32.411067350000003</c:v>
                </c:pt>
                <c:pt idx="247">
                  <c:v>31.845314999999999</c:v>
                </c:pt>
                <c:pt idx="248">
                  <c:v>31.6235435</c:v>
                </c:pt>
                <c:pt idx="249">
                  <c:v>32.015884000000007</c:v>
                </c:pt>
                <c:pt idx="250">
                  <c:v>32.868093899999998</c:v>
                </c:pt>
                <c:pt idx="251">
                  <c:v>33.871019199999999</c:v>
                </c:pt>
                <c:pt idx="252">
                  <c:v>34.06664305000001</c:v>
                </c:pt>
                <c:pt idx="253">
                  <c:v>32.417316500000005</c:v>
                </c:pt>
                <c:pt idx="254">
                  <c:v>33.273278400000009</c:v>
                </c:pt>
                <c:pt idx="255">
                  <c:v>34.35624700000001</c:v>
                </c:pt>
                <c:pt idx="256">
                  <c:v>35.707098750000007</c:v>
                </c:pt>
                <c:pt idx="257">
                  <c:v>31.977523099999999</c:v>
                </c:pt>
                <c:pt idx="258">
                  <c:v>32.06010400000001</c:v>
                </c:pt>
                <c:pt idx="259">
                  <c:v>33.991802499999999</c:v>
                </c:pt>
                <c:pt idx="260">
                  <c:v>33.534937900000003</c:v>
                </c:pt>
                <c:pt idx="261">
                  <c:v>32.044024000000007</c:v>
                </c:pt>
                <c:pt idx="262">
                  <c:v>36.661750000000005</c:v>
                </c:pt>
                <c:pt idx="263">
                  <c:v>36.132979700000007</c:v>
                </c:pt>
                <c:pt idx="264">
                  <c:v>33.9850505</c:v>
                </c:pt>
                <c:pt idx="265">
                  <c:v>33.4479562</c:v>
                </c:pt>
                <c:pt idx="266">
                  <c:v>33.78927625</c:v>
                </c:pt>
                <c:pt idx="267">
                  <c:v>33.985894500000001</c:v>
                </c:pt>
                <c:pt idx="268">
                  <c:v>34.52894160000001</c:v>
                </c:pt>
                <c:pt idx="269">
                  <c:v>38.455618700000009</c:v>
                </c:pt>
                <c:pt idx="270">
                  <c:v>37.343108050000005</c:v>
                </c:pt>
                <c:pt idx="271">
                  <c:v>35.032743450000005</c:v>
                </c:pt>
                <c:pt idx="272">
                  <c:v>36.568787050000005</c:v>
                </c:pt>
                <c:pt idx="273">
                  <c:v>34.908638900000007</c:v>
                </c:pt>
                <c:pt idx="274">
                  <c:v>34.031136550000006</c:v>
                </c:pt>
                <c:pt idx="275">
                  <c:v>34.87619285000001</c:v>
                </c:pt>
                <c:pt idx="276">
                  <c:v>34.907775700000009</c:v>
                </c:pt>
                <c:pt idx="277">
                  <c:v>34.5973489</c:v>
                </c:pt>
                <c:pt idx="278">
                  <c:v>34.902596500000008</c:v>
                </c:pt>
              </c:numCache>
            </c:numRef>
          </c:val>
        </c:ser>
        <c:ser>
          <c:idx val="5"/>
          <c:order val="4"/>
          <c:tx>
            <c:v>2226</c:v>
          </c:tx>
          <c:marker>
            <c:symbol val="none"/>
          </c:marker>
          <c:val>
            <c:numRef>
              <c:f>Sheet2!$O$208:$O$486</c:f>
              <c:numCache>
                <c:formatCode>0.00</c:formatCode>
                <c:ptCount val="279"/>
                <c:pt idx="0">
                  <c:v>35.784156550000006</c:v>
                </c:pt>
                <c:pt idx="1">
                  <c:v>35.324176749999999</c:v>
                </c:pt>
                <c:pt idx="2">
                  <c:v>37.281930100000011</c:v>
                </c:pt>
                <c:pt idx="3">
                  <c:v>37.701609450000014</c:v>
                </c:pt>
                <c:pt idx="4">
                  <c:v>37.814038799999999</c:v>
                </c:pt>
                <c:pt idx="5">
                  <c:v>37.890838100000003</c:v>
                </c:pt>
                <c:pt idx="6">
                  <c:v>36.31555805</c:v>
                </c:pt>
                <c:pt idx="7">
                  <c:v>35.861850250000003</c:v>
                </c:pt>
                <c:pt idx="8">
                  <c:v>35.818141000000004</c:v>
                </c:pt>
                <c:pt idx="9">
                  <c:v>36.051210100000013</c:v>
                </c:pt>
                <c:pt idx="10">
                  <c:v>36.205713500000009</c:v>
                </c:pt>
                <c:pt idx="11">
                  <c:v>35.896713099999999</c:v>
                </c:pt>
                <c:pt idx="12">
                  <c:v>35.320682349999998</c:v>
                </c:pt>
                <c:pt idx="13">
                  <c:v>34.937527450000005</c:v>
                </c:pt>
                <c:pt idx="14">
                  <c:v>35.286644300000013</c:v>
                </c:pt>
                <c:pt idx="15">
                  <c:v>35.134759300000006</c:v>
                </c:pt>
                <c:pt idx="16">
                  <c:v>34.602202600000005</c:v>
                </c:pt>
                <c:pt idx="17">
                  <c:v>35.758105700000002</c:v>
                </c:pt>
                <c:pt idx="18">
                  <c:v>35.378321200000002</c:v>
                </c:pt>
                <c:pt idx="19">
                  <c:v>36.484412650000003</c:v>
                </c:pt>
                <c:pt idx="20">
                  <c:v>37.140157900000005</c:v>
                </c:pt>
                <c:pt idx="21">
                  <c:v>36.56753195000001</c:v>
                </c:pt>
                <c:pt idx="22">
                  <c:v>35.993922800000007</c:v>
                </c:pt>
                <c:pt idx="23">
                  <c:v>35.375698000000007</c:v>
                </c:pt>
                <c:pt idx="24">
                  <c:v>35.379195600000003</c:v>
                </c:pt>
                <c:pt idx="25">
                  <c:v>34.616795400000001</c:v>
                </c:pt>
                <c:pt idx="26">
                  <c:v>34.734655950000011</c:v>
                </c:pt>
                <c:pt idx="27">
                  <c:v>34.622804200000004</c:v>
                </c:pt>
                <c:pt idx="28">
                  <c:v>34.078830700000012</c:v>
                </c:pt>
                <c:pt idx="29">
                  <c:v>34.275216950000001</c:v>
                </c:pt>
                <c:pt idx="30">
                  <c:v>34.609928200000006</c:v>
                </c:pt>
                <c:pt idx="31">
                  <c:v>34.341843450000006</c:v>
                </c:pt>
                <c:pt idx="32">
                  <c:v>36.228905500000003</c:v>
                </c:pt>
                <c:pt idx="33">
                  <c:v>36.154727800000011</c:v>
                </c:pt>
                <c:pt idx="34">
                  <c:v>35.120678050000002</c:v>
                </c:pt>
                <c:pt idx="35">
                  <c:v>34.856846900000008</c:v>
                </c:pt>
                <c:pt idx="36">
                  <c:v>35.862341000000001</c:v>
                </c:pt>
                <c:pt idx="37">
                  <c:v>35.208853350000005</c:v>
                </c:pt>
                <c:pt idx="38">
                  <c:v>35.08138000000001</c:v>
                </c:pt>
                <c:pt idx="39">
                  <c:v>34.001978600000001</c:v>
                </c:pt>
                <c:pt idx="40">
                  <c:v>33.550062000000004</c:v>
                </c:pt>
                <c:pt idx="41">
                  <c:v>32.861521099999997</c:v>
                </c:pt>
                <c:pt idx="42">
                  <c:v>33.246731200000006</c:v>
                </c:pt>
                <c:pt idx="43">
                  <c:v>32.711860900000005</c:v>
                </c:pt>
                <c:pt idx="44">
                  <c:v>33.473192300000001</c:v>
                </c:pt>
                <c:pt idx="45">
                  <c:v>33.325271300000004</c:v>
                </c:pt>
                <c:pt idx="46">
                  <c:v>33.793283099999996</c:v>
                </c:pt>
                <c:pt idx="47">
                  <c:v>33.188069500000005</c:v>
                </c:pt>
                <c:pt idx="48">
                  <c:v>33.149613049999999</c:v>
                </c:pt>
                <c:pt idx="49">
                  <c:v>33.116941400000009</c:v>
                </c:pt>
                <c:pt idx="50">
                  <c:v>32.688953250000004</c:v>
                </c:pt>
                <c:pt idx="51">
                  <c:v>33.921271650000001</c:v>
                </c:pt>
                <c:pt idx="52">
                  <c:v>33.735690999999996</c:v>
                </c:pt>
                <c:pt idx="53">
                  <c:v>33.203801500000004</c:v>
                </c:pt>
                <c:pt idx="54">
                  <c:v>32.670099200000003</c:v>
                </c:pt>
                <c:pt idx="55">
                  <c:v>33.477271049999999</c:v>
                </c:pt>
                <c:pt idx="56">
                  <c:v>33.899660799999999</c:v>
                </c:pt>
                <c:pt idx="57">
                  <c:v>34.367323000000006</c:v>
                </c:pt>
                <c:pt idx="58">
                  <c:v>32.756872900000005</c:v>
                </c:pt>
                <c:pt idx="59">
                  <c:v>33.903872800000002</c:v>
                </c:pt>
                <c:pt idx="60">
                  <c:v>34.948849750000008</c:v>
                </c:pt>
                <c:pt idx="61">
                  <c:v>33.599386000000003</c:v>
                </c:pt>
                <c:pt idx="62">
                  <c:v>35.518232500000003</c:v>
                </c:pt>
                <c:pt idx="63">
                  <c:v>32.439240500000004</c:v>
                </c:pt>
                <c:pt idx="64">
                  <c:v>33.446290599999998</c:v>
                </c:pt>
                <c:pt idx="65">
                  <c:v>33.375143299999998</c:v>
                </c:pt>
                <c:pt idx="66">
                  <c:v>34.9959822</c:v>
                </c:pt>
                <c:pt idx="67">
                  <c:v>34.426270650000006</c:v>
                </c:pt>
                <c:pt idx="68">
                  <c:v>33.806076250000004</c:v>
                </c:pt>
                <c:pt idx="69">
                  <c:v>33.272109950000001</c:v>
                </c:pt>
                <c:pt idx="70">
                  <c:v>32.623308700000003</c:v>
                </c:pt>
                <c:pt idx="71">
                  <c:v>33.971863650000003</c:v>
                </c:pt>
                <c:pt idx="72">
                  <c:v>34.394587000000008</c:v>
                </c:pt>
                <c:pt idx="73">
                  <c:v>34.092457800000005</c:v>
                </c:pt>
                <c:pt idx="74">
                  <c:v>33.482101</c:v>
                </c:pt>
                <c:pt idx="75">
                  <c:v>34.718945000000005</c:v>
                </c:pt>
                <c:pt idx="76">
                  <c:v>33.342135200000008</c:v>
                </c:pt>
                <c:pt idx="77">
                  <c:v>34.273666000000006</c:v>
                </c:pt>
                <c:pt idx="78">
                  <c:v>32.970793899999997</c:v>
                </c:pt>
                <c:pt idx="79">
                  <c:v>33.431664900000001</c:v>
                </c:pt>
                <c:pt idx="80">
                  <c:v>32.900265000000005</c:v>
                </c:pt>
                <c:pt idx="81">
                  <c:v>33.027431149999998</c:v>
                </c:pt>
                <c:pt idx="82">
                  <c:v>31.485739550000002</c:v>
                </c:pt>
                <c:pt idx="83">
                  <c:v>33.109499249999999</c:v>
                </c:pt>
                <c:pt idx="84">
                  <c:v>31.458231100000003</c:v>
                </c:pt>
                <c:pt idx="85">
                  <c:v>32.077823100000003</c:v>
                </c:pt>
                <c:pt idx="86">
                  <c:v>31.231495599999999</c:v>
                </c:pt>
                <c:pt idx="87">
                  <c:v>31.34093455</c:v>
                </c:pt>
                <c:pt idx="88">
                  <c:v>31.385811000000004</c:v>
                </c:pt>
                <c:pt idx="89">
                  <c:v>31.970093750000004</c:v>
                </c:pt>
                <c:pt idx="90">
                  <c:v>31.164519500000004</c:v>
                </c:pt>
                <c:pt idx="91">
                  <c:v>31.236204399999998</c:v>
                </c:pt>
                <c:pt idx="92">
                  <c:v>31.470864700000003</c:v>
                </c:pt>
                <c:pt idx="93">
                  <c:v>31.5527856</c:v>
                </c:pt>
                <c:pt idx="94">
                  <c:v>31.016402500000005</c:v>
                </c:pt>
                <c:pt idx="95">
                  <c:v>31.097501800000003</c:v>
                </c:pt>
                <c:pt idx="96">
                  <c:v>31.2401284</c:v>
                </c:pt>
                <c:pt idx="97">
                  <c:v>31.388963000000004</c:v>
                </c:pt>
                <c:pt idx="98">
                  <c:v>31.3086533</c:v>
                </c:pt>
                <c:pt idx="99">
                  <c:v>31.144939500000003</c:v>
                </c:pt>
                <c:pt idx="100">
                  <c:v>30.608058</c:v>
                </c:pt>
                <c:pt idx="101">
                  <c:v>30.901069600000003</c:v>
                </c:pt>
                <c:pt idx="102">
                  <c:v>32.601621399999999</c:v>
                </c:pt>
                <c:pt idx="103">
                  <c:v>34.377953300000009</c:v>
                </c:pt>
                <c:pt idx="104">
                  <c:v>33.296537500000007</c:v>
                </c:pt>
                <c:pt idx="105">
                  <c:v>32.224878500000003</c:v>
                </c:pt>
                <c:pt idx="106">
                  <c:v>33.386933600000006</c:v>
                </c:pt>
                <c:pt idx="107">
                  <c:v>33.625887500000005</c:v>
                </c:pt>
                <c:pt idx="108">
                  <c:v>33.938741499999999</c:v>
                </c:pt>
                <c:pt idx="109">
                  <c:v>32.785268000000002</c:v>
                </c:pt>
                <c:pt idx="110">
                  <c:v>32.942905000000003</c:v>
                </c:pt>
                <c:pt idx="111">
                  <c:v>32.251463300000005</c:v>
                </c:pt>
                <c:pt idx="112">
                  <c:v>33.484861700000003</c:v>
                </c:pt>
                <c:pt idx="113">
                  <c:v>32.833668450000005</c:v>
                </c:pt>
                <c:pt idx="114">
                  <c:v>32.918238950000003</c:v>
                </c:pt>
                <c:pt idx="115">
                  <c:v>32.882906500000004</c:v>
                </c:pt>
                <c:pt idx="116">
                  <c:v>32.002893750000005</c:v>
                </c:pt>
                <c:pt idx="117">
                  <c:v>31.654545700000003</c:v>
                </c:pt>
                <c:pt idx="118">
                  <c:v>34.591103100000012</c:v>
                </c:pt>
                <c:pt idx="119">
                  <c:v>33.5870338</c:v>
                </c:pt>
                <c:pt idx="120">
                  <c:v>32.032702200000003</c:v>
                </c:pt>
                <c:pt idx="121">
                  <c:v>31.222708750000002</c:v>
                </c:pt>
                <c:pt idx="122">
                  <c:v>30.985598850000002</c:v>
                </c:pt>
                <c:pt idx="123">
                  <c:v>31.562280000000001</c:v>
                </c:pt>
                <c:pt idx="124">
                  <c:v>31.75608145</c:v>
                </c:pt>
                <c:pt idx="125">
                  <c:v>31.180966700000003</c:v>
                </c:pt>
                <c:pt idx="126">
                  <c:v>31.724629</c:v>
                </c:pt>
                <c:pt idx="127">
                  <c:v>32.188744000000007</c:v>
                </c:pt>
                <c:pt idx="128">
                  <c:v>31.073737350000002</c:v>
                </c:pt>
                <c:pt idx="129">
                  <c:v>31.578895200000002</c:v>
                </c:pt>
                <c:pt idx="130">
                  <c:v>33.511460100000001</c:v>
                </c:pt>
                <c:pt idx="131">
                  <c:v>31.932844850000002</c:v>
                </c:pt>
                <c:pt idx="132">
                  <c:v>31.591554400000003</c:v>
                </c:pt>
                <c:pt idx="133">
                  <c:v>31.828115500000003</c:v>
                </c:pt>
                <c:pt idx="134">
                  <c:v>31.5947192</c:v>
                </c:pt>
                <c:pt idx="135">
                  <c:v>32.6724046</c:v>
                </c:pt>
                <c:pt idx="136">
                  <c:v>30.741675700000002</c:v>
                </c:pt>
                <c:pt idx="137">
                  <c:v>31.094818950000001</c:v>
                </c:pt>
                <c:pt idx="138">
                  <c:v>31.3715653</c:v>
                </c:pt>
                <c:pt idx="139">
                  <c:v>30.712318450000001</c:v>
                </c:pt>
                <c:pt idx="140">
                  <c:v>30.752506100000002</c:v>
                </c:pt>
                <c:pt idx="141">
                  <c:v>30.2941495</c:v>
                </c:pt>
                <c:pt idx="142">
                  <c:v>30.257028250000001</c:v>
                </c:pt>
                <c:pt idx="143">
                  <c:v>29.991786700000002</c:v>
                </c:pt>
                <c:pt idx="144">
                  <c:v>29.2937698</c:v>
                </c:pt>
                <c:pt idx="145">
                  <c:v>29.599241400000004</c:v>
                </c:pt>
                <c:pt idx="146">
                  <c:v>29.753835200000001</c:v>
                </c:pt>
                <c:pt idx="147">
                  <c:v>29.909941</c:v>
                </c:pt>
                <c:pt idx="148">
                  <c:v>29.837167300000001</c:v>
                </c:pt>
                <c:pt idx="149">
                  <c:v>29.907672999999999</c:v>
                </c:pt>
                <c:pt idx="150">
                  <c:v>30.144884500000003</c:v>
                </c:pt>
                <c:pt idx="151">
                  <c:v>30.382928800000002</c:v>
                </c:pt>
                <c:pt idx="152">
                  <c:v>29.847728900000003</c:v>
                </c:pt>
                <c:pt idx="153">
                  <c:v>31.084262500000005</c:v>
                </c:pt>
                <c:pt idx="154">
                  <c:v>30.1562965</c:v>
                </c:pt>
                <c:pt idx="155">
                  <c:v>30.691434000000001</c:v>
                </c:pt>
                <c:pt idx="156">
                  <c:v>29.374798699999999</c:v>
                </c:pt>
                <c:pt idx="157">
                  <c:v>30.495067750000004</c:v>
                </c:pt>
                <c:pt idx="158">
                  <c:v>29.148040000000002</c:v>
                </c:pt>
                <c:pt idx="159">
                  <c:v>29.298972200000001</c:v>
                </c:pt>
                <c:pt idx="160">
                  <c:v>29.762868800000003</c:v>
                </c:pt>
                <c:pt idx="161">
                  <c:v>29.452111600000002</c:v>
                </c:pt>
                <c:pt idx="162">
                  <c:v>32.005035700000001</c:v>
                </c:pt>
                <c:pt idx="163">
                  <c:v>32.082351799999998</c:v>
                </c:pt>
                <c:pt idx="164">
                  <c:v>33.088282699999993</c:v>
                </c:pt>
                <c:pt idx="165">
                  <c:v>33.169716399999999</c:v>
                </c:pt>
                <c:pt idx="166">
                  <c:v>31.470127000000005</c:v>
                </c:pt>
                <c:pt idx="167">
                  <c:v>32.781457500000002</c:v>
                </c:pt>
                <c:pt idx="168">
                  <c:v>32.936102500000004</c:v>
                </c:pt>
                <c:pt idx="169">
                  <c:v>32.398073800000006</c:v>
                </c:pt>
                <c:pt idx="170">
                  <c:v>33.014245000000003</c:v>
                </c:pt>
                <c:pt idx="171">
                  <c:v>33.43041075</c:v>
                </c:pt>
                <c:pt idx="172">
                  <c:v>31.654737250000004</c:v>
                </c:pt>
                <c:pt idx="173">
                  <c:v>31.813335850000001</c:v>
                </c:pt>
                <c:pt idx="174">
                  <c:v>30.7726197</c:v>
                </c:pt>
                <c:pt idx="175">
                  <c:v>30.000120300000003</c:v>
                </c:pt>
                <c:pt idx="176">
                  <c:v>32.667099350000001</c:v>
                </c:pt>
                <c:pt idx="177">
                  <c:v>31.003040000000002</c:v>
                </c:pt>
                <c:pt idx="178">
                  <c:v>32.162075100000003</c:v>
                </c:pt>
                <c:pt idx="179">
                  <c:v>31.932505200000001</c:v>
                </c:pt>
                <c:pt idx="180">
                  <c:v>31.705284900000002</c:v>
                </c:pt>
                <c:pt idx="181">
                  <c:v>30.816703350000001</c:v>
                </c:pt>
                <c:pt idx="182">
                  <c:v>31.277588750000003</c:v>
                </c:pt>
                <c:pt idx="183">
                  <c:v>31.207299850000002</c:v>
                </c:pt>
                <c:pt idx="184">
                  <c:v>30.012999500000003</c:v>
                </c:pt>
                <c:pt idx="185">
                  <c:v>29.663403450000001</c:v>
                </c:pt>
                <c:pt idx="186">
                  <c:v>29.664904249999999</c:v>
                </c:pt>
                <c:pt idx="187">
                  <c:v>29.551116500000003</c:v>
                </c:pt>
                <c:pt idx="188">
                  <c:v>29.629975000000002</c:v>
                </c:pt>
                <c:pt idx="189">
                  <c:v>30.640309900000002</c:v>
                </c:pt>
                <c:pt idx="190">
                  <c:v>30.605471850000001</c:v>
                </c:pt>
                <c:pt idx="191">
                  <c:v>32.039401300000002</c:v>
                </c:pt>
                <c:pt idx="192">
                  <c:v>30.805110900000003</c:v>
                </c:pt>
                <c:pt idx="193">
                  <c:v>30.411256000000002</c:v>
                </c:pt>
                <c:pt idx="194">
                  <c:v>30.411256000000002</c:v>
                </c:pt>
                <c:pt idx="195">
                  <c:v>30.718454000000001</c:v>
                </c:pt>
                <c:pt idx="196">
                  <c:v>30.556018600000002</c:v>
                </c:pt>
                <c:pt idx="197">
                  <c:v>29.126379550000003</c:v>
                </c:pt>
                <c:pt idx="198">
                  <c:v>29.862816900000002</c:v>
                </c:pt>
                <c:pt idx="199">
                  <c:v>31.987136050000004</c:v>
                </c:pt>
                <c:pt idx="200">
                  <c:v>33.422393500000005</c:v>
                </c:pt>
                <c:pt idx="201">
                  <c:v>30.408193600000001</c:v>
                </c:pt>
                <c:pt idx="202">
                  <c:v>30.953682299999997</c:v>
                </c:pt>
                <c:pt idx="203">
                  <c:v>30.4173808</c:v>
                </c:pt>
                <c:pt idx="204">
                  <c:v>29.2587361</c:v>
                </c:pt>
                <c:pt idx="205">
                  <c:v>30.035727500000004</c:v>
                </c:pt>
                <c:pt idx="206">
                  <c:v>29.185780000000001</c:v>
                </c:pt>
                <c:pt idx="207">
                  <c:v>29.924154949999998</c:v>
                </c:pt>
                <c:pt idx="208">
                  <c:v>31.128722500000006</c:v>
                </c:pt>
                <c:pt idx="209">
                  <c:v>30.123758800000001</c:v>
                </c:pt>
                <c:pt idx="210">
                  <c:v>30.628559850000002</c:v>
                </c:pt>
                <c:pt idx="211">
                  <c:v>30.362909500000001</c:v>
                </c:pt>
                <c:pt idx="212">
                  <c:v>30.213356500000003</c:v>
                </c:pt>
                <c:pt idx="213">
                  <c:v>28.938360849999999</c:v>
                </c:pt>
                <c:pt idx="214">
                  <c:v>28.433443000000004</c:v>
                </c:pt>
                <c:pt idx="215">
                  <c:v>27.970149599999999</c:v>
                </c:pt>
                <c:pt idx="216">
                  <c:v>28.670176900000001</c:v>
                </c:pt>
                <c:pt idx="217">
                  <c:v>30.141220400000002</c:v>
                </c:pt>
                <c:pt idx="218">
                  <c:v>29.681697400000004</c:v>
                </c:pt>
                <c:pt idx="219">
                  <c:v>28.601440000000004</c:v>
                </c:pt>
                <c:pt idx="220">
                  <c:v>29.454492300000002</c:v>
                </c:pt>
                <c:pt idx="221">
                  <c:v>28.445027000000003</c:v>
                </c:pt>
                <c:pt idx="222">
                  <c:v>28.290789199999999</c:v>
                </c:pt>
                <c:pt idx="223">
                  <c:v>28.33385925</c:v>
                </c:pt>
                <c:pt idx="224">
                  <c:v>28.605803200000004</c:v>
                </c:pt>
                <c:pt idx="225">
                  <c:v>28.374049300000003</c:v>
                </c:pt>
                <c:pt idx="226">
                  <c:v>28.520329500000003</c:v>
                </c:pt>
                <c:pt idx="227">
                  <c:v>28.293672399999998</c:v>
                </c:pt>
                <c:pt idx="228">
                  <c:v>27.978007999999999</c:v>
                </c:pt>
                <c:pt idx="229">
                  <c:v>27.7406173</c:v>
                </c:pt>
                <c:pt idx="230">
                  <c:v>27.744874900000003</c:v>
                </c:pt>
                <c:pt idx="231">
                  <c:v>27.744165300000002</c:v>
                </c:pt>
                <c:pt idx="232">
                  <c:v>27.974436000000001</c:v>
                </c:pt>
                <c:pt idx="233">
                  <c:v>28.158763050000001</c:v>
                </c:pt>
                <c:pt idx="234">
                  <c:v>27.969435199999999</c:v>
                </c:pt>
                <c:pt idx="235">
                  <c:v>27.896969500000001</c:v>
                </c:pt>
                <c:pt idx="236">
                  <c:v>28.591259200000003</c:v>
                </c:pt>
                <c:pt idx="237">
                  <c:v>28.041162500000002</c:v>
                </c:pt>
                <c:pt idx="238">
                  <c:v>28.163073450000002</c:v>
                </c:pt>
                <c:pt idx="239">
                  <c:v>27.978007999999999</c:v>
                </c:pt>
                <c:pt idx="240">
                  <c:v>27.9844376</c:v>
                </c:pt>
                <c:pt idx="241">
                  <c:v>27.433576899999998</c:v>
                </c:pt>
                <c:pt idx="242">
                  <c:v>28.086334950000001</c:v>
                </c:pt>
                <c:pt idx="243">
                  <c:v>27.884851900000001</c:v>
                </c:pt>
                <c:pt idx="244">
                  <c:v>27.656782</c:v>
                </c:pt>
                <c:pt idx="245">
                  <c:v>27.66103</c:v>
                </c:pt>
                <c:pt idx="246">
                  <c:v>29.990832999999999</c:v>
                </c:pt>
                <c:pt idx="247">
                  <c:v>28.054050500000002</c:v>
                </c:pt>
                <c:pt idx="248">
                  <c:v>28.132957000000001</c:v>
                </c:pt>
                <c:pt idx="249">
                  <c:v>29.060440600000003</c:v>
                </c:pt>
                <c:pt idx="250">
                  <c:v>29.368833000000002</c:v>
                </c:pt>
                <c:pt idx="251">
                  <c:v>28.9069684</c:v>
                </c:pt>
                <c:pt idx="252">
                  <c:v>30.070577100000005</c:v>
                </c:pt>
                <c:pt idx="253">
                  <c:v>29.689193400000004</c:v>
                </c:pt>
                <c:pt idx="254">
                  <c:v>30.34937545</c:v>
                </c:pt>
                <c:pt idx="255">
                  <c:v>29.500690350000003</c:v>
                </c:pt>
                <c:pt idx="256">
                  <c:v>29.614696500000001</c:v>
                </c:pt>
                <c:pt idx="257">
                  <c:v>30.005196999999999</c:v>
                </c:pt>
                <c:pt idx="258">
                  <c:v>28.735174150000002</c:v>
                </c:pt>
                <c:pt idx="259">
                  <c:v>29.086228600000005</c:v>
                </c:pt>
                <c:pt idx="260">
                  <c:v>31.410429999999998</c:v>
                </c:pt>
                <c:pt idx="261">
                  <c:v>29.35237175</c:v>
                </c:pt>
                <c:pt idx="262">
                  <c:v>29.7802039</c:v>
                </c:pt>
                <c:pt idx="263">
                  <c:v>30.251396500000002</c:v>
                </c:pt>
                <c:pt idx="264">
                  <c:v>29.0116437</c:v>
                </c:pt>
                <c:pt idx="265">
                  <c:v>29.081807800000004</c:v>
                </c:pt>
                <c:pt idx="266">
                  <c:v>29.345690149999999</c:v>
                </c:pt>
                <c:pt idx="267">
                  <c:v>29.688443800000002</c:v>
                </c:pt>
                <c:pt idx="268">
                  <c:v>29.220560000000003</c:v>
                </c:pt>
                <c:pt idx="269">
                  <c:v>29.219080000000002</c:v>
                </c:pt>
                <c:pt idx="270">
                  <c:v>30.2179213</c:v>
                </c:pt>
                <c:pt idx="271">
                  <c:v>30.604453000000003</c:v>
                </c:pt>
                <c:pt idx="272">
                  <c:v>30.836054900000001</c:v>
                </c:pt>
                <c:pt idx="273">
                  <c:v>30.449536000000002</c:v>
                </c:pt>
                <c:pt idx="274">
                  <c:v>30.449536000000002</c:v>
                </c:pt>
                <c:pt idx="275">
                  <c:v>30.531597700000006</c:v>
                </c:pt>
                <c:pt idx="276">
                  <c:v>30.682681900000002</c:v>
                </c:pt>
                <c:pt idx="277">
                  <c:v>31.145102500000004</c:v>
                </c:pt>
                <c:pt idx="278">
                  <c:v>30.990191899999999</c:v>
                </c:pt>
              </c:numCache>
            </c:numRef>
          </c:val>
        </c:ser>
        <c:ser>
          <c:idx val="6"/>
          <c:order val="5"/>
          <c:tx>
            <c:v>2227</c:v>
          </c:tx>
          <c:marker>
            <c:symbol val="none"/>
          </c:marker>
          <c:val>
            <c:numRef>
              <c:f>Sheet2!$R$94:$R$141</c:f>
              <c:numCache>
                <c:formatCode>0.00</c:formatCode>
                <c:ptCount val="48"/>
                <c:pt idx="0">
                  <c:v>34.673604100000006</c:v>
                </c:pt>
                <c:pt idx="1">
                  <c:v>34.168211050000011</c:v>
                </c:pt>
                <c:pt idx="2">
                  <c:v>32.988778350000004</c:v>
                </c:pt>
                <c:pt idx="3">
                  <c:v>32.819889700000004</c:v>
                </c:pt>
                <c:pt idx="4">
                  <c:v>32.629594650000001</c:v>
                </c:pt>
                <c:pt idx="5">
                  <c:v>33.047882799999996</c:v>
                </c:pt>
                <c:pt idx="6">
                  <c:v>32.195876900000002</c:v>
                </c:pt>
                <c:pt idx="7">
                  <c:v>32.822344900000004</c:v>
                </c:pt>
                <c:pt idx="8">
                  <c:v>30.389665700000005</c:v>
                </c:pt>
                <c:pt idx="9">
                  <c:v>30.736165750000001</c:v>
                </c:pt>
                <c:pt idx="10">
                  <c:v>31.459810300000001</c:v>
                </c:pt>
                <c:pt idx="11">
                  <c:v>32.074613499999998</c:v>
                </c:pt>
                <c:pt idx="12">
                  <c:v>35.584779250000004</c:v>
                </c:pt>
                <c:pt idx="13">
                  <c:v>32.642301400000001</c:v>
                </c:pt>
                <c:pt idx="14">
                  <c:v>35.011359700000007</c:v>
                </c:pt>
                <c:pt idx="15">
                  <c:v>33.977326750000003</c:v>
                </c:pt>
                <c:pt idx="16">
                  <c:v>31.672161250000002</c:v>
                </c:pt>
                <c:pt idx="17">
                  <c:v>31.593252700000001</c:v>
                </c:pt>
                <c:pt idx="18">
                  <c:v>31.274950700000002</c:v>
                </c:pt>
                <c:pt idx="19">
                  <c:v>30.078979150000006</c:v>
                </c:pt>
                <c:pt idx="20">
                  <c:v>32.312662849999995</c:v>
                </c:pt>
                <c:pt idx="21">
                  <c:v>30.969995099999998</c:v>
                </c:pt>
                <c:pt idx="22">
                  <c:v>30.093390800000002</c:v>
                </c:pt>
                <c:pt idx="23">
                  <c:v>31.028727200000002</c:v>
                </c:pt>
                <c:pt idx="24">
                  <c:v>33.644497000000001</c:v>
                </c:pt>
                <c:pt idx="25">
                  <c:v>32.279596000000012</c:v>
                </c:pt>
                <c:pt idx="26">
                  <c:v>32.323930050000001</c:v>
                </c:pt>
                <c:pt idx="27">
                  <c:v>31.506375000000006</c:v>
                </c:pt>
                <c:pt idx="28">
                  <c:v>33.504736800000003</c:v>
                </c:pt>
                <c:pt idx="29">
                  <c:v>31.646938400000003</c:v>
                </c:pt>
                <c:pt idx="30">
                  <c:v>29.549143600000001</c:v>
                </c:pt>
                <c:pt idx="31">
                  <c:v>29.713180600000005</c:v>
                </c:pt>
                <c:pt idx="32">
                  <c:v>29.080334200000003</c:v>
                </c:pt>
                <c:pt idx="33">
                  <c:v>30.791793999999999</c:v>
                </c:pt>
                <c:pt idx="34">
                  <c:v>33.357532150000004</c:v>
                </c:pt>
                <c:pt idx="35">
                  <c:v>32.047016050000003</c:v>
                </c:pt>
                <c:pt idx="36">
                  <c:v>31.103258050000004</c:v>
                </c:pt>
                <c:pt idx="37">
                  <c:v>33.968028950000004</c:v>
                </c:pt>
                <c:pt idx="38">
                  <c:v>29.091799450000003</c:v>
                </c:pt>
                <c:pt idx="39">
                  <c:v>32.849934300000001</c:v>
                </c:pt>
                <c:pt idx="40">
                  <c:v>32.625667600000007</c:v>
                </c:pt>
                <c:pt idx="41">
                  <c:v>28.412336500000002</c:v>
                </c:pt>
                <c:pt idx="42">
                  <c:v>29.188121500000001</c:v>
                </c:pt>
                <c:pt idx="43">
                  <c:v>28.268686700000003</c:v>
                </c:pt>
                <c:pt idx="44">
                  <c:v>26.838527650000003</c:v>
                </c:pt>
                <c:pt idx="45">
                  <c:v>26.873193699999998</c:v>
                </c:pt>
                <c:pt idx="46">
                  <c:v>31.212182500000004</c:v>
                </c:pt>
                <c:pt idx="47">
                  <c:v>29.585717200000001</c:v>
                </c:pt>
              </c:numCache>
            </c:numRef>
          </c:val>
        </c:ser>
        <c:ser>
          <c:idx val="0"/>
          <c:order val="6"/>
          <c:tx>
            <c:v>2229</c:v>
          </c:tx>
          <c:spPr>
            <a:ln>
              <a:solidFill>
                <a:srgbClr val="FF0000"/>
              </a:solidFill>
            </a:ln>
          </c:spPr>
          <c:marker>
            <c:symbol val="none"/>
          </c:marker>
          <c:val>
            <c:numRef>
              <c:f>Sheet2!$X$208:$X$486</c:f>
              <c:numCache>
                <c:formatCode>0.00</c:formatCode>
                <c:ptCount val="279"/>
                <c:pt idx="0">
                  <c:v>32.329065399999998</c:v>
                </c:pt>
                <c:pt idx="1">
                  <c:v>32.755216750000002</c:v>
                </c:pt>
                <c:pt idx="2">
                  <c:v>32.637045000000001</c:v>
                </c:pt>
                <c:pt idx="3">
                  <c:v>32.567822499999998</c:v>
                </c:pt>
                <c:pt idx="4">
                  <c:v>32.646065</c:v>
                </c:pt>
                <c:pt idx="5">
                  <c:v>32.566185699999998</c:v>
                </c:pt>
                <c:pt idx="6">
                  <c:v>32.558001699999998</c:v>
                </c:pt>
                <c:pt idx="7">
                  <c:v>32.637865000000005</c:v>
                </c:pt>
                <c:pt idx="8">
                  <c:v>32.716919499999996</c:v>
                </c:pt>
                <c:pt idx="9">
                  <c:v>32.790221199999998</c:v>
                </c:pt>
                <c:pt idx="10">
                  <c:v>32.7951604</c:v>
                </c:pt>
                <c:pt idx="11">
                  <c:v>32.721027499999998</c:v>
                </c:pt>
                <c:pt idx="12">
                  <c:v>32.725135499999993</c:v>
                </c:pt>
                <c:pt idx="13">
                  <c:v>32.417878299999998</c:v>
                </c:pt>
                <c:pt idx="14">
                  <c:v>32.4203239</c:v>
                </c:pt>
                <c:pt idx="15">
                  <c:v>32.614315750000003</c:v>
                </c:pt>
                <c:pt idx="16">
                  <c:v>32.267096500000008</c:v>
                </c:pt>
                <c:pt idx="17">
                  <c:v>32.499388000000003</c:v>
                </c:pt>
                <c:pt idx="18">
                  <c:v>32.538514850000006</c:v>
                </c:pt>
                <c:pt idx="19">
                  <c:v>32.611858150000003</c:v>
                </c:pt>
                <c:pt idx="20">
                  <c:v>32.650165000000001</c:v>
                </c:pt>
                <c:pt idx="21">
                  <c:v>32.580916899999998</c:v>
                </c:pt>
                <c:pt idx="22">
                  <c:v>32.892378100000002</c:v>
                </c:pt>
                <c:pt idx="23">
                  <c:v>32.350219000000003</c:v>
                </c:pt>
                <c:pt idx="24">
                  <c:v>33.965305900000011</c:v>
                </c:pt>
                <c:pt idx="25">
                  <c:v>33.316386250000001</c:v>
                </c:pt>
                <c:pt idx="26">
                  <c:v>33.437202000000006</c:v>
                </c:pt>
                <c:pt idx="27">
                  <c:v>34.701988050000011</c:v>
                </c:pt>
                <c:pt idx="28">
                  <c:v>35.042581700000007</c:v>
                </c:pt>
                <c:pt idx="29">
                  <c:v>35.61477965000001</c:v>
                </c:pt>
                <c:pt idx="30">
                  <c:v>38.378548050000006</c:v>
                </c:pt>
                <c:pt idx="31">
                  <c:v>36.957814600000006</c:v>
                </c:pt>
                <c:pt idx="32">
                  <c:v>35.19849150000001</c:v>
                </c:pt>
                <c:pt idx="33">
                  <c:v>33.895433000000004</c:v>
                </c:pt>
                <c:pt idx="34">
                  <c:v>33.624636250000002</c:v>
                </c:pt>
                <c:pt idx="35">
                  <c:v>34.28551430000001</c:v>
                </c:pt>
                <c:pt idx="36">
                  <c:v>33.522231700000006</c:v>
                </c:pt>
                <c:pt idx="37">
                  <c:v>35.443362200000003</c:v>
                </c:pt>
                <c:pt idx="38">
                  <c:v>34.660214800000006</c:v>
                </c:pt>
                <c:pt idx="39">
                  <c:v>36.036304600000015</c:v>
                </c:pt>
                <c:pt idx="40">
                  <c:v>35.46465030000001</c:v>
                </c:pt>
                <c:pt idx="41">
                  <c:v>36.049613500000007</c:v>
                </c:pt>
                <c:pt idx="42">
                  <c:v>36.732920800000002</c:v>
                </c:pt>
                <c:pt idx="43">
                  <c:v>37.655761200000001</c:v>
                </c:pt>
                <c:pt idx="44">
                  <c:v>36.88231780000001</c:v>
                </c:pt>
                <c:pt idx="45">
                  <c:v>39.501054000000003</c:v>
                </c:pt>
                <c:pt idx="46">
                  <c:v>39.322183750000001</c:v>
                </c:pt>
                <c:pt idx="47">
                  <c:v>38.570734750000007</c:v>
                </c:pt>
                <c:pt idx="48">
                  <c:v>38.522067100000001</c:v>
                </c:pt>
                <c:pt idx="49">
                  <c:v>38.147647400000004</c:v>
                </c:pt>
                <c:pt idx="50">
                  <c:v>39.347143750000001</c:v>
                </c:pt>
                <c:pt idx="51">
                  <c:v>37.402052800000007</c:v>
                </c:pt>
                <c:pt idx="52">
                  <c:v>35.8723764</c:v>
                </c:pt>
                <c:pt idx="53">
                  <c:v>33.654551099999999</c:v>
                </c:pt>
                <c:pt idx="54">
                  <c:v>36.574594100000006</c:v>
                </c:pt>
                <c:pt idx="55">
                  <c:v>35.966774100000009</c:v>
                </c:pt>
                <c:pt idx="56">
                  <c:v>35.506851900000008</c:v>
                </c:pt>
                <c:pt idx="57">
                  <c:v>35.05301690000001</c:v>
                </c:pt>
                <c:pt idx="58">
                  <c:v>35.901654000000001</c:v>
                </c:pt>
                <c:pt idx="59">
                  <c:v>33.066353500000005</c:v>
                </c:pt>
                <c:pt idx="60">
                  <c:v>32.534510400000002</c:v>
                </c:pt>
                <c:pt idx="61">
                  <c:v>32.072772200000003</c:v>
                </c:pt>
                <c:pt idx="62">
                  <c:v>33.2930554</c:v>
                </c:pt>
                <c:pt idx="63">
                  <c:v>32.530426400000003</c:v>
                </c:pt>
                <c:pt idx="64">
                  <c:v>32.302824500000007</c:v>
                </c:pt>
                <c:pt idx="65">
                  <c:v>33.380573900000002</c:v>
                </c:pt>
                <c:pt idx="66">
                  <c:v>33.5398213</c:v>
                </c:pt>
                <c:pt idx="67">
                  <c:v>34.392109600000012</c:v>
                </c:pt>
                <c:pt idx="68">
                  <c:v>33.860982499999999</c:v>
                </c:pt>
                <c:pt idx="69">
                  <c:v>32.793328299999999</c:v>
                </c:pt>
                <c:pt idx="70">
                  <c:v>32.872541199999993</c:v>
                </c:pt>
                <c:pt idx="71">
                  <c:v>32.108289000000006</c:v>
                </c:pt>
                <c:pt idx="72">
                  <c:v>33.724337499999997</c:v>
                </c:pt>
                <c:pt idx="73">
                  <c:v>33.350518600000001</c:v>
                </c:pt>
                <c:pt idx="74">
                  <c:v>32.282058000000006</c:v>
                </c:pt>
                <c:pt idx="75">
                  <c:v>31.8996903</c:v>
                </c:pt>
                <c:pt idx="76">
                  <c:v>32.444596599999997</c:v>
                </c:pt>
                <c:pt idx="77">
                  <c:v>32.448664600000001</c:v>
                </c:pt>
                <c:pt idx="78">
                  <c:v>32.302318000000007</c:v>
                </c:pt>
                <c:pt idx="79">
                  <c:v>32.541788699999998</c:v>
                </c:pt>
                <c:pt idx="80">
                  <c:v>33.085538200000002</c:v>
                </c:pt>
                <c:pt idx="81">
                  <c:v>31.1663149</c:v>
                </c:pt>
                <c:pt idx="82">
                  <c:v>32.705313700000005</c:v>
                </c:pt>
                <c:pt idx="83">
                  <c:v>30.861962500000004</c:v>
                </c:pt>
                <c:pt idx="84">
                  <c:v>30.864302500000004</c:v>
                </c:pt>
                <c:pt idx="85">
                  <c:v>30.868982500000005</c:v>
                </c:pt>
                <c:pt idx="86">
                  <c:v>31.029809100000001</c:v>
                </c:pt>
                <c:pt idx="87">
                  <c:v>31.490436100000004</c:v>
                </c:pt>
                <c:pt idx="88">
                  <c:v>31.842893750000002</c:v>
                </c:pt>
                <c:pt idx="89">
                  <c:v>33.887024799999999</c:v>
                </c:pt>
                <c:pt idx="90">
                  <c:v>33.27742640000001</c:v>
                </c:pt>
                <c:pt idx="91">
                  <c:v>34.818749200000006</c:v>
                </c:pt>
                <c:pt idx="92">
                  <c:v>34.206610800000007</c:v>
                </c:pt>
                <c:pt idx="93">
                  <c:v>32.6692824</c:v>
                </c:pt>
                <c:pt idx="94">
                  <c:v>33.554222350000003</c:v>
                </c:pt>
                <c:pt idx="95">
                  <c:v>32.052064000000009</c:v>
                </c:pt>
                <c:pt idx="96">
                  <c:v>35.897701000000005</c:v>
                </c:pt>
                <c:pt idx="97">
                  <c:v>31.661751500000001</c:v>
                </c:pt>
                <c:pt idx="98">
                  <c:v>33.586846000000001</c:v>
                </c:pt>
                <c:pt idx="99">
                  <c:v>32.806785000000005</c:v>
                </c:pt>
                <c:pt idx="100">
                  <c:v>31.332684700000001</c:v>
                </c:pt>
                <c:pt idx="101">
                  <c:v>34.434014400000009</c:v>
                </c:pt>
                <c:pt idx="102">
                  <c:v>35.710456100000002</c:v>
                </c:pt>
                <c:pt idx="103">
                  <c:v>33.2355017</c:v>
                </c:pt>
                <c:pt idx="104">
                  <c:v>34.464308550000005</c:v>
                </c:pt>
                <c:pt idx="105">
                  <c:v>36.284131300000006</c:v>
                </c:pt>
                <c:pt idx="106">
                  <c:v>35.771289000000003</c:v>
                </c:pt>
                <c:pt idx="107">
                  <c:v>37.741421550000013</c:v>
                </c:pt>
                <c:pt idx="108">
                  <c:v>35.872801900000006</c:v>
                </c:pt>
                <c:pt idx="109">
                  <c:v>36.384291750000003</c:v>
                </c:pt>
                <c:pt idx="110">
                  <c:v>35.930683150000007</c:v>
                </c:pt>
                <c:pt idx="111">
                  <c:v>35.482181750000002</c:v>
                </c:pt>
                <c:pt idx="112">
                  <c:v>35.104170850000003</c:v>
                </c:pt>
                <c:pt idx="113">
                  <c:v>32.228718700000002</c:v>
                </c:pt>
                <c:pt idx="114">
                  <c:v>34.311943000000007</c:v>
                </c:pt>
                <c:pt idx="115">
                  <c:v>36.703522900000003</c:v>
                </c:pt>
                <c:pt idx="116">
                  <c:v>36.325413600000005</c:v>
                </c:pt>
                <c:pt idx="117">
                  <c:v>31.866135800000002</c:v>
                </c:pt>
                <c:pt idx="118">
                  <c:v>31.0211939</c:v>
                </c:pt>
                <c:pt idx="119">
                  <c:v>30.865862500000006</c:v>
                </c:pt>
                <c:pt idx="120">
                  <c:v>31.259731000000006</c:v>
                </c:pt>
                <c:pt idx="121">
                  <c:v>31.109066799999997</c:v>
                </c:pt>
                <c:pt idx="122">
                  <c:v>31.1137756</c:v>
                </c:pt>
                <c:pt idx="123">
                  <c:v>31.038424300000003</c:v>
                </c:pt>
                <c:pt idx="124">
                  <c:v>30.965411400000001</c:v>
                </c:pt>
                <c:pt idx="125">
                  <c:v>31.694642350000002</c:v>
                </c:pt>
                <c:pt idx="126">
                  <c:v>32.237162249999997</c:v>
                </c:pt>
                <c:pt idx="127">
                  <c:v>31.124762799999999</c:v>
                </c:pt>
                <c:pt idx="128">
                  <c:v>31.511048900000002</c:v>
                </c:pt>
                <c:pt idx="129">
                  <c:v>32.939434349999999</c:v>
                </c:pt>
                <c:pt idx="130">
                  <c:v>32.053672000000006</c:v>
                </c:pt>
                <c:pt idx="131">
                  <c:v>31.213498900000001</c:v>
                </c:pt>
                <c:pt idx="132">
                  <c:v>31.444391200000002</c:v>
                </c:pt>
                <c:pt idx="133">
                  <c:v>31.6078522</c:v>
                </c:pt>
                <c:pt idx="134">
                  <c:v>32.07538000000001</c:v>
                </c:pt>
                <c:pt idx="135">
                  <c:v>32.382547600000002</c:v>
                </c:pt>
                <c:pt idx="136">
                  <c:v>31.924594200000001</c:v>
                </c:pt>
                <c:pt idx="137">
                  <c:v>35.162972000000011</c:v>
                </c:pt>
                <c:pt idx="138">
                  <c:v>33.467943400000003</c:v>
                </c:pt>
                <c:pt idx="139">
                  <c:v>34.749547500000006</c:v>
                </c:pt>
                <c:pt idx="140">
                  <c:v>34.289511700000006</c:v>
                </c:pt>
                <c:pt idx="141">
                  <c:v>34.298015700000008</c:v>
                </c:pt>
                <c:pt idx="142">
                  <c:v>35.381779500000007</c:v>
                </c:pt>
                <c:pt idx="143">
                  <c:v>35.037937050000004</c:v>
                </c:pt>
                <c:pt idx="144">
                  <c:v>34.469891900000007</c:v>
                </c:pt>
                <c:pt idx="145">
                  <c:v>34.628193700000004</c:v>
                </c:pt>
                <c:pt idx="146">
                  <c:v>34.089921000000004</c:v>
                </c:pt>
                <c:pt idx="147">
                  <c:v>34.327779700000008</c:v>
                </c:pt>
                <c:pt idx="148">
                  <c:v>34.332031700000009</c:v>
                </c:pt>
                <c:pt idx="149">
                  <c:v>35.134873950000006</c:v>
                </c:pt>
                <c:pt idx="150">
                  <c:v>33.440255749999999</c:v>
                </c:pt>
                <c:pt idx="151">
                  <c:v>34.096685800000003</c:v>
                </c:pt>
                <c:pt idx="152">
                  <c:v>34.869583600000006</c:v>
                </c:pt>
                <c:pt idx="153">
                  <c:v>34.103450600000002</c:v>
                </c:pt>
                <c:pt idx="154">
                  <c:v>33.104351700000002</c:v>
                </c:pt>
                <c:pt idx="155">
                  <c:v>34.107678600000007</c:v>
                </c:pt>
                <c:pt idx="156">
                  <c:v>35.609317750000002</c:v>
                </c:pt>
                <c:pt idx="157">
                  <c:v>34.105987400000004</c:v>
                </c:pt>
                <c:pt idx="158">
                  <c:v>33.481268200000002</c:v>
                </c:pt>
                <c:pt idx="159">
                  <c:v>33.213307450000002</c:v>
                </c:pt>
                <c:pt idx="160">
                  <c:v>33.254309500000005</c:v>
                </c:pt>
                <c:pt idx="161">
                  <c:v>33.256793500000008</c:v>
                </c:pt>
                <c:pt idx="162">
                  <c:v>32.138826049999999</c:v>
                </c:pt>
                <c:pt idx="163">
                  <c:v>32.336289100000002</c:v>
                </c:pt>
                <c:pt idx="164">
                  <c:v>30.487000300000002</c:v>
                </c:pt>
                <c:pt idx="165">
                  <c:v>31.024813000000002</c:v>
                </c:pt>
                <c:pt idx="166">
                  <c:v>30.529383150000005</c:v>
                </c:pt>
                <c:pt idx="167">
                  <c:v>30.530925550000003</c:v>
                </c:pt>
                <c:pt idx="168">
                  <c:v>29.796540999999998</c:v>
                </c:pt>
                <c:pt idx="169">
                  <c:v>30.181077500000001</c:v>
                </c:pt>
                <c:pt idx="170">
                  <c:v>31.496610400000002</c:v>
                </c:pt>
                <c:pt idx="171">
                  <c:v>32.031283899999998</c:v>
                </c:pt>
                <c:pt idx="172">
                  <c:v>32.994535149999997</c:v>
                </c:pt>
                <c:pt idx="173">
                  <c:v>33.113424500000008</c:v>
                </c:pt>
                <c:pt idx="174">
                  <c:v>30.606444850000003</c:v>
                </c:pt>
                <c:pt idx="175">
                  <c:v>31.340895000000003</c:v>
                </c:pt>
                <c:pt idx="176">
                  <c:v>30.6488437</c:v>
                </c:pt>
                <c:pt idx="177">
                  <c:v>30.152469849999999</c:v>
                </c:pt>
                <c:pt idx="178">
                  <c:v>29.964326800000002</c:v>
                </c:pt>
                <c:pt idx="179">
                  <c:v>30.352072900000007</c:v>
                </c:pt>
                <c:pt idx="180">
                  <c:v>30.200177499999999</c:v>
                </c:pt>
                <c:pt idx="181">
                  <c:v>31.130058700000003</c:v>
                </c:pt>
                <c:pt idx="182">
                  <c:v>31.477045150000002</c:v>
                </c:pt>
                <c:pt idx="183">
                  <c:v>31.255148049999999</c:v>
                </c:pt>
                <c:pt idx="184">
                  <c:v>31.2992165</c:v>
                </c:pt>
                <c:pt idx="185">
                  <c:v>30.411355750000002</c:v>
                </c:pt>
                <c:pt idx="186">
                  <c:v>33.538731400000003</c:v>
                </c:pt>
                <c:pt idx="187">
                  <c:v>31.538544000000002</c:v>
                </c:pt>
                <c:pt idx="188">
                  <c:v>32.078625500000001</c:v>
                </c:pt>
                <c:pt idx="189">
                  <c:v>30.304837600000003</c:v>
                </c:pt>
                <c:pt idx="190">
                  <c:v>30.925200000000004</c:v>
                </c:pt>
                <c:pt idx="191">
                  <c:v>30.6983541</c:v>
                </c:pt>
                <c:pt idx="192">
                  <c:v>31.315730899999998</c:v>
                </c:pt>
                <c:pt idx="193">
                  <c:v>34.400063700000004</c:v>
                </c:pt>
                <c:pt idx="194">
                  <c:v>34.050281250000005</c:v>
                </c:pt>
                <c:pt idx="195">
                  <c:v>33.580637449999998</c:v>
                </c:pt>
                <c:pt idx="196">
                  <c:v>32.344377100000003</c:v>
                </c:pt>
                <c:pt idx="197">
                  <c:v>36.576036200000004</c:v>
                </c:pt>
                <c:pt idx="198">
                  <c:v>31.7961156</c:v>
                </c:pt>
                <c:pt idx="199">
                  <c:v>32.657734750000003</c:v>
                </c:pt>
                <c:pt idx="200">
                  <c:v>33.701478100000003</c:v>
                </c:pt>
                <c:pt idx="201">
                  <c:v>35.716980700000008</c:v>
                </c:pt>
                <c:pt idx="202">
                  <c:v>35.646965400000006</c:v>
                </c:pt>
                <c:pt idx="203">
                  <c:v>36.653093100000007</c:v>
                </c:pt>
                <c:pt idx="204">
                  <c:v>35.471815149999998</c:v>
                </c:pt>
                <c:pt idx="205">
                  <c:v>31.738963500000001</c:v>
                </c:pt>
                <c:pt idx="206">
                  <c:v>33.361216000000006</c:v>
                </c:pt>
                <c:pt idx="207">
                  <c:v>31.824031600000001</c:v>
                </c:pt>
                <c:pt idx="208">
                  <c:v>31.483368350000003</c:v>
                </c:pt>
                <c:pt idx="209">
                  <c:v>31.606977700000002</c:v>
                </c:pt>
                <c:pt idx="210">
                  <c:v>31.1457227</c:v>
                </c:pt>
                <c:pt idx="211">
                  <c:v>31.884940850000003</c:v>
                </c:pt>
                <c:pt idx="212">
                  <c:v>31.619662500000004</c:v>
                </c:pt>
                <c:pt idx="213">
                  <c:v>32.280382150000001</c:v>
                </c:pt>
                <c:pt idx="214">
                  <c:v>31.088122600000002</c:v>
                </c:pt>
                <c:pt idx="215">
                  <c:v>30.550173100000002</c:v>
                </c:pt>
                <c:pt idx="216">
                  <c:v>30.625042000000001</c:v>
                </c:pt>
                <c:pt idx="217">
                  <c:v>31.083432999999999</c:v>
                </c:pt>
                <c:pt idx="218">
                  <c:v>30.66749605</c:v>
                </c:pt>
                <c:pt idx="219">
                  <c:v>30.716146900000002</c:v>
                </c:pt>
                <c:pt idx="220">
                  <c:v>32.148527550000004</c:v>
                </c:pt>
                <c:pt idx="221">
                  <c:v>33.348701500000004</c:v>
                </c:pt>
                <c:pt idx="222">
                  <c:v>32.454966349999999</c:v>
                </c:pt>
                <c:pt idx="223">
                  <c:v>31.032002500000004</c:v>
                </c:pt>
                <c:pt idx="224">
                  <c:v>31.263672399999997</c:v>
                </c:pt>
                <c:pt idx="225">
                  <c:v>34.474397750000001</c:v>
                </c:pt>
                <c:pt idx="226">
                  <c:v>34.778190150000007</c:v>
                </c:pt>
                <c:pt idx="227">
                  <c:v>35.589051600000005</c:v>
                </c:pt>
                <c:pt idx="228">
                  <c:v>37.437885200000011</c:v>
                </c:pt>
                <c:pt idx="229">
                  <c:v>38.279827900000008</c:v>
                </c:pt>
                <c:pt idx="230">
                  <c:v>36.739339500000007</c:v>
                </c:pt>
                <c:pt idx="231">
                  <c:v>32.913323750000004</c:v>
                </c:pt>
                <c:pt idx="232">
                  <c:v>33.017625099999997</c:v>
                </c:pt>
                <c:pt idx="233">
                  <c:v>34.689883300000005</c:v>
                </c:pt>
                <c:pt idx="234">
                  <c:v>34.313559600000005</c:v>
                </c:pt>
                <c:pt idx="235">
                  <c:v>35.399753800000013</c:v>
                </c:pt>
                <c:pt idx="236">
                  <c:v>36.123031950000005</c:v>
                </c:pt>
                <c:pt idx="237">
                  <c:v>36.866712500000006</c:v>
                </c:pt>
                <c:pt idx="238">
                  <c:v>37.254344200000006</c:v>
                </c:pt>
                <c:pt idx="239">
                  <c:v>33.439976899999998</c:v>
                </c:pt>
                <c:pt idx="240">
                  <c:v>33.601828750000003</c:v>
                </c:pt>
                <c:pt idx="241">
                  <c:v>34.226982000000007</c:v>
                </c:pt>
                <c:pt idx="242">
                  <c:v>35.26733140000001</c:v>
                </c:pt>
                <c:pt idx="243">
                  <c:v>34.206610800000007</c:v>
                </c:pt>
                <c:pt idx="244">
                  <c:v>34.821334000000007</c:v>
                </c:pt>
                <c:pt idx="245">
                  <c:v>36.216165400000015</c:v>
                </c:pt>
                <c:pt idx="246">
                  <c:v>34.460502300000009</c:v>
                </c:pt>
                <c:pt idx="247">
                  <c:v>35.247807300000005</c:v>
                </c:pt>
                <c:pt idx="248">
                  <c:v>33.8697959</c:v>
                </c:pt>
                <c:pt idx="249">
                  <c:v>30.794438299999999</c:v>
                </c:pt>
                <c:pt idx="250">
                  <c:v>30.6488437</c:v>
                </c:pt>
                <c:pt idx="251">
                  <c:v>30.929496450000002</c:v>
                </c:pt>
                <c:pt idx="252">
                  <c:v>30.278807200000003</c:v>
                </c:pt>
                <c:pt idx="253">
                  <c:v>30.439929800000002</c:v>
                </c:pt>
                <c:pt idx="254">
                  <c:v>30.978962500000005</c:v>
                </c:pt>
                <c:pt idx="255">
                  <c:v>30.529372300000002</c:v>
                </c:pt>
                <c:pt idx="256">
                  <c:v>29.994694800000001</c:v>
                </c:pt>
                <c:pt idx="257">
                  <c:v>30.469144200000002</c:v>
                </c:pt>
                <c:pt idx="258">
                  <c:v>30.400406500000006</c:v>
                </c:pt>
                <c:pt idx="259">
                  <c:v>30.676769650000001</c:v>
                </c:pt>
                <c:pt idx="260">
                  <c:v>31.598505250000002</c:v>
                </c:pt>
                <c:pt idx="261">
                  <c:v>31.492973500000002</c:v>
                </c:pt>
                <c:pt idx="262">
                  <c:v>31.407875000000004</c:v>
                </c:pt>
                <c:pt idx="263">
                  <c:v>30.75784895</c:v>
                </c:pt>
                <c:pt idx="264">
                  <c:v>31.805031500000002</c:v>
                </c:pt>
                <c:pt idx="265">
                  <c:v>34.85369665000001</c:v>
                </c:pt>
                <c:pt idx="266">
                  <c:v>31.180183500000002</c:v>
                </c:pt>
                <c:pt idx="267">
                  <c:v>28.817919249999999</c:v>
                </c:pt>
                <c:pt idx="268">
                  <c:v>29.899399050000003</c:v>
                </c:pt>
                <c:pt idx="269">
                  <c:v>28.7013955</c:v>
                </c:pt>
                <c:pt idx="270">
                  <c:v>29.014597500000001</c:v>
                </c:pt>
                <c:pt idx="271">
                  <c:v>29.246948200000002</c:v>
                </c:pt>
                <c:pt idx="272">
                  <c:v>28.705787500000003</c:v>
                </c:pt>
                <c:pt idx="273">
                  <c:v>29.016812700000003</c:v>
                </c:pt>
                <c:pt idx="274">
                  <c:v>31.712713000000001</c:v>
                </c:pt>
                <c:pt idx="275">
                  <c:v>29.862313</c:v>
                </c:pt>
                <c:pt idx="276">
                  <c:v>30.562499500000001</c:v>
                </c:pt>
                <c:pt idx="277">
                  <c:v>31.143143050000003</c:v>
                </c:pt>
                <c:pt idx="278">
                  <c:v>29.947088300000004</c:v>
                </c:pt>
              </c:numCache>
            </c:numRef>
          </c:val>
        </c:ser>
        <c:marker val="1"/>
        <c:axId val="57116160"/>
        <c:axId val="57117696"/>
      </c:lineChart>
      <c:catAx>
        <c:axId val="57116160"/>
        <c:scaling>
          <c:orientation val="minMax"/>
        </c:scaling>
        <c:axPos val="b"/>
        <c:numFmt formatCode="m/d/yyyy\ h:mm" sourceLinked="1"/>
        <c:majorTickMark val="none"/>
        <c:tickLblPos val="none"/>
        <c:crossAx val="57117696"/>
        <c:crosses val="autoZero"/>
        <c:lblAlgn val="ctr"/>
        <c:lblOffset val="100"/>
      </c:catAx>
      <c:valAx>
        <c:axId val="57117696"/>
        <c:scaling>
          <c:orientation val="minMax"/>
          <c:min val="20"/>
        </c:scaling>
        <c:axPos val="l"/>
        <c:majorGridlines/>
        <c:numFmt formatCode="0.00" sourceLinked="1"/>
        <c:majorTickMark val="none"/>
        <c:tickLblPos val="nextTo"/>
        <c:crossAx val="57116160"/>
        <c:crosses val="autoZero"/>
        <c:crossBetween val="between"/>
      </c:valAx>
    </c:plotArea>
    <c:legend>
      <c:legendPos val="r"/>
      <c:layout/>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PH"/>
  <c:chart>
    <c:title>
      <c:tx>
        <c:rich>
          <a:bodyPr/>
          <a:lstStyle/>
          <a:p>
            <a:pPr>
              <a:defRPr/>
            </a:pPr>
            <a:r>
              <a:rPr lang="en-US"/>
              <a:t>Temperature in °C</a:t>
            </a:r>
          </a:p>
          <a:p>
            <a:pPr>
              <a:defRPr/>
            </a:pPr>
            <a:r>
              <a:rPr lang="en-US"/>
              <a:t>1203-1303 PM July 21, 2014</a:t>
            </a:r>
          </a:p>
        </c:rich>
      </c:tx>
      <c:layout/>
    </c:title>
    <c:plotArea>
      <c:layout/>
      <c:lineChart>
        <c:grouping val="standard"/>
        <c:ser>
          <c:idx val="1"/>
          <c:order val="0"/>
          <c:tx>
            <c:v>2222</c:v>
          </c:tx>
          <c:marker>
            <c:symbol val="none"/>
          </c:marker>
          <c:val>
            <c:numRef>
              <c:f>Sheet2!$E$300:$E$363</c:f>
              <c:numCache>
                <c:formatCode>General</c:formatCode>
                <c:ptCount val="64"/>
                <c:pt idx="0">
                  <c:v>51.389999999999993</c:v>
                </c:pt>
                <c:pt idx="1">
                  <c:v>50.779999999999994</c:v>
                </c:pt>
                <c:pt idx="2">
                  <c:v>50.529999999999994</c:v>
                </c:pt>
                <c:pt idx="3">
                  <c:v>49.15</c:v>
                </c:pt>
                <c:pt idx="4">
                  <c:v>49.35</c:v>
                </c:pt>
                <c:pt idx="5">
                  <c:v>49.300000000000004</c:v>
                </c:pt>
                <c:pt idx="6">
                  <c:v>49.309999999999995</c:v>
                </c:pt>
                <c:pt idx="7">
                  <c:v>49.309999999999995</c:v>
                </c:pt>
                <c:pt idx="8">
                  <c:v>49.87</c:v>
                </c:pt>
                <c:pt idx="9">
                  <c:v>48.21</c:v>
                </c:pt>
                <c:pt idx="10">
                  <c:v>47.87</c:v>
                </c:pt>
                <c:pt idx="11">
                  <c:v>46.110000000000007</c:v>
                </c:pt>
                <c:pt idx="12">
                  <c:v>46.29</c:v>
                </c:pt>
                <c:pt idx="13">
                  <c:v>46.330000000000005</c:v>
                </c:pt>
                <c:pt idx="14">
                  <c:v>46.330000000000005</c:v>
                </c:pt>
                <c:pt idx="15">
                  <c:v>46.330000000000005</c:v>
                </c:pt>
                <c:pt idx="16">
                  <c:v>46.089999999999996</c:v>
                </c:pt>
                <c:pt idx="17">
                  <c:v>45.889999999999993</c:v>
                </c:pt>
                <c:pt idx="18">
                  <c:v>45.82</c:v>
                </c:pt>
                <c:pt idx="19">
                  <c:v>45.87</c:v>
                </c:pt>
                <c:pt idx="20">
                  <c:v>45.76</c:v>
                </c:pt>
                <c:pt idx="21">
                  <c:v>46.07</c:v>
                </c:pt>
                <c:pt idx="22">
                  <c:v>46.029999999999994</c:v>
                </c:pt>
                <c:pt idx="23">
                  <c:v>45.77</c:v>
                </c:pt>
                <c:pt idx="24">
                  <c:v>45.610000000000007</c:v>
                </c:pt>
                <c:pt idx="25">
                  <c:v>45.12</c:v>
                </c:pt>
                <c:pt idx="26">
                  <c:v>45.279999999999994</c:v>
                </c:pt>
                <c:pt idx="27">
                  <c:v>45.330000000000005</c:v>
                </c:pt>
                <c:pt idx="28">
                  <c:v>45.21</c:v>
                </c:pt>
                <c:pt idx="29">
                  <c:v>45.21</c:v>
                </c:pt>
                <c:pt idx="30">
                  <c:v>45.02</c:v>
                </c:pt>
                <c:pt idx="31">
                  <c:v>45.080000000000005</c:v>
                </c:pt>
                <c:pt idx="32">
                  <c:v>45.059999999999995</c:v>
                </c:pt>
                <c:pt idx="33">
                  <c:v>44.74</c:v>
                </c:pt>
                <c:pt idx="34">
                  <c:v>44.88</c:v>
                </c:pt>
                <c:pt idx="35">
                  <c:v>44.800000000000004</c:v>
                </c:pt>
                <c:pt idx="36">
                  <c:v>45.000000000000007</c:v>
                </c:pt>
                <c:pt idx="37">
                  <c:v>45.26</c:v>
                </c:pt>
                <c:pt idx="38">
                  <c:v>45.059999999999995</c:v>
                </c:pt>
                <c:pt idx="39">
                  <c:v>44.660000000000004</c:v>
                </c:pt>
                <c:pt idx="40">
                  <c:v>44.639999999999993</c:v>
                </c:pt>
                <c:pt idx="41">
                  <c:v>44.35</c:v>
                </c:pt>
                <c:pt idx="42">
                  <c:v>44.160000000000004</c:v>
                </c:pt>
                <c:pt idx="43">
                  <c:v>42.919999999999995</c:v>
                </c:pt>
                <c:pt idx="44">
                  <c:v>43.089999999999996</c:v>
                </c:pt>
                <c:pt idx="45">
                  <c:v>43.029999999999994</c:v>
                </c:pt>
                <c:pt idx="46">
                  <c:v>43.24</c:v>
                </c:pt>
                <c:pt idx="47">
                  <c:v>43.839999999999996</c:v>
                </c:pt>
                <c:pt idx="48">
                  <c:v>44.080000000000005</c:v>
                </c:pt>
                <c:pt idx="49">
                  <c:v>44.059999999999995</c:v>
                </c:pt>
                <c:pt idx="50">
                  <c:v>44.160000000000004</c:v>
                </c:pt>
                <c:pt idx="51">
                  <c:v>44.550000000000004</c:v>
                </c:pt>
                <c:pt idx="52">
                  <c:v>44.68</c:v>
                </c:pt>
                <c:pt idx="53">
                  <c:v>44.87</c:v>
                </c:pt>
                <c:pt idx="54">
                  <c:v>45.199999999999996</c:v>
                </c:pt>
                <c:pt idx="55">
                  <c:v>44.889999999999993</c:v>
                </c:pt>
                <c:pt idx="56">
                  <c:v>44.809999999999995</c:v>
                </c:pt>
                <c:pt idx="57">
                  <c:v>45.23</c:v>
                </c:pt>
                <c:pt idx="58">
                  <c:v>45.35</c:v>
                </c:pt>
                <c:pt idx="59">
                  <c:v>45.6</c:v>
                </c:pt>
                <c:pt idx="60">
                  <c:v>45.49</c:v>
                </c:pt>
                <c:pt idx="61">
                  <c:v>45.309999999999995</c:v>
                </c:pt>
                <c:pt idx="62">
                  <c:v>45.940000000000005</c:v>
                </c:pt>
                <c:pt idx="63">
                  <c:v>46.029999999999994</c:v>
                </c:pt>
              </c:numCache>
            </c:numRef>
          </c:val>
        </c:ser>
        <c:ser>
          <c:idx val="2"/>
          <c:order val="1"/>
          <c:tx>
            <c:v>2223</c:v>
          </c:tx>
          <c:marker>
            <c:symbol val="none"/>
          </c:marker>
          <c:val>
            <c:numRef>
              <c:f>Sheet2!$B$379:$B$441</c:f>
              <c:numCache>
                <c:formatCode>General</c:formatCode>
                <c:ptCount val="63"/>
                <c:pt idx="0">
                  <c:v>46.199999999999996</c:v>
                </c:pt>
                <c:pt idx="1">
                  <c:v>46.300000000000004</c:v>
                </c:pt>
                <c:pt idx="2">
                  <c:v>46.51</c:v>
                </c:pt>
                <c:pt idx="3">
                  <c:v>46.6</c:v>
                </c:pt>
                <c:pt idx="4">
                  <c:v>46.6</c:v>
                </c:pt>
                <c:pt idx="5">
                  <c:v>46.940000000000005</c:v>
                </c:pt>
                <c:pt idx="6">
                  <c:v>46.88</c:v>
                </c:pt>
                <c:pt idx="7">
                  <c:v>46.949999999999996</c:v>
                </c:pt>
                <c:pt idx="8">
                  <c:v>47.1</c:v>
                </c:pt>
                <c:pt idx="9">
                  <c:v>47.220000000000006</c:v>
                </c:pt>
                <c:pt idx="10">
                  <c:v>47.139999999999993</c:v>
                </c:pt>
                <c:pt idx="11">
                  <c:v>47.38</c:v>
                </c:pt>
                <c:pt idx="12">
                  <c:v>47.51</c:v>
                </c:pt>
                <c:pt idx="13">
                  <c:v>47.779999999999994</c:v>
                </c:pt>
                <c:pt idx="14">
                  <c:v>47.73</c:v>
                </c:pt>
                <c:pt idx="15">
                  <c:v>47.85</c:v>
                </c:pt>
                <c:pt idx="16">
                  <c:v>47.800000000000004</c:v>
                </c:pt>
                <c:pt idx="17">
                  <c:v>48.48</c:v>
                </c:pt>
                <c:pt idx="18">
                  <c:v>48.27</c:v>
                </c:pt>
                <c:pt idx="19">
                  <c:v>48.9</c:v>
                </c:pt>
                <c:pt idx="20">
                  <c:v>48.910000000000004</c:v>
                </c:pt>
                <c:pt idx="21">
                  <c:v>48.889999999999993</c:v>
                </c:pt>
                <c:pt idx="22">
                  <c:v>48.9</c:v>
                </c:pt>
                <c:pt idx="23">
                  <c:v>49.139999999999993</c:v>
                </c:pt>
                <c:pt idx="24">
                  <c:v>49.15</c:v>
                </c:pt>
                <c:pt idx="25">
                  <c:v>49.139999999999993</c:v>
                </c:pt>
                <c:pt idx="26">
                  <c:v>49.35</c:v>
                </c:pt>
                <c:pt idx="27">
                  <c:v>48.26</c:v>
                </c:pt>
                <c:pt idx="28">
                  <c:v>48.21</c:v>
                </c:pt>
                <c:pt idx="29">
                  <c:v>48.050000000000004</c:v>
                </c:pt>
                <c:pt idx="30">
                  <c:v>47.88</c:v>
                </c:pt>
                <c:pt idx="31">
                  <c:v>47.77</c:v>
                </c:pt>
                <c:pt idx="32">
                  <c:v>47.71</c:v>
                </c:pt>
                <c:pt idx="33">
                  <c:v>47.62</c:v>
                </c:pt>
                <c:pt idx="34">
                  <c:v>47.51</c:v>
                </c:pt>
                <c:pt idx="35">
                  <c:v>47.309999999999995</c:v>
                </c:pt>
                <c:pt idx="36">
                  <c:v>47.220000000000006</c:v>
                </c:pt>
                <c:pt idx="37">
                  <c:v>47.470000000000006</c:v>
                </c:pt>
                <c:pt idx="38">
                  <c:v>47.43</c:v>
                </c:pt>
                <c:pt idx="39">
                  <c:v>47.089999999999996</c:v>
                </c:pt>
                <c:pt idx="40">
                  <c:v>46.669999999999995</c:v>
                </c:pt>
                <c:pt idx="41">
                  <c:v>46.48</c:v>
                </c:pt>
                <c:pt idx="42">
                  <c:v>46.32</c:v>
                </c:pt>
                <c:pt idx="43">
                  <c:v>46.07</c:v>
                </c:pt>
                <c:pt idx="44">
                  <c:v>46.000000000000007</c:v>
                </c:pt>
                <c:pt idx="45">
                  <c:v>45.79</c:v>
                </c:pt>
                <c:pt idx="46">
                  <c:v>45.669999999999995</c:v>
                </c:pt>
                <c:pt idx="47">
                  <c:v>45.65</c:v>
                </c:pt>
                <c:pt idx="48">
                  <c:v>45.330000000000005</c:v>
                </c:pt>
                <c:pt idx="49">
                  <c:v>45.279999999999994</c:v>
                </c:pt>
                <c:pt idx="50">
                  <c:v>45.250000000000007</c:v>
                </c:pt>
                <c:pt idx="51">
                  <c:v>45.32</c:v>
                </c:pt>
                <c:pt idx="52">
                  <c:v>45.160000000000004</c:v>
                </c:pt>
                <c:pt idx="53">
                  <c:v>45.309999999999995</c:v>
                </c:pt>
                <c:pt idx="54">
                  <c:v>45.49</c:v>
                </c:pt>
                <c:pt idx="55">
                  <c:v>45.529999999999994</c:v>
                </c:pt>
                <c:pt idx="56">
                  <c:v>45.68</c:v>
                </c:pt>
                <c:pt idx="57">
                  <c:v>45.71</c:v>
                </c:pt>
                <c:pt idx="58">
                  <c:v>45.82</c:v>
                </c:pt>
                <c:pt idx="59">
                  <c:v>45.88</c:v>
                </c:pt>
                <c:pt idx="60">
                  <c:v>45.970000000000006</c:v>
                </c:pt>
                <c:pt idx="61">
                  <c:v>46.000000000000007</c:v>
                </c:pt>
                <c:pt idx="62">
                  <c:v>45.99</c:v>
                </c:pt>
              </c:numCache>
            </c:numRef>
          </c:val>
        </c:ser>
        <c:ser>
          <c:idx val="3"/>
          <c:order val="2"/>
          <c:tx>
            <c:v>2224</c:v>
          </c:tx>
          <c:marker>
            <c:symbol val="none"/>
          </c:marker>
          <c:val>
            <c:numRef>
              <c:f>Sheet2!$H$483:$H$803</c:f>
              <c:numCache>
                <c:formatCode>General</c:formatCode>
                <c:ptCount val="321"/>
                <c:pt idx="0">
                  <c:v>48.660000000000004</c:v>
                </c:pt>
                <c:pt idx="1">
                  <c:v>48.809999999999995</c:v>
                </c:pt>
                <c:pt idx="2">
                  <c:v>48.93</c:v>
                </c:pt>
                <c:pt idx="3">
                  <c:v>49.01</c:v>
                </c:pt>
                <c:pt idx="4">
                  <c:v>49.050000000000004</c:v>
                </c:pt>
                <c:pt idx="5">
                  <c:v>49.080000000000005</c:v>
                </c:pt>
                <c:pt idx="6">
                  <c:v>49.139999999999993</c:v>
                </c:pt>
                <c:pt idx="7">
                  <c:v>49.21</c:v>
                </c:pt>
                <c:pt idx="8">
                  <c:v>49.35</c:v>
                </c:pt>
                <c:pt idx="9">
                  <c:v>49.54</c:v>
                </c:pt>
                <c:pt idx="10">
                  <c:v>49.669999999999995</c:v>
                </c:pt>
                <c:pt idx="11">
                  <c:v>49.54</c:v>
                </c:pt>
                <c:pt idx="12">
                  <c:v>49.52</c:v>
                </c:pt>
                <c:pt idx="13">
                  <c:v>49.669999999999995</c:v>
                </c:pt>
                <c:pt idx="14">
                  <c:v>49.660000000000004</c:v>
                </c:pt>
                <c:pt idx="15">
                  <c:v>49.73</c:v>
                </c:pt>
                <c:pt idx="16">
                  <c:v>49.62</c:v>
                </c:pt>
                <c:pt idx="17">
                  <c:v>49.360000000000007</c:v>
                </c:pt>
                <c:pt idx="18">
                  <c:v>49.339999999999996</c:v>
                </c:pt>
                <c:pt idx="19">
                  <c:v>49.49</c:v>
                </c:pt>
                <c:pt idx="20">
                  <c:v>49.550000000000004</c:v>
                </c:pt>
                <c:pt idx="21">
                  <c:v>49.750000000000007</c:v>
                </c:pt>
                <c:pt idx="22">
                  <c:v>49.839999999999996</c:v>
                </c:pt>
                <c:pt idx="23">
                  <c:v>49.82</c:v>
                </c:pt>
                <c:pt idx="24">
                  <c:v>49.919999999999995</c:v>
                </c:pt>
                <c:pt idx="25">
                  <c:v>50.13</c:v>
                </c:pt>
                <c:pt idx="26">
                  <c:v>50.300000000000004</c:v>
                </c:pt>
                <c:pt idx="27">
                  <c:v>50.220000000000006</c:v>
                </c:pt>
                <c:pt idx="28">
                  <c:v>50.250000000000007</c:v>
                </c:pt>
                <c:pt idx="29">
                  <c:v>50.37</c:v>
                </c:pt>
                <c:pt idx="30">
                  <c:v>50.52</c:v>
                </c:pt>
                <c:pt idx="31">
                  <c:v>50.48</c:v>
                </c:pt>
                <c:pt idx="32">
                  <c:v>50.199999999999996</c:v>
                </c:pt>
                <c:pt idx="33">
                  <c:v>50.24</c:v>
                </c:pt>
                <c:pt idx="34">
                  <c:v>50.190000000000005</c:v>
                </c:pt>
                <c:pt idx="35">
                  <c:v>50.13</c:v>
                </c:pt>
                <c:pt idx="36">
                  <c:v>50.160000000000004</c:v>
                </c:pt>
                <c:pt idx="37">
                  <c:v>50.32</c:v>
                </c:pt>
                <c:pt idx="38">
                  <c:v>50.43</c:v>
                </c:pt>
                <c:pt idx="39">
                  <c:v>50.62</c:v>
                </c:pt>
                <c:pt idx="40">
                  <c:v>50.589999999999996</c:v>
                </c:pt>
                <c:pt idx="41">
                  <c:v>50.389999999999993</c:v>
                </c:pt>
                <c:pt idx="42">
                  <c:v>50.51</c:v>
                </c:pt>
                <c:pt idx="43">
                  <c:v>50.610000000000007</c:v>
                </c:pt>
                <c:pt idx="44">
                  <c:v>50.38</c:v>
                </c:pt>
                <c:pt idx="45">
                  <c:v>49.610000000000007</c:v>
                </c:pt>
                <c:pt idx="46">
                  <c:v>49.160000000000004</c:v>
                </c:pt>
                <c:pt idx="47">
                  <c:v>49.580000000000005</c:v>
                </c:pt>
                <c:pt idx="48">
                  <c:v>50.029999999999994</c:v>
                </c:pt>
                <c:pt idx="49">
                  <c:v>50.32</c:v>
                </c:pt>
                <c:pt idx="50">
                  <c:v>50.339999999999996</c:v>
                </c:pt>
                <c:pt idx="51">
                  <c:v>50.339999999999996</c:v>
                </c:pt>
                <c:pt idx="52">
                  <c:v>50.449999999999996</c:v>
                </c:pt>
                <c:pt idx="53">
                  <c:v>50.63</c:v>
                </c:pt>
                <c:pt idx="54">
                  <c:v>50.74</c:v>
                </c:pt>
                <c:pt idx="55">
                  <c:v>50.85</c:v>
                </c:pt>
                <c:pt idx="56">
                  <c:v>50.87</c:v>
                </c:pt>
                <c:pt idx="57">
                  <c:v>50.98</c:v>
                </c:pt>
                <c:pt idx="58">
                  <c:v>50.79</c:v>
                </c:pt>
                <c:pt idx="59">
                  <c:v>50.85</c:v>
                </c:pt>
                <c:pt idx="60">
                  <c:v>50.550000000000004</c:v>
                </c:pt>
                <c:pt idx="61">
                  <c:v>50.690000000000005</c:v>
                </c:pt>
                <c:pt idx="62">
                  <c:v>50.73</c:v>
                </c:pt>
                <c:pt idx="63">
                  <c:v>51.02</c:v>
                </c:pt>
                <c:pt idx="64">
                  <c:v>51.169999999999995</c:v>
                </c:pt>
                <c:pt idx="65">
                  <c:v>51.26</c:v>
                </c:pt>
                <c:pt idx="66">
                  <c:v>51.389999999999993</c:v>
                </c:pt>
                <c:pt idx="67">
                  <c:v>51.32</c:v>
                </c:pt>
                <c:pt idx="68">
                  <c:v>51.51</c:v>
                </c:pt>
                <c:pt idx="69">
                  <c:v>51.720000000000006</c:v>
                </c:pt>
                <c:pt idx="70">
                  <c:v>51.660000000000004</c:v>
                </c:pt>
                <c:pt idx="71">
                  <c:v>51.65</c:v>
                </c:pt>
                <c:pt idx="72">
                  <c:v>51.79</c:v>
                </c:pt>
                <c:pt idx="73">
                  <c:v>51.830000000000005</c:v>
                </c:pt>
                <c:pt idx="74">
                  <c:v>51.889999999999993</c:v>
                </c:pt>
                <c:pt idx="75">
                  <c:v>51.93</c:v>
                </c:pt>
                <c:pt idx="76">
                  <c:v>51.919999999999995</c:v>
                </c:pt>
                <c:pt idx="77">
                  <c:v>52.029999999999994</c:v>
                </c:pt>
                <c:pt idx="78">
                  <c:v>52.21</c:v>
                </c:pt>
                <c:pt idx="79">
                  <c:v>52.029999999999994</c:v>
                </c:pt>
                <c:pt idx="80">
                  <c:v>51.26</c:v>
                </c:pt>
                <c:pt idx="81">
                  <c:v>51.080000000000005</c:v>
                </c:pt>
                <c:pt idx="82">
                  <c:v>51.29</c:v>
                </c:pt>
                <c:pt idx="83">
                  <c:v>51.550000000000004</c:v>
                </c:pt>
                <c:pt idx="84">
                  <c:v>51.410000000000004</c:v>
                </c:pt>
                <c:pt idx="85">
                  <c:v>51.62</c:v>
                </c:pt>
                <c:pt idx="86">
                  <c:v>51.220000000000006</c:v>
                </c:pt>
                <c:pt idx="87">
                  <c:v>51.63</c:v>
                </c:pt>
                <c:pt idx="88">
                  <c:v>51.98</c:v>
                </c:pt>
                <c:pt idx="89">
                  <c:v>52.080000000000005</c:v>
                </c:pt>
                <c:pt idx="90">
                  <c:v>52.13</c:v>
                </c:pt>
                <c:pt idx="91">
                  <c:v>52.190000000000005</c:v>
                </c:pt>
                <c:pt idx="92">
                  <c:v>52.330000000000005</c:v>
                </c:pt>
                <c:pt idx="93">
                  <c:v>52.410000000000004</c:v>
                </c:pt>
                <c:pt idx="94">
                  <c:v>52.529999999999994</c:v>
                </c:pt>
                <c:pt idx="95">
                  <c:v>52.73</c:v>
                </c:pt>
                <c:pt idx="96">
                  <c:v>52.43</c:v>
                </c:pt>
                <c:pt idx="97">
                  <c:v>51.830000000000005</c:v>
                </c:pt>
                <c:pt idx="98">
                  <c:v>52.080000000000005</c:v>
                </c:pt>
                <c:pt idx="99">
                  <c:v>51.949999999999996</c:v>
                </c:pt>
                <c:pt idx="100">
                  <c:v>52.139999999999993</c:v>
                </c:pt>
                <c:pt idx="101">
                  <c:v>52.07</c:v>
                </c:pt>
                <c:pt idx="102">
                  <c:v>52.250000000000007</c:v>
                </c:pt>
                <c:pt idx="103">
                  <c:v>52.46</c:v>
                </c:pt>
                <c:pt idx="104">
                  <c:v>52.48</c:v>
                </c:pt>
                <c:pt idx="105">
                  <c:v>52.4</c:v>
                </c:pt>
                <c:pt idx="106">
                  <c:v>52.300000000000004</c:v>
                </c:pt>
                <c:pt idx="107">
                  <c:v>52.49</c:v>
                </c:pt>
                <c:pt idx="108">
                  <c:v>52.57</c:v>
                </c:pt>
                <c:pt idx="109">
                  <c:v>52.76</c:v>
                </c:pt>
                <c:pt idx="110">
                  <c:v>53.01</c:v>
                </c:pt>
                <c:pt idx="111">
                  <c:v>53.02</c:v>
                </c:pt>
                <c:pt idx="112">
                  <c:v>52.800000000000004</c:v>
                </c:pt>
                <c:pt idx="113">
                  <c:v>53.12</c:v>
                </c:pt>
                <c:pt idx="114">
                  <c:v>52.99</c:v>
                </c:pt>
                <c:pt idx="115">
                  <c:v>53.089999999999996</c:v>
                </c:pt>
                <c:pt idx="116">
                  <c:v>53.220000000000006</c:v>
                </c:pt>
                <c:pt idx="117">
                  <c:v>53.470000000000006</c:v>
                </c:pt>
                <c:pt idx="118">
                  <c:v>53.51</c:v>
                </c:pt>
                <c:pt idx="119">
                  <c:v>53.669999999999995</c:v>
                </c:pt>
                <c:pt idx="120">
                  <c:v>53.54</c:v>
                </c:pt>
                <c:pt idx="121">
                  <c:v>53.82</c:v>
                </c:pt>
                <c:pt idx="122">
                  <c:v>53.82</c:v>
                </c:pt>
                <c:pt idx="123">
                  <c:v>53.750000000000007</c:v>
                </c:pt>
                <c:pt idx="124">
                  <c:v>53.46</c:v>
                </c:pt>
                <c:pt idx="125">
                  <c:v>52.669999999999995</c:v>
                </c:pt>
                <c:pt idx="126">
                  <c:v>52.63</c:v>
                </c:pt>
                <c:pt idx="127">
                  <c:v>52.919999999999995</c:v>
                </c:pt>
                <c:pt idx="128">
                  <c:v>53.02</c:v>
                </c:pt>
                <c:pt idx="129">
                  <c:v>53.169999999999995</c:v>
                </c:pt>
                <c:pt idx="130">
                  <c:v>53.35</c:v>
                </c:pt>
                <c:pt idx="131">
                  <c:v>53.54</c:v>
                </c:pt>
                <c:pt idx="132">
                  <c:v>53.410000000000004</c:v>
                </c:pt>
                <c:pt idx="133">
                  <c:v>52.85</c:v>
                </c:pt>
                <c:pt idx="134">
                  <c:v>52.830000000000005</c:v>
                </c:pt>
                <c:pt idx="135">
                  <c:v>53.190000000000005</c:v>
                </c:pt>
                <c:pt idx="136">
                  <c:v>53.13</c:v>
                </c:pt>
                <c:pt idx="137">
                  <c:v>52.970000000000006</c:v>
                </c:pt>
                <c:pt idx="138">
                  <c:v>53.18</c:v>
                </c:pt>
                <c:pt idx="139">
                  <c:v>53.4</c:v>
                </c:pt>
                <c:pt idx="140">
                  <c:v>53.51</c:v>
                </c:pt>
                <c:pt idx="141">
                  <c:v>53.76</c:v>
                </c:pt>
                <c:pt idx="142">
                  <c:v>53.199999999999996</c:v>
                </c:pt>
                <c:pt idx="143">
                  <c:v>52.73</c:v>
                </c:pt>
                <c:pt idx="144">
                  <c:v>52.4</c:v>
                </c:pt>
                <c:pt idx="145">
                  <c:v>52.190000000000005</c:v>
                </c:pt>
                <c:pt idx="146">
                  <c:v>52.18</c:v>
                </c:pt>
                <c:pt idx="147">
                  <c:v>52.160000000000004</c:v>
                </c:pt>
                <c:pt idx="148">
                  <c:v>52.089999999999996</c:v>
                </c:pt>
                <c:pt idx="149">
                  <c:v>52.309999999999995</c:v>
                </c:pt>
                <c:pt idx="150">
                  <c:v>52.15</c:v>
                </c:pt>
                <c:pt idx="151">
                  <c:v>51.85</c:v>
                </c:pt>
                <c:pt idx="152">
                  <c:v>51.6</c:v>
                </c:pt>
                <c:pt idx="153">
                  <c:v>51.559999999999995</c:v>
                </c:pt>
                <c:pt idx="154">
                  <c:v>51.190000000000005</c:v>
                </c:pt>
                <c:pt idx="155">
                  <c:v>50.949999999999996</c:v>
                </c:pt>
                <c:pt idx="156">
                  <c:v>51.029999999999994</c:v>
                </c:pt>
                <c:pt idx="157">
                  <c:v>51.24</c:v>
                </c:pt>
                <c:pt idx="158">
                  <c:v>51.360000000000007</c:v>
                </c:pt>
                <c:pt idx="159">
                  <c:v>51.37</c:v>
                </c:pt>
                <c:pt idx="160">
                  <c:v>50.65</c:v>
                </c:pt>
                <c:pt idx="161">
                  <c:v>50.82</c:v>
                </c:pt>
                <c:pt idx="162">
                  <c:v>50.940000000000005</c:v>
                </c:pt>
                <c:pt idx="163">
                  <c:v>50.79</c:v>
                </c:pt>
                <c:pt idx="164">
                  <c:v>50.690000000000005</c:v>
                </c:pt>
                <c:pt idx="165">
                  <c:v>50.51</c:v>
                </c:pt>
                <c:pt idx="166">
                  <c:v>50.57</c:v>
                </c:pt>
                <c:pt idx="167">
                  <c:v>50.470000000000006</c:v>
                </c:pt>
                <c:pt idx="168">
                  <c:v>50.54</c:v>
                </c:pt>
                <c:pt idx="169">
                  <c:v>50.449999999999996</c:v>
                </c:pt>
                <c:pt idx="170">
                  <c:v>50.1</c:v>
                </c:pt>
                <c:pt idx="171">
                  <c:v>49.57</c:v>
                </c:pt>
                <c:pt idx="172">
                  <c:v>49.23</c:v>
                </c:pt>
                <c:pt idx="173">
                  <c:v>48.93</c:v>
                </c:pt>
                <c:pt idx="174">
                  <c:v>48.88</c:v>
                </c:pt>
                <c:pt idx="175">
                  <c:v>48.71</c:v>
                </c:pt>
                <c:pt idx="176">
                  <c:v>48.57</c:v>
                </c:pt>
                <c:pt idx="177">
                  <c:v>48.550000000000004</c:v>
                </c:pt>
                <c:pt idx="178">
                  <c:v>48.250000000000007</c:v>
                </c:pt>
                <c:pt idx="179">
                  <c:v>48.24</c:v>
                </c:pt>
                <c:pt idx="180">
                  <c:v>48.23</c:v>
                </c:pt>
                <c:pt idx="181">
                  <c:v>48.37</c:v>
                </c:pt>
                <c:pt idx="182">
                  <c:v>48.339999999999996</c:v>
                </c:pt>
                <c:pt idx="183">
                  <c:v>48.250000000000007</c:v>
                </c:pt>
                <c:pt idx="184">
                  <c:v>48.410000000000004</c:v>
                </c:pt>
                <c:pt idx="185">
                  <c:v>48.54</c:v>
                </c:pt>
                <c:pt idx="186">
                  <c:v>48.720000000000006</c:v>
                </c:pt>
                <c:pt idx="187">
                  <c:v>48.85</c:v>
                </c:pt>
                <c:pt idx="188">
                  <c:v>48.839999999999996</c:v>
                </c:pt>
                <c:pt idx="189">
                  <c:v>48.910000000000004</c:v>
                </c:pt>
                <c:pt idx="190">
                  <c:v>49.139999999999993</c:v>
                </c:pt>
                <c:pt idx="191">
                  <c:v>49.38</c:v>
                </c:pt>
                <c:pt idx="192">
                  <c:v>49.250000000000007</c:v>
                </c:pt>
                <c:pt idx="193">
                  <c:v>48.99</c:v>
                </c:pt>
                <c:pt idx="194">
                  <c:v>48.690000000000005</c:v>
                </c:pt>
                <c:pt idx="195">
                  <c:v>48.889999999999993</c:v>
                </c:pt>
                <c:pt idx="196">
                  <c:v>48.910000000000004</c:v>
                </c:pt>
                <c:pt idx="197">
                  <c:v>48.82</c:v>
                </c:pt>
                <c:pt idx="198">
                  <c:v>48.6</c:v>
                </c:pt>
                <c:pt idx="199">
                  <c:v>48.62</c:v>
                </c:pt>
                <c:pt idx="200">
                  <c:v>48.699999999999996</c:v>
                </c:pt>
                <c:pt idx="201">
                  <c:v>48.690000000000005</c:v>
                </c:pt>
                <c:pt idx="202">
                  <c:v>48.610000000000007</c:v>
                </c:pt>
                <c:pt idx="203">
                  <c:v>48.23</c:v>
                </c:pt>
                <c:pt idx="204">
                  <c:v>48.35</c:v>
                </c:pt>
                <c:pt idx="205">
                  <c:v>48.73</c:v>
                </c:pt>
                <c:pt idx="206">
                  <c:v>48.860000000000007</c:v>
                </c:pt>
                <c:pt idx="207">
                  <c:v>48.74</c:v>
                </c:pt>
                <c:pt idx="208">
                  <c:v>48.62</c:v>
                </c:pt>
                <c:pt idx="209">
                  <c:v>48.65</c:v>
                </c:pt>
                <c:pt idx="210">
                  <c:v>48.32</c:v>
                </c:pt>
                <c:pt idx="211">
                  <c:v>48.529999999999994</c:v>
                </c:pt>
                <c:pt idx="212">
                  <c:v>49.02</c:v>
                </c:pt>
                <c:pt idx="213">
                  <c:v>48.96</c:v>
                </c:pt>
                <c:pt idx="214">
                  <c:v>48.970000000000006</c:v>
                </c:pt>
                <c:pt idx="215">
                  <c:v>49.21</c:v>
                </c:pt>
                <c:pt idx="216">
                  <c:v>49.37</c:v>
                </c:pt>
                <c:pt idx="217">
                  <c:v>49.699999999999996</c:v>
                </c:pt>
                <c:pt idx="218">
                  <c:v>49.51</c:v>
                </c:pt>
                <c:pt idx="219">
                  <c:v>49.029999999999994</c:v>
                </c:pt>
                <c:pt idx="220">
                  <c:v>48.93</c:v>
                </c:pt>
                <c:pt idx="221">
                  <c:v>49.32</c:v>
                </c:pt>
                <c:pt idx="222">
                  <c:v>49.62</c:v>
                </c:pt>
                <c:pt idx="223">
                  <c:v>49.889999999999993</c:v>
                </c:pt>
                <c:pt idx="224">
                  <c:v>50.139999999999993</c:v>
                </c:pt>
                <c:pt idx="225">
                  <c:v>50.449999999999996</c:v>
                </c:pt>
                <c:pt idx="226">
                  <c:v>50.26</c:v>
                </c:pt>
                <c:pt idx="227">
                  <c:v>50.04</c:v>
                </c:pt>
                <c:pt idx="228">
                  <c:v>50.24</c:v>
                </c:pt>
                <c:pt idx="229">
                  <c:v>50.32</c:v>
                </c:pt>
                <c:pt idx="230">
                  <c:v>50.27</c:v>
                </c:pt>
                <c:pt idx="231">
                  <c:v>49.919999999999995</c:v>
                </c:pt>
                <c:pt idx="232">
                  <c:v>49.690000000000005</c:v>
                </c:pt>
                <c:pt idx="233">
                  <c:v>49.410000000000004</c:v>
                </c:pt>
                <c:pt idx="234">
                  <c:v>48.87</c:v>
                </c:pt>
                <c:pt idx="235">
                  <c:v>48.589999999999996</c:v>
                </c:pt>
                <c:pt idx="236">
                  <c:v>48.830000000000005</c:v>
                </c:pt>
                <c:pt idx="237">
                  <c:v>48.889999999999993</c:v>
                </c:pt>
                <c:pt idx="238">
                  <c:v>48.610000000000007</c:v>
                </c:pt>
                <c:pt idx="239">
                  <c:v>48.419999999999995</c:v>
                </c:pt>
                <c:pt idx="240">
                  <c:v>48.470000000000006</c:v>
                </c:pt>
                <c:pt idx="241">
                  <c:v>48.35</c:v>
                </c:pt>
                <c:pt idx="242">
                  <c:v>48.49</c:v>
                </c:pt>
                <c:pt idx="243">
                  <c:v>48.309999999999995</c:v>
                </c:pt>
                <c:pt idx="244">
                  <c:v>47.889999999999993</c:v>
                </c:pt>
                <c:pt idx="245">
                  <c:v>47.720000000000006</c:v>
                </c:pt>
                <c:pt idx="246">
                  <c:v>47.529999999999994</c:v>
                </c:pt>
                <c:pt idx="247">
                  <c:v>47.339999999999996</c:v>
                </c:pt>
                <c:pt idx="248">
                  <c:v>47.220000000000006</c:v>
                </c:pt>
                <c:pt idx="249">
                  <c:v>47.169999999999995</c:v>
                </c:pt>
                <c:pt idx="250">
                  <c:v>47.110000000000007</c:v>
                </c:pt>
                <c:pt idx="251">
                  <c:v>46.910000000000004</c:v>
                </c:pt>
                <c:pt idx="252">
                  <c:v>46.71</c:v>
                </c:pt>
                <c:pt idx="253">
                  <c:v>46.139999999999993</c:v>
                </c:pt>
                <c:pt idx="254">
                  <c:v>46.279999999999994</c:v>
                </c:pt>
                <c:pt idx="255">
                  <c:v>46.889999999999993</c:v>
                </c:pt>
                <c:pt idx="256">
                  <c:v>47.15</c:v>
                </c:pt>
                <c:pt idx="257">
                  <c:v>47.62</c:v>
                </c:pt>
                <c:pt idx="258">
                  <c:v>47.6</c:v>
                </c:pt>
                <c:pt idx="259">
                  <c:v>47.720000000000006</c:v>
                </c:pt>
                <c:pt idx="260">
                  <c:v>47.919999999999995</c:v>
                </c:pt>
                <c:pt idx="261">
                  <c:v>47.77</c:v>
                </c:pt>
                <c:pt idx="262">
                  <c:v>47.699999999999996</c:v>
                </c:pt>
                <c:pt idx="263">
                  <c:v>47.65</c:v>
                </c:pt>
                <c:pt idx="264">
                  <c:v>47.57</c:v>
                </c:pt>
                <c:pt idx="265">
                  <c:v>47.12</c:v>
                </c:pt>
                <c:pt idx="266">
                  <c:v>47.07</c:v>
                </c:pt>
                <c:pt idx="267">
                  <c:v>47.169999999999995</c:v>
                </c:pt>
                <c:pt idx="268">
                  <c:v>47.1</c:v>
                </c:pt>
                <c:pt idx="269">
                  <c:v>46.93</c:v>
                </c:pt>
                <c:pt idx="270">
                  <c:v>46.65</c:v>
                </c:pt>
                <c:pt idx="271">
                  <c:v>46.449999999999996</c:v>
                </c:pt>
                <c:pt idx="272">
                  <c:v>46.35</c:v>
                </c:pt>
                <c:pt idx="273">
                  <c:v>46.27</c:v>
                </c:pt>
                <c:pt idx="274">
                  <c:v>46.160000000000004</c:v>
                </c:pt>
                <c:pt idx="275">
                  <c:v>46.02</c:v>
                </c:pt>
                <c:pt idx="276">
                  <c:v>45.919999999999995</c:v>
                </c:pt>
                <c:pt idx="277">
                  <c:v>45.690000000000005</c:v>
                </c:pt>
                <c:pt idx="278">
                  <c:v>45.550000000000004</c:v>
                </c:pt>
                <c:pt idx="279">
                  <c:v>45.500000000000007</c:v>
                </c:pt>
                <c:pt idx="280">
                  <c:v>45.21</c:v>
                </c:pt>
                <c:pt idx="281">
                  <c:v>44.43</c:v>
                </c:pt>
                <c:pt idx="282">
                  <c:v>44.46</c:v>
                </c:pt>
                <c:pt idx="283">
                  <c:v>44.49</c:v>
                </c:pt>
                <c:pt idx="284">
                  <c:v>44.54</c:v>
                </c:pt>
                <c:pt idx="285">
                  <c:v>44.74</c:v>
                </c:pt>
                <c:pt idx="286">
                  <c:v>45.300000000000004</c:v>
                </c:pt>
                <c:pt idx="287">
                  <c:v>45.199999999999996</c:v>
                </c:pt>
                <c:pt idx="288">
                  <c:v>45.23</c:v>
                </c:pt>
                <c:pt idx="289">
                  <c:v>45.160000000000004</c:v>
                </c:pt>
                <c:pt idx="290">
                  <c:v>45.21</c:v>
                </c:pt>
                <c:pt idx="291">
                  <c:v>45.62</c:v>
                </c:pt>
                <c:pt idx="292">
                  <c:v>46.26</c:v>
                </c:pt>
                <c:pt idx="293">
                  <c:v>46.580000000000005</c:v>
                </c:pt>
                <c:pt idx="294">
                  <c:v>46.82</c:v>
                </c:pt>
                <c:pt idx="295">
                  <c:v>47.309999999999995</c:v>
                </c:pt>
                <c:pt idx="296">
                  <c:v>47.750000000000007</c:v>
                </c:pt>
                <c:pt idx="297">
                  <c:v>47.87</c:v>
                </c:pt>
                <c:pt idx="298">
                  <c:v>48.080000000000005</c:v>
                </c:pt>
                <c:pt idx="299">
                  <c:v>48.309999999999995</c:v>
                </c:pt>
                <c:pt idx="300">
                  <c:v>48.830000000000005</c:v>
                </c:pt>
                <c:pt idx="301">
                  <c:v>49.360000000000007</c:v>
                </c:pt>
                <c:pt idx="302">
                  <c:v>49.29</c:v>
                </c:pt>
                <c:pt idx="303">
                  <c:v>49.38</c:v>
                </c:pt>
                <c:pt idx="304">
                  <c:v>49.750000000000007</c:v>
                </c:pt>
                <c:pt idx="305">
                  <c:v>50.139999999999993</c:v>
                </c:pt>
                <c:pt idx="306">
                  <c:v>50.46</c:v>
                </c:pt>
                <c:pt idx="307">
                  <c:v>50.63</c:v>
                </c:pt>
                <c:pt idx="308">
                  <c:v>50.669999999999995</c:v>
                </c:pt>
                <c:pt idx="309">
                  <c:v>50.63</c:v>
                </c:pt>
                <c:pt idx="310">
                  <c:v>50.800000000000004</c:v>
                </c:pt>
                <c:pt idx="311">
                  <c:v>51.089999999999996</c:v>
                </c:pt>
                <c:pt idx="312">
                  <c:v>50.919999999999995</c:v>
                </c:pt>
                <c:pt idx="313">
                  <c:v>51.220000000000006</c:v>
                </c:pt>
                <c:pt idx="314">
                  <c:v>50.98</c:v>
                </c:pt>
                <c:pt idx="315">
                  <c:v>50.9</c:v>
                </c:pt>
                <c:pt idx="316">
                  <c:v>51.059999999999995</c:v>
                </c:pt>
                <c:pt idx="317">
                  <c:v>51.13</c:v>
                </c:pt>
                <c:pt idx="318">
                  <c:v>51.339999999999996</c:v>
                </c:pt>
                <c:pt idx="319">
                  <c:v>51.339999999999996</c:v>
                </c:pt>
                <c:pt idx="320">
                  <c:v>51.000000000000007</c:v>
                </c:pt>
              </c:numCache>
            </c:numRef>
          </c:val>
        </c:ser>
        <c:ser>
          <c:idx val="4"/>
          <c:order val="3"/>
          <c:tx>
            <c:v>2225</c:v>
          </c:tx>
          <c:marker>
            <c:symbol val="none"/>
          </c:marker>
          <c:val>
            <c:numRef>
              <c:f>Sheet2!$K$487:$K$812</c:f>
              <c:numCache>
                <c:formatCode>General</c:formatCode>
                <c:ptCount val="326"/>
                <c:pt idx="0">
                  <c:v>43.750000000000007</c:v>
                </c:pt>
                <c:pt idx="1">
                  <c:v>43.88</c:v>
                </c:pt>
                <c:pt idx="2">
                  <c:v>43.940000000000005</c:v>
                </c:pt>
                <c:pt idx="3">
                  <c:v>44.02</c:v>
                </c:pt>
                <c:pt idx="4">
                  <c:v>44.080000000000005</c:v>
                </c:pt>
                <c:pt idx="5">
                  <c:v>44.169999999999995</c:v>
                </c:pt>
                <c:pt idx="6">
                  <c:v>44.279999999999994</c:v>
                </c:pt>
                <c:pt idx="7">
                  <c:v>44.43</c:v>
                </c:pt>
                <c:pt idx="8">
                  <c:v>44.529999999999994</c:v>
                </c:pt>
                <c:pt idx="9">
                  <c:v>44.500000000000007</c:v>
                </c:pt>
                <c:pt idx="10">
                  <c:v>44.29</c:v>
                </c:pt>
                <c:pt idx="11">
                  <c:v>44.339999999999996</c:v>
                </c:pt>
                <c:pt idx="12">
                  <c:v>44.57</c:v>
                </c:pt>
                <c:pt idx="13">
                  <c:v>44.550000000000004</c:v>
                </c:pt>
                <c:pt idx="14">
                  <c:v>44.199999999999996</c:v>
                </c:pt>
                <c:pt idx="15">
                  <c:v>44.410000000000004</c:v>
                </c:pt>
                <c:pt idx="16">
                  <c:v>44.529999999999994</c:v>
                </c:pt>
                <c:pt idx="17">
                  <c:v>44.62</c:v>
                </c:pt>
                <c:pt idx="18">
                  <c:v>44.720000000000006</c:v>
                </c:pt>
                <c:pt idx="19">
                  <c:v>44.860000000000007</c:v>
                </c:pt>
                <c:pt idx="20">
                  <c:v>44.889999999999993</c:v>
                </c:pt>
                <c:pt idx="21">
                  <c:v>44.940000000000005</c:v>
                </c:pt>
                <c:pt idx="22">
                  <c:v>45.029999999999994</c:v>
                </c:pt>
                <c:pt idx="23">
                  <c:v>44.860000000000007</c:v>
                </c:pt>
                <c:pt idx="24">
                  <c:v>44.949999999999996</c:v>
                </c:pt>
                <c:pt idx="25">
                  <c:v>45.139999999999993</c:v>
                </c:pt>
                <c:pt idx="26">
                  <c:v>45.21</c:v>
                </c:pt>
                <c:pt idx="27">
                  <c:v>45.050000000000004</c:v>
                </c:pt>
                <c:pt idx="28">
                  <c:v>45.089999999999996</c:v>
                </c:pt>
                <c:pt idx="29">
                  <c:v>45.21</c:v>
                </c:pt>
                <c:pt idx="30">
                  <c:v>45.37</c:v>
                </c:pt>
                <c:pt idx="31">
                  <c:v>45.360000000000007</c:v>
                </c:pt>
                <c:pt idx="32">
                  <c:v>45.059999999999995</c:v>
                </c:pt>
                <c:pt idx="33">
                  <c:v>44.839999999999996</c:v>
                </c:pt>
                <c:pt idx="34">
                  <c:v>43.970000000000006</c:v>
                </c:pt>
                <c:pt idx="35">
                  <c:v>43.93</c:v>
                </c:pt>
                <c:pt idx="36">
                  <c:v>44.29</c:v>
                </c:pt>
                <c:pt idx="37">
                  <c:v>44.52</c:v>
                </c:pt>
                <c:pt idx="38">
                  <c:v>44.71</c:v>
                </c:pt>
                <c:pt idx="39">
                  <c:v>44.860000000000007</c:v>
                </c:pt>
                <c:pt idx="40">
                  <c:v>44.910000000000004</c:v>
                </c:pt>
                <c:pt idx="41">
                  <c:v>44.699999999999996</c:v>
                </c:pt>
                <c:pt idx="42">
                  <c:v>44.85</c:v>
                </c:pt>
                <c:pt idx="43">
                  <c:v>45.029999999999994</c:v>
                </c:pt>
                <c:pt idx="44">
                  <c:v>45.199999999999996</c:v>
                </c:pt>
                <c:pt idx="45">
                  <c:v>45.32</c:v>
                </c:pt>
                <c:pt idx="46">
                  <c:v>45.35</c:v>
                </c:pt>
                <c:pt idx="47">
                  <c:v>45.360000000000007</c:v>
                </c:pt>
                <c:pt idx="48">
                  <c:v>45.470000000000006</c:v>
                </c:pt>
                <c:pt idx="49">
                  <c:v>45.580000000000005</c:v>
                </c:pt>
                <c:pt idx="50">
                  <c:v>45.699999999999996</c:v>
                </c:pt>
                <c:pt idx="51">
                  <c:v>45.73</c:v>
                </c:pt>
                <c:pt idx="52">
                  <c:v>45.79</c:v>
                </c:pt>
                <c:pt idx="53">
                  <c:v>45.74</c:v>
                </c:pt>
                <c:pt idx="54">
                  <c:v>45.93</c:v>
                </c:pt>
                <c:pt idx="55">
                  <c:v>45.940000000000005</c:v>
                </c:pt>
                <c:pt idx="56">
                  <c:v>46.029999999999994</c:v>
                </c:pt>
                <c:pt idx="57">
                  <c:v>46.04</c:v>
                </c:pt>
                <c:pt idx="58">
                  <c:v>45.98</c:v>
                </c:pt>
                <c:pt idx="59">
                  <c:v>45.410000000000004</c:v>
                </c:pt>
                <c:pt idx="60">
                  <c:v>44.330000000000005</c:v>
                </c:pt>
                <c:pt idx="61">
                  <c:v>43.970000000000006</c:v>
                </c:pt>
                <c:pt idx="62">
                  <c:v>43.660000000000004</c:v>
                </c:pt>
                <c:pt idx="63">
                  <c:v>43.63</c:v>
                </c:pt>
                <c:pt idx="64">
                  <c:v>43.98</c:v>
                </c:pt>
                <c:pt idx="65">
                  <c:v>44.220000000000006</c:v>
                </c:pt>
                <c:pt idx="66">
                  <c:v>44.360000000000007</c:v>
                </c:pt>
                <c:pt idx="67">
                  <c:v>44.500000000000007</c:v>
                </c:pt>
                <c:pt idx="68">
                  <c:v>44.720000000000006</c:v>
                </c:pt>
                <c:pt idx="69">
                  <c:v>44.87</c:v>
                </c:pt>
                <c:pt idx="70">
                  <c:v>44.830000000000005</c:v>
                </c:pt>
                <c:pt idx="71">
                  <c:v>44.860000000000007</c:v>
                </c:pt>
                <c:pt idx="72">
                  <c:v>45.1</c:v>
                </c:pt>
                <c:pt idx="73">
                  <c:v>45.24</c:v>
                </c:pt>
                <c:pt idx="74">
                  <c:v>45.419999999999995</c:v>
                </c:pt>
                <c:pt idx="75">
                  <c:v>44.65</c:v>
                </c:pt>
                <c:pt idx="76">
                  <c:v>44.660000000000004</c:v>
                </c:pt>
                <c:pt idx="77">
                  <c:v>44.839999999999996</c:v>
                </c:pt>
                <c:pt idx="78">
                  <c:v>45.04</c:v>
                </c:pt>
                <c:pt idx="79">
                  <c:v>45.190000000000005</c:v>
                </c:pt>
                <c:pt idx="80">
                  <c:v>45.35</c:v>
                </c:pt>
                <c:pt idx="81">
                  <c:v>45.37</c:v>
                </c:pt>
                <c:pt idx="82">
                  <c:v>45.550000000000004</c:v>
                </c:pt>
                <c:pt idx="83">
                  <c:v>45.63</c:v>
                </c:pt>
                <c:pt idx="84">
                  <c:v>45.74</c:v>
                </c:pt>
                <c:pt idx="85">
                  <c:v>45.949999999999996</c:v>
                </c:pt>
                <c:pt idx="86">
                  <c:v>46.059999999999995</c:v>
                </c:pt>
                <c:pt idx="87">
                  <c:v>46.18</c:v>
                </c:pt>
                <c:pt idx="88">
                  <c:v>46.21</c:v>
                </c:pt>
                <c:pt idx="89">
                  <c:v>46.000000000000007</c:v>
                </c:pt>
                <c:pt idx="90">
                  <c:v>46.1</c:v>
                </c:pt>
                <c:pt idx="91">
                  <c:v>46.24</c:v>
                </c:pt>
                <c:pt idx="92">
                  <c:v>46.339999999999996</c:v>
                </c:pt>
                <c:pt idx="93">
                  <c:v>46.37</c:v>
                </c:pt>
                <c:pt idx="94">
                  <c:v>46.470000000000006</c:v>
                </c:pt>
                <c:pt idx="95">
                  <c:v>46.580000000000005</c:v>
                </c:pt>
                <c:pt idx="96">
                  <c:v>46.720000000000006</c:v>
                </c:pt>
                <c:pt idx="97">
                  <c:v>46.809999999999995</c:v>
                </c:pt>
                <c:pt idx="98">
                  <c:v>46.860000000000007</c:v>
                </c:pt>
                <c:pt idx="99">
                  <c:v>46.550000000000004</c:v>
                </c:pt>
                <c:pt idx="100">
                  <c:v>46.610000000000007</c:v>
                </c:pt>
                <c:pt idx="101">
                  <c:v>46.330000000000005</c:v>
                </c:pt>
                <c:pt idx="102">
                  <c:v>45.74</c:v>
                </c:pt>
                <c:pt idx="103">
                  <c:v>45.76</c:v>
                </c:pt>
                <c:pt idx="104">
                  <c:v>45.800000000000004</c:v>
                </c:pt>
                <c:pt idx="105">
                  <c:v>45.500000000000007</c:v>
                </c:pt>
                <c:pt idx="106">
                  <c:v>45.29</c:v>
                </c:pt>
                <c:pt idx="107">
                  <c:v>45.12</c:v>
                </c:pt>
                <c:pt idx="108">
                  <c:v>44.720000000000006</c:v>
                </c:pt>
                <c:pt idx="109">
                  <c:v>44.910000000000004</c:v>
                </c:pt>
                <c:pt idx="110">
                  <c:v>45.199999999999996</c:v>
                </c:pt>
                <c:pt idx="111">
                  <c:v>45.419999999999995</c:v>
                </c:pt>
                <c:pt idx="112">
                  <c:v>45.6</c:v>
                </c:pt>
                <c:pt idx="113">
                  <c:v>45.79</c:v>
                </c:pt>
                <c:pt idx="114">
                  <c:v>45.949999999999996</c:v>
                </c:pt>
                <c:pt idx="115">
                  <c:v>46.029999999999994</c:v>
                </c:pt>
                <c:pt idx="116">
                  <c:v>46.169999999999995</c:v>
                </c:pt>
                <c:pt idx="117">
                  <c:v>46.26</c:v>
                </c:pt>
                <c:pt idx="118">
                  <c:v>46.410000000000004</c:v>
                </c:pt>
                <c:pt idx="119">
                  <c:v>46.529999999999994</c:v>
                </c:pt>
                <c:pt idx="120">
                  <c:v>46.690000000000005</c:v>
                </c:pt>
                <c:pt idx="121">
                  <c:v>46.79</c:v>
                </c:pt>
                <c:pt idx="122">
                  <c:v>46.9</c:v>
                </c:pt>
                <c:pt idx="123">
                  <c:v>46.98</c:v>
                </c:pt>
                <c:pt idx="124">
                  <c:v>46.99</c:v>
                </c:pt>
                <c:pt idx="125">
                  <c:v>47.110000000000007</c:v>
                </c:pt>
                <c:pt idx="126">
                  <c:v>47.160000000000004</c:v>
                </c:pt>
                <c:pt idx="127">
                  <c:v>47.24</c:v>
                </c:pt>
                <c:pt idx="128">
                  <c:v>47.37</c:v>
                </c:pt>
                <c:pt idx="129">
                  <c:v>47.46</c:v>
                </c:pt>
                <c:pt idx="130">
                  <c:v>47.500000000000007</c:v>
                </c:pt>
                <c:pt idx="131">
                  <c:v>47.57</c:v>
                </c:pt>
                <c:pt idx="132">
                  <c:v>47.529999999999994</c:v>
                </c:pt>
                <c:pt idx="133">
                  <c:v>47.309999999999995</c:v>
                </c:pt>
                <c:pt idx="134">
                  <c:v>47.13</c:v>
                </c:pt>
                <c:pt idx="135">
                  <c:v>46.96</c:v>
                </c:pt>
                <c:pt idx="136">
                  <c:v>47.07</c:v>
                </c:pt>
                <c:pt idx="137">
                  <c:v>47.21</c:v>
                </c:pt>
                <c:pt idx="138">
                  <c:v>47.12</c:v>
                </c:pt>
                <c:pt idx="139">
                  <c:v>46.949999999999996</c:v>
                </c:pt>
                <c:pt idx="140">
                  <c:v>46.88</c:v>
                </c:pt>
                <c:pt idx="141">
                  <c:v>46.73</c:v>
                </c:pt>
                <c:pt idx="142">
                  <c:v>46.4</c:v>
                </c:pt>
                <c:pt idx="143">
                  <c:v>46.419999999999995</c:v>
                </c:pt>
                <c:pt idx="144">
                  <c:v>46.51</c:v>
                </c:pt>
                <c:pt idx="145">
                  <c:v>46.589999999999996</c:v>
                </c:pt>
                <c:pt idx="146">
                  <c:v>46.68</c:v>
                </c:pt>
                <c:pt idx="147">
                  <c:v>46.720000000000006</c:v>
                </c:pt>
                <c:pt idx="148">
                  <c:v>46.910000000000004</c:v>
                </c:pt>
                <c:pt idx="149">
                  <c:v>47.02</c:v>
                </c:pt>
                <c:pt idx="150">
                  <c:v>47.02</c:v>
                </c:pt>
                <c:pt idx="151">
                  <c:v>46.9</c:v>
                </c:pt>
                <c:pt idx="152">
                  <c:v>46.919999999999995</c:v>
                </c:pt>
                <c:pt idx="153">
                  <c:v>47.04</c:v>
                </c:pt>
                <c:pt idx="154">
                  <c:v>47.089999999999996</c:v>
                </c:pt>
                <c:pt idx="155">
                  <c:v>47.110000000000007</c:v>
                </c:pt>
                <c:pt idx="156">
                  <c:v>47.12</c:v>
                </c:pt>
                <c:pt idx="157">
                  <c:v>47.07</c:v>
                </c:pt>
                <c:pt idx="158">
                  <c:v>47.13</c:v>
                </c:pt>
                <c:pt idx="159">
                  <c:v>47.13</c:v>
                </c:pt>
                <c:pt idx="160">
                  <c:v>47.169999999999995</c:v>
                </c:pt>
                <c:pt idx="161">
                  <c:v>47.21</c:v>
                </c:pt>
                <c:pt idx="162">
                  <c:v>47.050000000000004</c:v>
                </c:pt>
                <c:pt idx="163">
                  <c:v>46.940000000000005</c:v>
                </c:pt>
                <c:pt idx="164">
                  <c:v>46.889999999999993</c:v>
                </c:pt>
                <c:pt idx="165">
                  <c:v>46.800000000000004</c:v>
                </c:pt>
                <c:pt idx="166">
                  <c:v>46.43</c:v>
                </c:pt>
                <c:pt idx="167">
                  <c:v>46.339999999999996</c:v>
                </c:pt>
                <c:pt idx="168">
                  <c:v>46.29</c:v>
                </c:pt>
                <c:pt idx="169">
                  <c:v>46.23</c:v>
                </c:pt>
                <c:pt idx="170">
                  <c:v>46.250000000000007</c:v>
                </c:pt>
                <c:pt idx="171">
                  <c:v>46.089999999999996</c:v>
                </c:pt>
                <c:pt idx="172">
                  <c:v>45.970000000000006</c:v>
                </c:pt>
                <c:pt idx="173">
                  <c:v>45.690000000000005</c:v>
                </c:pt>
                <c:pt idx="174">
                  <c:v>44.76</c:v>
                </c:pt>
                <c:pt idx="175">
                  <c:v>44.199999999999996</c:v>
                </c:pt>
                <c:pt idx="176">
                  <c:v>44.35</c:v>
                </c:pt>
                <c:pt idx="177">
                  <c:v>44.580000000000005</c:v>
                </c:pt>
                <c:pt idx="178">
                  <c:v>44.669999999999995</c:v>
                </c:pt>
                <c:pt idx="179">
                  <c:v>44.690000000000005</c:v>
                </c:pt>
                <c:pt idx="180">
                  <c:v>44.24</c:v>
                </c:pt>
                <c:pt idx="181">
                  <c:v>44.24</c:v>
                </c:pt>
                <c:pt idx="182">
                  <c:v>44.199999999999996</c:v>
                </c:pt>
                <c:pt idx="183">
                  <c:v>44.309999999999995</c:v>
                </c:pt>
                <c:pt idx="184">
                  <c:v>44.26</c:v>
                </c:pt>
                <c:pt idx="185">
                  <c:v>44.49</c:v>
                </c:pt>
                <c:pt idx="186">
                  <c:v>44.639999999999993</c:v>
                </c:pt>
                <c:pt idx="187">
                  <c:v>44.800000000000004</c:v>
                </c:pt>
                <c:pt idx="188">
                  <c:v>44.93</c:v>
                </c:pt>
                <c:pt idx="189">
                  <c:v>45.02</c:v>
                </c:pt>
                <c:pt idx="190">
                  <c:v>45.110000000000007</c:v>
                </c:pt>
                <c:pt idx="191">
                  <c:v>45.190000000000005</c:v>
                </c:pt>
                <c:pt idx="192">
                  <c:v>45.29</c:v>
                </c:pt>
                <c:pt idx="193">
                  <c:v>45.35</c:v>
                </c:pt>
                <c:pt idx="194">
                  <c:v>45.449999999999996</c:v>
                </c:pt>
                <c:pt idx="195">
                  <c:v>45.410000000000004</c:v>
                </c:pt>
                <c:pt idx="196">
                  <c:v>45.440000000000005</c:v>
                </c:pt>
                <c:pt idx="197">
                  <c:v>45.4</c:v>
                </c:pt>
                <c:pt idx="198">
                  <c:v>45.21</c:v>
                </c:pt>
                <c:pt idx="199">
                  <c:v>45.080000000000005</c:v>
                </c:pt>
                <c:pt idx="200">
                  <c:v>44.99</c:v>
                </c:pt>
                <c:pt idx="201">
                  <c:v>44.800000000000004</c:v>
                </c:pt>
                <c:pt idx="202">
                  <c:v>44.699999999999996</c:v>
                </c:pt>
                <c:pt idx="203">
                  <c:v>44.65</c:v>
                </c:pt>
                <c:pt idx="204">
                  <c:v>44.419999999999995</c:v>
                </c:pt>
                <c:pt idx="205">
                  <c:v>44.57</c:v>
                </c:pt>
                <c:pt idx="206">
                  <c:v>44.660000000000004</c:v>
                </c:pt>
                <c:pt idx="207">
                  <c:v>44.6</c:v>
                </c:pt>
                <c:pt idx="208">
                  <c:v>44.73</c:v>
                </c:pt>
                <c:pt idx="209">
                  <c:v>44.889999999999993</c:v>
                </c:pt>
                <c:pt idx="210">
                  <c:v>44.96</c:v>
                </c:pt>
                <c:pt idx="211">
                  <c:v>45.04</c:v>
                </c:pt>
                <c:pt idx="212">
                  <c:v>44.85</c:v>
                </c:pt>
                <c:pt idx="213">
                  <c:v>44.720000000000006</c:v>
                </c:pt>
                <c:pt idx="214">
                  <c:v>44.660000000000004</c:v>
                </c:pt>
                <c:pt idx="215">
                  <c:v>44.440000000000005</c:v>
                </c:pt>
                <c:pt idx="216">
                  <c:v>43.54</c:v>
                </c:pt>
                <c:pt idx="217">
                  <c:v>43.580000000000005</c:v>
                </c:pt>
                <c:pt idx="218">
                  <c:v>43.46</c:v>
                </c:pt>
                <c:pt idx="219">
                  <c:v>43.51</c:v>
                </c:pt>
                <c:pt idx="220">
                  <c:v>43.500000000000007</c:v>
                </c:pt>
                <c:pt idx="221">
                  <c:v>43.77</c:v>
                </c:pt>
                <c:pt idx="222">
                  <c:v>43.860000000000007</c:v>
                </c:pt>
                <c:pt idx="223">
                  <c:v>44.04</c:v>
                </c:pt>
                <c:pt idx="224">
                  <c:v>44.26</c:v>
                </c:pt>
                <c:pt idx="225">
                  <c:v>44.190000000000005</c:v>
                </c:pt>
                <c:pt idx="226">
                  <c:v>44.21</c:v>
                </c:pt>
                <c:pt idx="227">
                  <c:v>44.279999999999994</c:v>
                </c:pt>
                <c:pt idx="228">
                  <c:v>43.559999999999995</c:v>
                </c:pt>
                <c:pt idx="229">
                  <c:v>43.27</c:v>
                </c:pt>
                <c:pt idx="230">
                  <c:v>43.63</c:v>
                </c:pt>
                <c:pt idx="231">
                  <c:v>43.82</c:v>
                </c:pt>
                <c:pt idx="232">
                  <c:v>44.029999999999994</c:v>
                </c:pt>
                <c:pt idx="233">
                  <c:v>44.04</c:v>
                </c:pt>
                <c:pt idx="234">
                  <c:v>43.889999999999993</c:v>
                </c:pt>
                <c:pt idx="235">
                  <c:v>43.639999999999993</c:v>
                </c:pt>
                <c:pt idx="236">
                  <c:v>43.57</c:v>
                </c:pt>
                <c:pt idx="237">
                  <c:v>43.440000000000005</c:v>
                </c:pt>
                <c:pt idx="238">
                  <c:v>43.48</c:v>
                </c:pt>
                <c:pt idx="239">
                  <c:v>43.580000000000005</c:v>
                </c:pt>
                <c:pt idx="240">
                  <c:v>43.779999999999994</c:v>
                </c:pt>
                <c:pt idx="241">
                  <c:v>43.589999999999996</c:v>
                </c:pt>
                <c:pt idx="242">
                  <c:v>43.300000000000004</c:v>
                </c:pt>
                <c:pt idx="243">
                  <c:v>43.300000000000004</c:v>
                </c:pt>
                <c:pt idx="244">
                  <c:v>43.43</c:v>
                </c:pt>
                <c:pt idx="245">
                  <c:v>43.589999999999996</c:v>
                </c:pt>
                <c:pt idx="246">
                  <c:v>43.449999999999996</c:v>
                </c:pt>
                <c:pt idx="247">
                  <c:v>43.059999999999995</c:v>
                </c:pt>
                <c:pt idx="248">
                  <c:v>42.720000000000006</c:v>
                </c:pt>
                <c:pt idx="249">
                  <c:v>42.610000000000007</c:v>
                </c:pt>
                <c:pt idx="250">
                  <c:v>42.500000000000007</c:v>
                </c:pt>
                <c:pt idx="251">
                  <c:v>42.48</c:v>
                </c:pt>
                <c:pt idx="252">
                  <c:v>42.449999999999996</c:v>
                </c:pt>
                <c:pt idx="253">
                  <c:v>42.63</c:v>
                </c:pt>
                <c:pt idx="254">
                  <c:v>42.77</c:v>
                </c:pt>
                <c:pt idx="255">
                  <c:v>42.889999999999993</c:v>
                </c:pt>
                <c:pt idx="256">
                  <c:v>43.02</c:v>
                </c:pt>
                <c:pt idx="257">
                  <c:v>43.080000000000005</c:v>
                </c:pt>
                <c:pt idx="258">
                  <c:v>43.199999999999996</c:v>
                </c:pt>
                <c:pt idx="259">
                  <c:v>43.339999999999996</c:v>
                </c:pt>
                <c:pt idx="260">
                  <c:v>43.52</c:v>
                </c:pt>
                <c:pt idx="261">
                  <c:v>43.76</c:v>
                </c:pt>
                <c:pt idx="262">
                  <c:v>43.919999999999995</c:v>
                </c:pt>
                <c:pt idx="263">
                  <c:v>43.79</c:v>
                </c:pt>
                <c:pt idx="264">
                  <c:v>43.470000000000006</c:v>
                </c:pt>
                <c:pt idx="265">
                  <c:v>43.330000000000005</c:v>
                </c:pt>
                <c:pt idx="266">
                  <c:v>43.169999999999995</c:v>
                </c:pt>
                <c:pt idx="267">
                  <c:v>43.07</c:v>
                </c:pt>
                <c:pt idx="268">
                  <c:v>43.04</c:v>
                </c:pt>
                <c:pt idx="269">
                  <c:v>42.85</c:v>
                </c:pt>
                <c:pt idx="270">
                  <c:v>42.919999999999995</c:v>
                </c:pt>
                <c:pt idx="271">
                  <c:v>43.04</c:v>
                </c:pt>
                <c:pt idx="272">
                  <c:v>42.98</c:v>
                </c:pt>
                <c:pt idx="273">
                  <c:v>42.449999999999996</c:v>
                </c:pt>
                <c:pt idx="274">
                  <c:v>41.750000000000007</c:v>
                </c:pt>
                <c:pt idx="275">
                  <c:v>41.76</c:v>
                </c:pt>
                <c:pt idx="276">
                  <c:v>41.85</c:v>
                </c:pt>
                <c:pt idx="277">
                  <c:v>41.940000000000005</c:v>
                </c:pt>
                <c:pt idx="278">
                  <c:v>41.98</c:v>
                </c:pt>
                <c:pt idx="279">
                  <c:v>41.63</c:v>
                </c:pt>
                <c:pt idx="280">
                  <c:v>41.57</c:v>
                </c:pt>
                <c:pt idx="281">
                  <c:v>41.73</c:v>
                </c:pt>
                <c:pt idx="282">
                  <c:v>41.9</c:v>
                </c:pt>
                <c:pt idx="283">
                  <c:v>42.000000000000007</c:v>
                </c:pt>
                <c:pt idx="284">
                  <c:v>42.050000000000004</c:v>
                </c:pt>
                <c:pt idx="285">
                  <c:v>42.1</c:v>
                </c:pt>
                <c:pt idx="286">
                  <c:v>42.160000000000004</c:v>
                </c:pt>
                <c:pt idx="287">
                  <c:v>41.87</c:v>
                </c:pt>
                <c:pt idx="288">
                  <c:v>41.79</c:v>
                </c:pt>
                <c:pt idx="289">
                  <c:v>41.88</c:v>
                </c:pt>
                <c:pt idx="290">
                  <c:v>42.059999999999995</c:v>
                </c:pt>
                <c:pt idx="291">
                  <c:v>42.12</c:v>
                </c:pt>
                <c:pt idx="292">
                  <c:v>41.73</c:v>
                </c:pt>
                <c:pt idx="293">
                  <c:v>41.32</c:v>
                </c:pt>
                <c:pt idx="294">
                  <c:v>40.880000000000003</c:v>
                </c:pt>
                <c:pt idx="295">
                  <c:v>40.93</c:v>
                </c:pt>
                <c:pt idx="296">
                  <c:v>41.360000000000007</c:v>
                </c:pt>
                <c:pt idx="297">
                  <c:v>41.74</c:v>
                </c:pt>
                <c:pt idx="298">
                  <c:v>42.199999999999996</c:v>
                </c:pt>
                <c:pt idx="299">
                  <c:v>42.54</c:v>
                </c:pt>
                <c:pt idx="300">
                  <c:v>42.98</c:v>
                </c:pt>
                <c:pt idx="301">
                  <c:v>43.23</c:v>
                </c:pt>
                <c:pt idx="302">
                  <c:v>43.330000000000005</c:v>
                </c:pt>
                <c:pt idx="303">
                  <c:v>43.46</c:v>
                </c:pt>
                <c:pt idx="304">
                  <c:v>43.839999999999996</c:v>
                </c:pt>
                <c:pt idx="305">
                  <c:v>43.87</c:v>
                </c:pt>
                <c:pt idx="306">
                  <c:v>44.01</c:v>
                </c:pt>
                <c:pt idx="307">
                  <c:v>44.360000000000007</c:v>
                </c:pt>
                <c:pt idx="308">
                  <c:v>44.669999999999995</c:v>
                </c:pt>
                <c:pt idx="309">
                  <c:v>44.949999999999996</c:v>
                </c:pt>
                <c:pt idx="310">
                  <c:v>45.01</c:v>
                </c:pt>
                <c:pt idx="311">
                  <c:v>44.52</c:v>
                </c:pt>
                <c:pt idx="312">
                  <c:v>44.15</c:v>
                </c:pt>
                <c:pt idx="313">
                  <c:v>44.48</c:v>
                </c:pt>
                <c:pt idx="314">
                  <c:v>44.77</c:v>
                </c:pt>
                <c:pt idx="315">
                  <c:v>45.02</c:v>
                </c:pt>
                <c:pt idx="316">
                  <c:v>45.139999999999993</c:v>
                </c:pt>
                <c:pt idx="317">
                  <c:v>45.389999999999993</c:v>
                </c:pt>
                <c:pt idx="318">
                  <c:v>45.529999999999994</c:v>
                </c:pt>
                <c:pt idx="319">
                  <c:v>45.63</c:v>
                </c:pt>
                <c:pt idx="320">
                  <c:v>45.889999999999993</c:v>
                </c:pt>
                <c:pt idx="321">
                  <c:v>46.000000000000007</c:v>
                </c:pt>
                <c:pt idx="322">
                  <c:v>45.88</c:v>
                </c:pt>
                <c:pt idx="323">
                  <c:v>45.750000000000007</c:v>
                </c:pt>
                <c:pt idx="324">
                  <c:v>45.699999999999996</c:v>
                </c:pt>
                <c:pt idx="325">
                  <c:v>45.77</c:v>
                </c:pt>
              </c:numCache>
            </c:numRef>
          </c:val>
        </c:ser>
        <c:ser>
          <c:idx val="5"/>
          <c:order val="4"/>
          <c:tx>
            <c:v>2226</c:v>
          </c:tx>
          <c:marker>
            <c:symbol val="none"/>
          </c:marker>
          <c:val>
            <c:numRef>
              <c:f>Sheet2!$N$487:$N$810</c:f>
              <c:numCache>
                <c:formatCode>General</c:formatCode>
                <c:ptCount val="324"/>
                <c:pt idx="0">
                  <c:v>47.76</c:v>
                </c:pt>
                <c:pt idx="1">
                  <c:v>47.809999999999995</c:v>
                </c:pt>
                <c:pt idx="2">
                  <c:v>47.910000000000004</c:v>
                </c:pt>
                <c:pt idx="3">
                  <c:v>48.02</c:v>
                </c:pt>
                <c:pt idx="4">
                  <c:v>48.110000000000007</c:v>
                </c:pt>
                <c:pt idx="5">
                  <c:v>48.169999999999995</c:v>
                </c:pt>
                <c:pt idx="6">
                  <c:v>48.29</c:v>
                </c:pt>
                <c:pt idx="7">
                  <c:v>48.35</c:v>
                </c:pt>
                <c:pt idx="8">
                  <c:v>48.35</c:v>
                </c:pt>
                <c:pt idx="9">
                  <c:v>48.389999999999993</c:v>
                </c:pt>
                <c:pt idx="10">
                  <c:v>48.470000000000006</c:v>
                </c:pt>
                <c:pt idx="11">
                  <c:v>48.54</c:v>
                </c:pt>
                <c:pt idx="12">
                  <c:v>48.71</c:v>
                </c:pt>
                <c:pt idx="13">
                  <c:v>48.71</c:v>
                </c:pt>
                <c:pt idx="14">
                  <c:v>48.669999999999995</c:v>
                </c:pt>
                <c:pt idx="15">
                  <c:v>48.79</c:v>
                </c:pt>
                <c:pt idx="16">
                  <c:v>48.79</c:v>
                </c:pt>
                <c:pt idx="17">
                  <c:v>48.88</c:v>
                </c:pt>
                <c:pt idx="18">
                  <c:v>48.919999999999995</c:v>
                </c:pt>
                <c:pt idx="19">
                  <c:v>49.089999999999996</c:v>
                </c:pt>
                <c:pt idx="20">
                  <c:v>49.1</c:v>
                </c:pt>
                <c:pt idx="21">
                  <c:v>48.99</c:v>
                </c:pt>
                <c:pt idx="22">
                  <c:v>48.860000000000007</c:v>
                </c:pt>
                <c:pt idx="23">
                  <c:v>48.87</c:v>
                </c:pt>
                <c:pt idx="24">
                  <c:v>49.059999999999995</c:v>
                </c:pt>
                <c:pt idx="25">
                  <c:v>49.23</c:v>
                </c:pt>
                <c:pt idx="26">
                  <c:v>49.24</c:v>
                </c:pt>
                <c:pt idx="27">
                  <c:v>49.169999999999995</c:v>
                </c:pt>
                <c:pt idx="28">
                  <c:v>49.250000000000007</c:v>
                </c:pt>
                <c:pt idx="29">
                  <c:v>49.410000000000004</c:v>
                </c:pt>
                <c:pt idx="30">
                  <c:v>49.440000000000005</c:v>
                </c:pt>
                <c:pt idx="31">
                  <c:v>49.38</c:v>
                </c:pt>
                <c:pt idx="32">
                  <c:v>49.389999999999993</c:v>
                </c:pt>
                <c:pt idx="33">
                  <c:v>49.389999999999993</c:v>
                </c:pt>
                <c:pt idx="34">
                  <c:v>49.360000000000007</c:v>
                </c:pt>
                <c:pt idx="35">
                  <c:v>49.550000000000004</c:v>
                </c:pt>
                <c:pt idx="36">
                  <c:v>49.610000000000007</c:v>
                </c:pt>
                <c:pt idx="37">
                  <c:v>49.62</c:v>
                </c:pt>
                <c:pt idx="38">
                  <c:v>49.660000000000004</c:v>
                </c:pt>
                <c:pt idx="39">
                  <c:v>49.65</c:v>
                </c:pt>
                <c:pt idx="40">
                  <c:v>49.610000000000007</c:v>
                </c:pt>
                <c:pt idx="41">
                  <c:v>49.699999999999996</c:v>
                </c:pt>
                <c:pt idx="42">
                  <c:v>49.74</c:v>
                </c:pt>
                <c:pt idx="43">
                  <c:v>49.79</c:v>
                </c:pt>
                <c:pt idx="44">
                  <c:v>49.85</c:v>
                </c:pt>
                <c:pt idx="45">
                  <c:v>49.77</c:v>
                </c:pt>
                <c:pt idx="46">
                  <c:v>49.690000000000005</c:v>
                </c:pt>
                <c:pt idx="47">
                  <c:v>49.699999999999996</c:v>
                </c:pt>
                <c:pt idx="48">
                  <c:v>49.82</c:v>
                </c:pt>
                <c:pt idx="49">
                  <c:v>49.79</c:v>
                </c:pt>
                <c:pt idx="50">
                  <c:v>49.580000000000005</c:v>
                </c:pt>
                <c:pt idx="51">
                  <c:v>49.52</c:v>
                </c:pt>
                <c:pt idx="52">
                  <c:v>49.610000000000007</c:v>
                </c:pt>
                <c:pt idx="53">
                  <c:v>49.74</c:v>
                </c:pt>
                <c:pt idx="54">
                  <c:v>49.800000000000004</c:v>
                </c:pt>
                <c:pt idx="55">
                  <c:v>49.74</c:v>
                </c:pt>
                <c:pt idx="56">
                  <c:v>49.809999999999995</c:v>
                </c:pt>
                <c:pt idx="57">
                  <c:v>49.940000000000005</c:v>
                </c:pt>
                <c:pt idx="58">
                  <c:v>49.970000000000006</c:v>
                </c:pt>
                <c:pt idx="59">
                  <c:v>49.88</c:v>
                </c:pt>
                <c:pt idx="60">
                  <c:v>49.889999999999993</c:v>
                </c:pt>
                <c:pt idx="61">
                  <c:v>49.85</c:v>
                </c:pt>
                <c:pt idx="62">
                  <c:v>49.88</c:v>
                </c:pt>
                <c:pt idx="63">
                  <c:v>49.99</c:v>
                </c:pt>
                <c:pt idx="64">
                  <c:v>50.13</c:v>
                </c:pt>
                <c:pt idx="65">
                  <c:v>50.07</c:v>
                </c:pt>
                <c:pt idx="66">
                  <c:v>50.110000000000007</c:v>
                </c:pt>
                <c:pt idx="67">
                  <c:v>50.21</c:v>
                </c:pt>
                <c:pt idx="68">
                  <c:v>50.27</c:v>
                </c:pt>
                <c:pt idx="69">
                  <c:v>50.309999999999995</c:v>
                </c:pt>
                <c:pt idx="70">
                  <c:v>50.339999999999996</c:v>
                </c:pt>
                <c:pt idx="71">
                  <c:v>50.46</c:v>
                </c:pt>
                <c:pt idx="72">
                  <c:v>50.51</c:v>
                </c:pt>
                <c:pt idx="73">
                  <c:v>50.610000000000007</c:v>
                </c:pt>
                <c:pt idx="74">
                  <c:v>50.51</c:v>
                </c:pt>
                <c:pt idx="75">
                  <c:v>50.27</c:v>
                </c:pt>
                <c:pt idx="76">
                  <c:v>50.389999999999993</c:v>
                </c:pt>
                <c:pt idx="77">
                  <c:v>50.51</c:v>
                </c:pt>
                <c:pt idx="78">
                  <c:v>50.65</c:v>
                </c:pt>
                <c:pt idx="79">
                  <c:v>50.580000000000005</c:v>
                </c:pt>
                <c:pt idx="80">
                  <c:v>50.49</c:v>
                </c:pt>
                <c:pt idx="81">
                  <c:v>50.57</c:v>
                </c:pt>
                <c:pt idx="82">
                  <c:v>50.6</c:v>
                </c:pt>
                <c:pt idx="83">
                  <c:v>50.79</c:v>
                </c:pt>
                <c:pt idx="84">
                  <c:v>50.830000000000005</c:v>
                </c:pt>
                <c:pt idx="85">
                  <c:v>50.830000000000005</c:v>
                </c:pt>
                <c:pt idx="86">
                  <c:v>50.79</c:v>
                </c:pt>
                <c:pt idx="87">
                  <c:v>50.82</c:v>
                </c:pt>
                <c:pt idx="88">
                  <c:v>50.73</c:v>
                </c:pt>
                <c:pt idx="89">
                  <c:v>50.699999999999996</c:v>
                </c:pt>
                <c:pt idx="90">
                  <c:v>50.88</c:v>
                </c:pt>
                <c:pt idx="91">
                  <c:v>51.029999999999994</c:v>
                </c:pt>
                <c:pt idx="92">
                  <c:v>51.059999999999995</c:v>
                </c:pt>
                <c:pt idx="93">
                  <c:v>51.07</c:v>
                </c:pt>
                <c:pt idx="94">
                  <c:v>51.190000000000005</c:v>
                </c:pt>
                <c:pt idx="95">
                  <c:v>51.190000000000005</c:v>
                </c:pt>
                <c:pt idx="96">
                  <c:v>50.99</c:v>
                </c:pt>
                <c:pt idx="97">
                  <c:v>50.949999999999996</c:v>
                </c:pt>
                <c:pt idx="98">
                  <c:v>51.000000000000007</c:v>
                </c:pt>
                <c:pt idx="99">
                  <c:v>51.07</c:v>
                </c:pt>
                <c:pt idx="100">
                  <c:v>51.13</c:v>
                </c:pt>
                <c:pt idx="101">
                  <c:v>50.949999999999996</c:v>
                </c:pt>
                <c:pt idx="102">
                  <c:v>50.830000000000005</c:v>
                </c:pt>
                <c:pt idx="103">
                  <c:v>50.910000000000004</c:v>
                </c:pt>
                <c:pt idx="104">
                  <c:v>50.839999999999996</c:v>
                </c:pt>
                <c:pt idx="105">
                  <c:v>50.720000000000006</c:v>
                </c:pt>
                <c:pt idx="106">
                  <c:v>50.4</c:v>
                </c:pt>
                <c:pt idx="107">
                  <c:v>50.470000000000006</c:v>
                </c:pt>
                <c:pt idx="108">
                  <c:v>50.38</c:v>
                </c:pt>
                <c:pt idx="109">
                  <c:v>50.57</c:v>
                </c:pt>
                <c:pt idx="110">
                  <c:v>50.79</c:v>
                </c:pt>
                <c:pt idx="111">
                  <c:v>50.839999999999996</c:v>
                </c:pt>
                <c:pt idx="112">
                  <c:v>50.93</c:v>
                </c:pt>
                <c:pt idx="113">
                  <c:v>50.949999999999996</c:v>
                </c:pt>
                <c:pt idx="114">
                  <c:v>50.889999999999993</c:v>
                </c:pt>
                <c:pt idx="115">
                  <c:v>50.970000000000006</c:v>
                </c:pt>
                <c:pt idx="116">
                  <c:v>50.98</c:v>
                </c:pt>
                <c:pt idx="117">
                  <c:v>50.96</c:v>
                </c:pt>
                <c:pt idx="118">
                  <c:v>51.07</c:v>
                </c:pt>
                <c:pt idx="119">
                  <c:v>51.080000000000005</c:v>
                </c:pt>
                <c:pt idx="120">
                  <c:v>50.970000000000006</c:v>
                </c:pt>
                <c:pt idx="121">
                  <c:v>51.029999999999994</c:v>
                </c:pt>
                <c:pt idx="122">
                  <c:v>51.12</c:v>
                </c:pt>
                <c:pt idx="123">
                  <c:v>51.279999999999994</c:v>
                </c:pt>
                <c:pt idx="124">
                  <c:v>51.309999999999995</c:v>
                </c:pt>
                <c:pt idx="125">
                  <c:v>51.339999999999996</c:v>
                </c:pt>
                <c:pt idx="126">
                  <c:v>51.309999999999995</c:v>
                </c:pt>
                <c:pt idx="127">
                  <c:v>51.309999999999995</c:v>
                </c:pt>
                <c:pt idx="128">
                  <c:v>51.410000000000004</c:v>
                </c:pt>
                <c:pt idx="129">
                  <c:v>51.410000000000004</c:v>
                </c:pt>
                <c:pt idx="130">
                  <c:v>51.529999999999994</c:v>
                </c:pt>
                <c:pt idx="131">
                  <c:v>51.49</c:v>
                </c:pt>
                <c:pt idx="132">
                  <c:v>51.4</c:v>
                </c:pt>
                <c:pt idx="133">
                  <c:v>51.38</c:v>
                </c:pt>
                <c:pt idx="134">
                  <c:v>51.38</c:v>
                </c:pt>
                <c:pt idx="135">
                  <c:v>51.51</c:v>
                </c:pt>
                <c:pt idx="136">
                  <c:v>51.589999999999996</c:v>
                </c:pt>
                <c:pt idx="137">
                  <c:v>51.580000000000005</c:v>
                </c:pt>
                <c:pt idx="138">
                  <c:v>51.46</c:v>
                </c:pt>
                <c:pt idx="139">
                  <c:v>51.410000000000004</c:v>
                </c:pt>
                <c:pt idx="140">
                  <c:v>51.52</c:v>
                </c:pt>
                <c:pt idx="141">
                  <c:v>51.51</c:v>
                </c:pt>
                <c:pt idx="142">
                  <c:v>51.54</c:v>
                </c:pt>
                <c:pt idx="143">
                  <c:v>51.690000000000005</c:v>
                </c:pt>
                <c:pt idx="144">
                  <c:v>51.74</c:v>
                </c:pt>
                <c:pt idx="145">
                  <c:v>51.73</c:v>
                </c:pt>
                <c:pt idx="146">
                  <c:v>51.71</c:v>
                </c:pt>
                <c:pt idx="147">
                  <c:v>51.23</c:v>
                </c:pt>
                <c:pt idx="148">
                  <c:v>50.98</c:v>
                </c:pt>
                <c:pt idx="149">
                  <c:v>50.830000000000005</c:v>
                </c:pt>
                <c:pt idx="150">
                  <c:v>50.830000000000005</c:v>
                </c:pt>
                <c:pt idx="151">
                  <c:v>50.970000000000006</c:v>
                </c:pt>
                <c:pt idx="152">
                  <c:v>51.089999999999996</c:v>
                </c:pt>
                <c:pt idx="153">
                  <c:v>51.080000000000005</c:v>
                </c:pt>
                <c:pt idx="154">
                  <c:v>51.12</c:v>
                </c:pt>
                <c:pt idx="155">
                  <c:v>51.190000000000005</c:v>
                </c:pt>
                <c:pt idx="156">
                  <c:v>50.99</c:v>
                </c:pt>
                <c:pt idx="157">
                  <c:v>50.98</c:v>
                </c:pt>
                <c:pt idx="158">
                  <c:v>51.02</c:v>
                </c:pt>
                <c:pt idx="159">
                  <c:v>51.089999999999996</c:v>
                </c:pt>
                <c:pt idx="160">
                  <c:v>51.089999999999996</c:v>
                </c:pt>
                <c:pt idx="161">
                  <c:v>51.04</c:v>
                </c:pt>
                <c:pt idx="162">
                  <c:v>50.73</c:v>
                </c:pt>
                <c:pt idx="163">
                  <c:v>50.529999999999994</c:v>
                </c:pt>
                <c:pt idx="164">
                  <c:v>50.750000000000007</c:v>
                </c:pt>
                <c:pt idx="165">
                  <c:v>50.63</c:v>
                </c:pt>
                <c:pt idx="166">
                  <c:v>50.339999999999996</c:v>
                </c:pt>
                <c:pt idx="167">
                  <c:v>50.360000000000007</c:v>
                </c:pt>
                <c:pt idx="168">
                  <c:v>50.32</c:v>
                </c:pt>
                <c:pt idx="169">
                  <c:v>50.309999999999995</c:v>
                </c:pt>
                <c:pt idx="170">
                  <c:v>50.23</c:v>
                </c:pt>
                <c:pt idx="171">
                  <c:v>50.1</c:v>
                </c:pt>
                <c:pt idx="172">
                  <c:v>50.110000000000007</c:v>
                </c:pt>
                <c:pt idx="173">
                  <c:v>49.88</c:v>
                </c:pt>
                <c:pt idx="174">
                  <c:v>49.440000000000005</c:v>
                </c:pt>
                <c:pt idx="175">
                  <c:v>49.250000000000007</c:v>
                </c:pt>
                <c:pt idx="176">
                  <c:v>49.29</c:v>
                </c:pt>
                <c:pt idx="177">
                  <c:v>49.330000000000005</c:v>
                </c:pt>
                <c:pt idx="178">
                  <c:v>49.13</c:v>
                </c:pt>
                <c:pt idx="179">
                  <c:v>49.07</c:v>
                </c:pt>
                <c:pt idx="180">
                  <c:v>48.809999999999995</c:v>
                </c:pt>
                <c:pt idx="181">
                  <c:v>48.93</c:v>
                </c:pt>
                <c:pt idx="182">
                  <c:v>48.800000000000004</c:v>
                </c:pt>
                <c:pt idx="183">
                  <c:v>48.639999999999993</c:v>
                </c:pt>
                <c:pt idx="184">
                  <c:v>48.589999999999996</c:v>
                </c:pt>
                <c:pt idx="185">
                  <c:v>48.839999999999996</c:v>
                </c:pt>
                <c:pt idx="186">
                  <c:v>48.88</c:v>
                </c:pt>
                <c:pt idx="187">
                  <c:v>49.059999999999995</c:v>
                </c:pt>
                <c:pt idx="188">
                  <c:v>49.169999999999995</c:v>
                </c:pt>
                <c:pt idx="189">
                  <c:v>49.23</c:v>
                </c:pt>
                <c:pt idx="190">
                  <c:v>49.190000000000005</c:v>
                </c:pt>
                <c:pt idx="191">
                  <c:v>49.26</c:v>
                </c:pt>
                <c:pt idx="192">
                  <c:v>49.279999999999994</c:v>
                </c:pt>
                <c:pt idx="193">
                  <c:v>49.250000000000007</c:v>
                </c:pt>
                <c:pt idx="194">
                  <c:v>49.23</c:v>
                </c:pt>
                <c:pt idx="195">
                  <c:v>49.21</c:v>
                </c:pt>
                <c:pt idx="196">
                  <c:v>49.15</c:v>
                </c:pt>
                <c:pt idx="197">
                  <c:v>49.160000000000004</c:v>
                </c:pt>
                <c:pt idx="198">
                  <c:v>49.04</c:v>
                </c:pt>
                <c:pt idx="199">
                  <c:v>49.080000000000005</c:v>
                </c:pt>
                <c:pt idx="200">
                  <c:v>48.949999999999996</c:v>
                </c:pt>
                <c:pt idx="201">
                  <c:v>48.85</c:v>
                </c:pt>
                <c:pt idx="202">
                  <c:v>48.839999999999996</c:v>
                </c:pt>
                <c:pt idx="203">
                  <c:v>48.809999999999995</c:v>
                </c:pt>
                <c:pt idx="204">
                  <c:v>48.830000000000005</c:v>
                </c:pt>
                <c:pt idx="205">
                  <c:v>48.79</c:v>
                </c:pt>
                <c:pt idx="206">
                  <c:v>48.779999999999994</c:v>
                </c:pt>
                <c:pt idx="207">
                  <c:v>48.940000000000005</c:v>
                </c:pt>
                <c:pt idx="208">
                  <c:v>48.99</c:v>
                </c:pt>
                <c:pt idx="209">
                  <c:v>49.01</c:v>
                </c:pt>
                <c:pt idx="210">
                  <c:v>49.050000000000004</c:v>
                </c:pt>
                <c:pt idx="211">
                  <c:v>49.110000000000007</c:v>
                </c:pt>
                <c:pt idx="212">
                  <c:v>49.050000000000004</c:v>
                </c:pt>
                <c:pt idx="213">
                  <c:v>48.88</c:v>
                </c:pt>
                <c:pt idx="214">
                  <c:v>48.839999999999996</c:v>
                </c:pt>
                <c:pt idx="215">
                  <c:v>48.419999999999995</c:v>
                </c:pt>
                <c:pt idx="216">
                  <c:v>48.52</c:v>
                </c:pt>
                <c:pt idx="217">
                  <c:v>48.32</c:v>
                </c:pt>
                <c:pt idx="218">
                  <c:v>48.610000000000007</c:v>
                </c:pt>
                <c:pt idx="219">
                  <c:v>48.720000000000006</c:v>
                </c:pt>
                <c:pt idx="220">
                  <c:v>48.830000000000005</c:v>
                </c:pt>
                <c:pt idx="221">
                  <c:v>49.059999999999995</c:v>
                </c:pt>
                <c:pt idx="222">
                  <c:v>49.110000000000007</c:v>
                </c:pt>
                <c:pt idx="223">
                  <c:v>48.949999999999996</c:v>
                </c:pt>
                <c:pt idx="224">
                  <c:v>48.68</c:v>
                </c:pt>
                <c:pt idx="225">
                  <c:v>48.87</c:v>
                </c:pt>
                <c:pt idx="226">
                  <c:v>48.809999999999995</c:v>
                </c:pt>
                <c:pt idx="227">
                  <c:v>48.800000000000004</c:v>
                </c:pt>
                <c:pt idx="228">
                  <c:v>48.779999999999994</c:v>
                </c:pt>
                <c:pt idx="229">
                  <c:v>49.02</c:v>
                </c:pt>
                <c:pt idx="230">
                  <c:v>49.050000000000004</c:v>
                </c:pt>
                <c:pt idx="231">
                  <c:v>49.26</c:v>
                </c:pt>
                <c:pt idx="232">
                  <c:v>49.1</c:v>
                </c:pt>
                <c:pt idx="233">
                  <c:v>49.12</c:v>
                </c:pt>
                <c:pt idx="234">
                  <c:v>48.889999999999993</c:v>
                </c:pt>
                <c:pt idx="235">
                  <c:v>48.76</c:v>
                </c:pt>
                <c:pt idx="236">
                  <c:v>48.71</c:v>
                </c:pt>
                <c:pt idx="237">
                  <c:v>48.74</c:v>
                </c:pt>
                <c:pt idx="238">
                  <c:v>48.830000000000005</c:v>
                </c:pt>
                <c:pt idx="239">
                  <c:v>48.809999999999995</c:v>
                </c:pt>
                <c:pt idx="240">
                  <c:v>48.410000000000004</c:v>
                </c:pt>
                <c:pt idx="241">
                  <c:v>48.410000000000004</c:v>
                </c:pt>
                <c:pt idx="242">
                  <c:v>48.580000000000005</c:v>
                </c:pt>
                <c:pt idx="243">
                  <c:v>48.6</c:v>
                </c:pt>
                <c:pt idx="244">
                  <c:v>48.669999999999995</c:v>
                </c:pt>
                <c:pt idx="245">
                  <c:v>48.63</c:v>
                </c:pt>
                <c:pt idx="246">
                  <c:v>48.37</c:v>
                </c:pt>
                <c:pt idx="247">
                  <c:v>48.360000000000007</c:v>
                </c:pt>
                <c:pt idx="248">
                  <c:v>48.13</c:v>
                </c:pt>
                <c:pt idx="249">
                  <c:v>47.98</c:v>
                </c:pt>
                <c:pt idx="250">
                  <c:v>47.76</c:v>
                </c:pt>
                <c:pt idx="251">
                  <c:v>47.82</c:v>
                </c:pt>
                <c:pt idx="252">
                  <c:v>47.93</c:v>
                </c:pt>
                <c:pt idx="253">
                  <c:v>47.970000000000006</c:v>
                </c:pt>
                <c:pt idx="254">
                  <c:v>47.889999999999993</c:v>
                </c:pt>
                <c:pt idx="255">
                  <c:v>47.87</c:v>
                </c:pt>
                <c:pt idx="256">
                  <c:v>47.800000000000004</c:v>
                </c:pt>
                <c:pt idx="257">
                  <c:v>47.88</c:v>
                </c:pt>
                <c:pt idx="258">
                  <c:v>48.01</c:v>
                </c:pt>
                <c:pt idx="259">
                  <c:v>48.059999999999995</c:v>
                </c:pt>
                <c:pt idx="260">
                  <c:v>48.190000000000005</c:v>
                </c:pt>
                <c:pt idx="261">
                  <c:v>48.15</c:v>
                </c:pt>
                <c:pt idx="262">
                  <c:v>48.220000000000006</c:v>
                </c:pt>
                <c:pt idx="263">
                  <c:v>47.970000000000006</c:v>
                </c:pt>
                <c:pt idx="264">
                  <c:v>47.970000000000006</c:v>
                </c:pt>
                <c:pt idx="265">
                  <c:v>47.809999999999995</c:v>
                </c:pt>
                <c:pt idx="266">
                  <c:v>47.65</c:v>
                </c:pt>
                <c:pt idx="267">
                  <c:v>47.74</c:v>
                </c:pt>
                <c:pt idx="268">
                  <c:v>47.580000000000005</c:v>
                </c:pt>
                <c:pt idx="269">
                  <c:v>47.610000000000007</c:v>
                </c:pt>
                <c:pt idx="270">
                  <c:v>47.690000000000005</c:v>
                </c:pt>
                <c:pt idx="271">
                  <c:v>47.580000000000005</c:v>
                </c:pt>
                <c:pt idx="272">
                  <c:v>47.46</c:v>
                </c:pt>
                <c:pt idx="273">
                  <c:v>47.300000000000004</c:v>
                </c:pt>
                <c:pt idx="274">
                  <c:v>47.199999999999996</c:v>
                </c:pt>
                <c:pt idx="275">
                  <c:v>47.1</c:v>
                </c:pt>
                <c:pt idx="276">
                  <c:v>47.059999999999995</c:v>
                </c:pt>
                <c:pt idx="277">
                  <c:v>47.02</c:v>
                </c:pt>
                <c:pt idx="278">
                  <c:v>46.919999999999995</c:v>
                </c:pt>
                <c:pt idx="279">
                  <c:v>46.839999999999996</c:v>
                </c:pt>
                <c:pt idx="280">
                  <c:v>46.77</c:v>
                </c:pt>
                <c:pt idx="281">
                  <c:v>46.669999999999995</c:v>
                </c:pt>
                <c:pt idx="282">
                  <c:v>46.639999999999993</c:v>
                </c:pt>
                <c:pt idx="283">
                  <c:v>46.470000000000006</c:v>
                </c:pt>
                <c:pt idx="284">
                  <c:v>46.419999999999995</c:v>
                </c:pt>
                <c:pt idx="285">
                  <c:v>46.309999999999995</c:v>
                </c:pt>
                <c:pt idx="286">
                  <c:v>46.24</c:v>
                </c:pt>
                <c:pt idx="287">
                  <c:v>46.309999999999995</c:v>
                </c:pt>
                <c:pt idx="288">
                  <c:v>46.360000000000007</c:v>
                </c:pt>
                <c:pt idx="289">
                  <c:v>46.6</c:v>
                </c:pt>
                <c:pt idx="290">
                  <c:v>46.639999999999993</c:v>
                </c:pt>
                <c:pt idx="291">
                  <c:v>46.529999999999994</c:v>
                </c:pt>
                <c:pt idx="292">
                  <c:v>46.54</c:v>
                </c:pt>
                <c:pt idx="293">
                  <c:v>46.190000000000005</c:v>
                </c:pt>
                <c:pt idx="294">
                  <c:v>46.339999999999996</c:v>
                </c:pt>
                <c:pt idx="295">
                  <c:v>46.779999999999994</c:v>
                </c:pt>
                <c:pt idx="296">
                  <c:v>47.15</c:v>
                </c:pt>
                <c:pt idx="297">
                  <c:v>47.470000000000006</c:v>
                </c:pt>
                <c:pt idx="298">
                  <c:v>47.779999999999994</c:v>
                </c:pt>
                <c:pt idx="299">
                  <c:v>48.15</c:v>
                </c:pt>
                <c:pt idx="300">
                  <c:v>48.309999999999995</c:v>
                </c:pt>
                <c:pt idx="301">
                  <c:v>48.38</c:v>
                </c:pt>
                <c:pt idx="302">
                  <c:v>48.65</c:v>
                </c:pt>
                <c:pt idx="303">
                  <c:v>49.01</c:v>
                </c:pt>
                <c:pt idx="304">
                  <c:v>49.18</c:v>
                </c:pt>
                <c:pt idx="305">
                  <c:v>49.500000000000007</c:v>
                </c:pt>
                <c:pt idx="306">
                  <c:v>49.809999999999995</c:v>
                </c:pt>
                <c:pt idx="307">
                  <c:v>50.1</c:v>
                </c:pt>
                <c:pt idx="308">
                  <c:v>50.279999999999994</c:v>
                </c:pt>
                <c:pt idx="309">
                  <c:v>50.27</c:v>
                </c:pt>
                <c:pt idx="310">
                  <c:v>50.410000000000004</c:v>
                </c:pt>
                <c:pt idx="311">
                  <c:v>50.660000000000004</c:v>
                </c:pt>
                <c:pt idx="312">
                  <c:v>50.750000000000007</c:v>
                </c:pt>
                <c:pt idx="313">
                  <c:v>51.050000000000004</c:v>
                </c:pt>
                <c:pt idx="314">
                  <c:v>51.139999999999993</c:v>
                </c:pt>
                <c:pt idx="315">
                  <c:v>51.330000000000005</c:v>
                </c:pt>
                <c:pt idx="316">
                  <c:v>51.26</c:v>
                </c:pt>
                <c:pt idx="317">
                  <c:v>51.27</c:v>
                </c:pt>
                <c:pt idx="318">
                  <c:v>51.32</c:v>
                </c:pt>
                <c:pt idx="319">
                  <c:v>51.279999999999994</c:v>
                </c:pt>
                <c:pt idx="320">
                  <c:v>51.35</c:v>
                </c:pt>
                <c:pt idx="321">
                  <c:v>51.37</c:v>
                </c:pt>
                <c:pt idx="322">
                  <c:v>51.23</c:v>
                </c:pt>
                <c:pt idx="323">
                  <c:v>51.26</c:v>
                </c:pt>
              </c:numCache>
            </c:numRef>
          </c:val>
        </c:ser>
        <c:ser>
          <c:idx val="6"/>
          <c:order val="5"/>
          <c:tx>
            <c:v>2227</c:v>
          </c:tx>
          <c:marker>
            <c:symbol val="none"/>
          </c:marker>
          <c:val>
            <c:numRef>
              <c:f>Sheet2!$Q$142:$Q$146</c:f>
              <c:numCache>
                <c:formatCode>General</c:formatCode>
                <c:ptCount val="5"/>
                <c:pt idx="0">
                  <c:v>47.809999999999995</c:v>
                </c:pt>
                <c:pt idx="1">
                  <c:v>48.029999999999994</c:v>
                </c:pt>
                <c:pt idx="2">
                  <c:v>48.04</c:v>
                </c:pt>
                <c:pt idx="3">
                  <c:v>48.059999999999995</c:v>
                </c:pt>
                <c:pt idx="4">
                  <c:v>49.699999999999996</c:v>
                </c:pt>
              </c:numCache>
            </c:numRef>
          </c:val>
        </c:ser>
        <c:ser>
          <c:idx val="8"/>
          <c:order val="6"/>
          <c:tx>
            <c:v>2229</c:v>
          </c:tx>
          <c:marker>
            <c:symbol val="none"/>
          </c:marker>
          <c:val>
            <c:numRef>
              <c:f>Sheet2!$W$487:$W$809</c:f>
              <c:numCache>
                <c:formatCode>General</c:formatCode>
                <c:ptCount val="323"/>
                <c:pt idx="0">
                  <c:v>45.15</c:v>
                </c:pt>
                <c:pt idx="1">
                  <c:v>45.199999999999996</c:v>
                </c:pt>
                <c:pt idx="2">
                  <c:v>45.18</c:v>
                </c:pt>
                <c:pt idx="3">
                  <c:v>45.330000000000005</c:v>
                </c:pt>
                <c:pt idx="4">
                  <c:v>45.440000000000005</c:v>
                </c:pt>
                <c:pt idx="5">
                  <c:v>45.580000000000005</c:v>
                </c:pt>
                <c:pt idx="6">
                  <c:v>45.73</c:v>
                </c:pt>
                <c:pt idx="7">
                  <c:v>45.79</c:v>
                </c:pt>
                <c:pt idx="8">
                  <c:v>45.87</c:v>
                </c:pt>
                <c:pt idx="9">
                  <c:v>45.99</c:v>
                </c:pt>
                <c:pt idx="10">
                  <c:v>46.07</c:v>
                </c:pt>
                <c:pt idx="11">
                  <c:v>46.089999999999996</c:v>
                </c:pt>
                <c:pt idx="12">
                  <c:v>46.160000000000004</c:v>
                </c:pt>
                <c:pt idx="13">
                  <c:v>45.949999999999996</c:v>
                </c:pt>
                <c:pt idx="14">
                  <c:v>45.970000000000006</c:v>
                </c:pt>
                <c:pt idx="15">
                  <c:v>46.050000000000004</c:v>
                </c:pt>
                <c:pt idx="16">
                  <c:v>46.190000000000005</c:v>
                </c:pt>
                <c:pt idx="17">
                  <c:v>46.26</c:v>
                </c:pt>
                <c:pt idx="18">
                  <c:v>46.32</c:v>
                </c:pt>
                <c:pt idx="19">
                  <c:v>46.449999999999996</c:v>
                </c:pt>
                <c:pt idx="20">
                  <c:v>46.51</c:v>
                </c:pt>
                <c:pt idx="21">
                  <c:v>46.63</c:v>
                </c:pt>
                <c:pt idx="22">
                  <c:v>46.639999999999993</c:v>
                </c:pt>
                <c:pt idx="23">
                  <c:v>46.690000000000005</c:v>
                </c:pt>
                <c:pt idx="24">
                  <c:v>46.809999999999995</c:v>
                </c:pt>
                <c:pt idx="25">
                  <c:v>46.940000000000005</c:v>
                </c:pt>
                <c:pt idx="26">
                  <c:v>47.000000000000007</c:v>
                </c:pt>
                <c:pt idx="27">
                  <c:v>47.080000000000005</c:v>
                </c:pt>
                <c:pt idx="28">
                  <c:v>47.089999999999996</c:v>
                </c:pt>
                <c:pt idx="29">
                  <c:v>47.160000000000004</c:v>
                </c:pt>
                <c:pt idx="30">
                  <c:v>47.21</c:v>
                </c:pt>
                <c:pt idx="31">
                  <c:v>47.250000000000007</c:v>
                </c:pt>
                <c:pt idx="32">
                  <c:v>47.32</c:v>
                </c:pt>
                <c:pt idx="33">
                  <c:v>46.99</c:v>
                </c:pt>
                <c:pt idx="34">
                  <c:v>46.550000000000004</c:v>
                </c:pt>
                <c:pt idx="35">
                  <c:v>46.38</c:v>
                </c:pt>
                <c:pt idx="36">
                  <c:v>46.419999999999995</c:v>
                </c:pt>
                <c:pt idx="37">
                  <c:v>46.48</c:v>
                </c:pt>
                <c:pt idx="38">
                  <c:v>46.610000000000007</c:v>
                </c:pt>
                <c:pt idx="39">
                  <c:v>46.720000000000006</c:v>
                </c:pt>
                <c:pt idx="40">
                  <c:v>46.690000000000005</c:v>
                </c:pt>
                <c:pt idx="41">
                  <c:v>46.779999999999994</c:v>
                </c:pt>
                <c:pt idx="42">
                  <c:v>46.910000000000004</c:v>
                </c:pt>
                <c:pt idx="43">
                  <c:v>46.99</c:v>
                </c:pt>
                <c:pt idx="44">
                  <c:v>47.12</c:v>
                </c:pt>
                <c:pt idx="45">
                  <c:v>47.13</c:v>
                </c:pt>
                <c:pt idx="46">
                  <c:v>47.110000000000007</c:v>
                </c:pt>
                <c:pt idx="47">
                  <c:v>47.04</c:v>
                </c:pt>
                <c:pt idx="48">
                  <c:v>47.13</c:v>
                </c:pt>
                <c:pt idx="49">
                  <c:v>47.220000000000006</c:v>
                </c:pt>
                <c:pt idx="50">
                  <c:v>47.279999999999994</c:v>
                </c:pt>
                <c:pt idx="51">
                  <c:v>47.360000000000007</c:v>
                </c:pt>
                <c:pt idx="52">
                  <c:v>47.43</c:v>
                </c:pt>
                <c:pt idx="53">
                  <c:v>47.49</c:v>
                </c:pt>
                <c:pt idx="54">
                  <c:v>47.54</c:v>
                </c:pt>
                <c:pt idx="55">
                  <c:v>47.52</c:v>
                </c:pt>
                <c:pt idx="56">
                  <c:v>47.51</c:v>
                </c:pt>
                <c:pt idx="57">
                  <c:v>47.68</c:v>
                </c:pt>
                <c:pt idx="58">
                  <c:v>47.6</c:v>
                </c:pt>
                <c:pt idx="59">
                  <c:v>47.360000000000007</c:v>
                </c:pt>
                <c:pt idx="60">
                  <c:v>47.050000000000004</c:v>
                </c:pt>
                <c:pt idx="61">
                  <c:v>46.35</c:v>
                </c:pt>
                <c:pt idx="62">
                  <c:v>46.12</c:v>
                </c:pt>
                <c:pt idx="63">
                  <c:v>46.32</c:v>
                </c:pt>
                <c:pt idx="64">
                  <c:v>46.29</c:v>
                </c:pt>
                <c:pt idx="65">
                  <c:v>46.500000000000007</c:v>
                </c:pt>
                <c:pt idx="66">
                  <c:v>46.77</c:v>
                </c:pt>
                <c:pt idx="67">
                  <c:v>46.720000000000006</c:v>
                </c:pt>
                <c:pt idx="68">
                  <c:v>46.74</c:v>
                </c:pt>
                <c:pt idx="69">
                  <c:v>46.839999999999996</c:v>
                </c:pt>
                <c:pt idx="70">
                  <c:v>46.98</c:v>
                </c:pt>
                <c:pt idx="71">
                  <c:v>47.1</c:v>
                </c:pt>
                <c:pt idx="72">
                  <c:v>47.110000000000007</c:v>
                </c:pt>
                <c:pt idx="73">
                  <c:v>47.13</c:v>
                </c:pt>
                <c:pt idx="74">
                  <c:v>46.98</c:v>
                </c:pt>
                <c:pt idx="75">
                  <c:v>46.65</c:v>
                </c:pt>
                <c:pt idx="76">
                  <c:v>46.500000000000007</c:v>
                </c:pt>
                <c:pt idx="77">
                  <c:v>46.610000000000007</c:v>
                </c:pt>
                <c:pt idx="78">
                  <c:v>46.800000000000004</c:v>
                </c:pt>
                <c:pt idx="79">
                  <c:v>46.77</c:v>
                </c:pt>
                <c:pt idx="80">
                  <c:v>46.93</c:v>
                </c:pt>
                <c:pt idx="81">
                  <c:v>46.98</c:v>
                </c:pt>
                <c:pt idx="82">
                  <c:v>47.110000000000007</c:v>
                </c:pt>
                <c:pt idx="83">
                  <c:v>47.27</c:v>
                </c:pt>
                <c:pt idx="84">
                  <c:v>47.419999999999995</c:v>
                </c:pt>
                <c:pt idx="85">
                  <c:v>47.529999999999994</c:v>
                </c:pt>
                <c:pt idx="86">
                  <c:v>47.51</c:v>
                </c:pt>
                <c:pt idx="87">
                  <c:v>47.500000000000007</c:v>
                </c:pt>
                <c:pt idx="88">
                  <c:v>47.559999999999995</c:v>
                </c:pt>
                <c:pt idx="89">
                  <c:v>47.68</c:v>
                </c:pt>
                <c:pt idx="90">
                  <c:v>47.800000000000004</c:v>
                </c:pt>
                <c:pt idx="91">
                  <c:v>47.87</c:v>
                </c:pt>
                <c:pt idx="92">
                  <c:v>47.889999999999993</c:v>
                </c:pt>
                <c:pt idx="93">
                  <c:v>47.970000000000006</c:v>
                </c:pt>
                <c:pt idx="94">
                  <c:v>48.089999999999996</c:v>
                </c:pt>
                <c:pt idx="95">
                  <c:v>48.139999999999993</c:v>
                </c:pt>
                <c:pt idx="96">
                  <c:v>48.23</c:v>
                </c:pt>
                <c:pt idx="97">
                  <c:v>48.27</c:v>
                </c:pt>
                <c:pt idx="98">
                  <c:v>48.26</c:v>
                </c:pt>
                <c:pt idx="99">
                  <c:v>48.300000000000004</c:v>
                </c:pt>
                <c:pt idx="100">
                  <c:v>47.779999999999994</c:v>
                </c:pt>
                <c:pt idx="101">
                  <c:v>47.12</c:v>
                </c:pt>
                <c:pt idx="102">
                  <c:v>47.300000000000004</c:v>
                </c:pt>
                <c:pt idx="103">
                  <c:v>47.250000000000007</c:v>
                </c:pt>
                <c:pt idx="104">
                  <c:v>47.18</c:v>
                </c:pt>
                <c:pt idx="105">
                  <c:v>47.27</c:v>
                </c:pt>
                <c:pt idx="106">
                  <c:v>47.250000000000007</c:v>
                </c:pt>
                <c:pt idx="107">
                  <c:v>46.860000000000007</c:v>
                </c:pt>
                <c:pt idx="108">
                  <c:v>47.02</c:v>
                </c:pt>
                <c:pt idx="109">
                  <c:v>47.220000000000006</c:v>
                </c:pt>
                <c:pt idx="110">
                  <c:v>47.309999999999995</c:v>
                </c:pt>
                <c:pt idx="111">
                  <c:v>47.360000000000007</c:v>
                </c:pt>
                <c:pt idx="112">
                  <c:v>47.500000000000007</c:v>
                </c:pt>
                <c:pt idx="113">
                  <c:v>47.660000000000004</c:v>
                </c:pt>
                <c:pt idx="114">
                  <c:v>47.73</c:v>
                </c:pt>
                <c:pt idx="115">
                  <c:v>47.85</c:v>
                </c:pt>
                <c:pt idx="116">
                  <c:v>47.82</c:v>
                </c:pt>
                <c:pt idx="117">
                  <c:v>47.98</c:v>
                </c:pt>
                <c:pt idx="118">
                  <c:v>48.029999999999994</c:v>
                </c:pt>
                <c:pt idx="119">
                  <c:v>48.190000000000005</c:v>
                </c:pt>
                <c:pt idx="120">
                  <c:v>48.279999999999994</c:v>
                </c:pt>
                <c:pt idx="121">
                  <c:v>48.389999999999993</c:v>
                </c:pt>
                <c:pt idx="122">
                  <c:v>48.51</c:v>
                </c:pt>
                <c:pt idx="123">
                  <c:v>48.610000000000007</c:v>
                </c:pt>
                <c:pt idx="124">
                  <c:v>48.62</c:v>
                </c:pt>
                <c:pt idx="125">
                  <c:v>48.690000000000005</c:v>
                </c:pt>
                <c:pt idx="126">
                  <c:v>48.68</c:v>
                </c:pt>
                <c:pt idx="127">
                  <c:v>48.77</c:v>
                </c:pt>
                <c:pt idx="128">
                  <c:v>48.860000000000007</c:v>
                </c:pt>
                <c:pt idx="129">
                  <c:v>48.9</c:v>
                </c:pt>
                <c:pt idx="130">
                  <c:v>48.889999999999993</c:v>
                </c:pt>
                <c:pt idx="131">
                  <c:v>48.79</c:v>
                </c:pt>
                <c:pt idx="132">
                  <c:v>48.82</c:v>
                </c:pt>
                <c:pt idx="133">
                  <c:v>48.720000000000006</c:v>
                </c:pt>
                <c:pt idx="134">
                  <c:v>48.750000000000007</c:v>
                </c:pt>
                <c:pt idx="135">
                  <c:v>48.79</c:v>
                </c:pt>
                <c:pt idx="136">
                  <c:v>48.860000000000007</c:v>
                </c:pt>
                <c:pt idx="137">
                  <c:v>48.88</c:v>
                </c:pt>
                <c:pt idx="138">
                  <c:v>48.88</c:v>
                </c:pt>
                <c:pt idx="139">
                  <c:v>48.949999999999996</c:v>
                </c:pt>
                <c:pt idx="140">
                  <c:v>48.809999999999995</c:v>
                </c:pt>
                <c:pt idx="141">
                  <c:v>48.48</c:v>
                </c:pt>
                <c:pt idx="142">
                  <c:v>48.18</c:v>
                </c:pt>
                <c:pt idx="143">
                  <c:v>48.250000000000007</c:v>
                </c:pt>
                <c:pt idx="144">
                  <c:v>48.279999999999994</c:v>
                </c:pt>
                <c:pt idx="145">
                  <c:v>48.309999999999995</c:v>
                </c:pt>
                <c:pt idx="146">
                  <c:v>48.32</c:v>
                </c:pt>
                <c:pt idx="147">
                  <c:v>48.48</c:v>
                </c:pt>
                <c:pt idx="148">
                  <c:v>48.580000000000005</c:v>
                </c:pt>
                <c:pt idx="149">
                  <c:v>48.550000000000004</c:v>
                </c:pt>
                <c:pt idx="150">
                  <c:v>48.559999999999995</c:v>
                </c:pt>
                <c:pt idx="151">
                  <c:v>48.589999999999996</c:v>
                </c:pt>
                <c:pt idx="152">
                  <c:v>48.52</c:v>
                </c:pt>
                <c:pt idx="153">
                  <c:v>48.46</c:v>
                </c:pt>
                <c:pt idx="154">
                  <c:v>48.440000000000005</c:v>
                </c:pt>
                <c:pt idx="155">
                  <c:v>48.419999999999995</c:v>
                </c:pt>
                <c:pt idx="156">
                  <c:v>48.48</c:v>
                </c:pt>
                <c:pt idx="157">
                  <c:v>48.470000000000006</c:v>
                </c:pt>
                <c:pt idx="158">
                  <c:v>48.550000000000004</c:v>
                </c:pt>
                <c:pt idx="159">
                  <c:v>48.580000000000005</c:v>
                </c:pt>
                <c:pt idx="160">
                  <c:v>48.529999999999994</c:v>
                </c:pt>
                <c:pt idx="161">
                  <c:v>48.52</c:v>
                </c:pt>
                <c:pt idx="162">
                  <c:v>48.4</c:v>
                </c:pt>
                <c:pt idx="163">
                  <c:v>48.419999999999995</c:v>
                </c:pt>
                <c:pt idx="164">
                  <c:v>48.32</c:v>
                </c:pt>
                <c:pt idx="165">
                  <c:v>48.169999999999995</c:v>
                </c:pt>
                <c:pt idx="166">
                  <c:v>48.190000000000005</c:v>
                </c:pt>
                <c:pt idx="167">
                  <c:v>48.12</c:v>
                </c:pt>
                <c:pt idx="168">
                  <c:v>48.15</c:v>
                </c:pt>
                <c:pt idx="169">
                  <c:v>48.12</c:v>
                </c:pt>
                <c:pt idx="170">
                  <c:v>47.98</c:v>
                </c:pt>
                <c:pt idx="171">
                  <c:v>47.99</c:v>
                </c:pt>
                <c:pt idx="172">
                  <c:v>47.49</c:v>
                </c:pt>
                <c:pt idx="173">
                  <c:v>46.71</c:v>
                </c:pt>
                <c:pt idx="174">
                  <c:v>46.63</c:v>
                </c:pt>
                <c:pt idx="175">
                  <c:v>46.589999999999996</c:v>
                </c:pt>
                <c:pt idx="176">
                  <c:v>46.389999999999993</c:v>
                </c:pt>
                <c:pt idx="177">
                  <c:v>46.1</c:v>
                </c:pt>
                <c:pt idx="178">
                  <c:v>46.190000000000005</c:v>
                </c:pt>
                <c:pt idx="179">
                  <c:v>45.93</c:v>
                </c:pt>
                <c:pt idx="180">
                  <c:v>45.830000000000005</c:v>
                </c:pt>
                <c:pt idx="181">
                  <c:v>45.610000000000007</c:v>
                </c:pt>
                <c:pt idx="182">
                  <c:v>45.68</c:v>
                </c:pt>
                <c:pt idx="183">
                  <c:v>45.669999999999995</c:v>
                </c:pt>
                <c:pt idx="184">
                  <c:v>45.839999999999996</c:v>
                </c:pt>
                <c:pt idx="185">
                  <c:v>45.889999999999993</c:v>
                </c:pt>
                <c:pt idx="186">
                  <c:v>46.04</c:v>
                </c:pt>
                <c:pt idx="187">
                  <c:v>46.23</c:v>
                </c:pt>
                <c:pt idx="188">
                  <c:v>46.300000000000004</c:v>
                </c:pt>
                <c:pt idx="189">
                  <c:v>46.37</c:v>
                </c:pt>
                <c:pt idx="190">
                  <c:v>46.410000000000004</c:v>
                </c:pt>
                <c:pt idx="191">
                  <c:v>46.43</c:v>
                </c:pt>
                <c:pt idx="192">
                  <c:v>46.48</c:v>
                </c:pt>
                <c:pt idx="193">
                  <c:v>46.529999999999994</c:v>
                </c:pt>
                <c:pt idx="194">
                  <c:v>46.48</c:v>
                </c:pt>
                <c:pt idx="195">
                  <c:v>46.49</c:v>
                </c:pt>
                <c:pt idx="196">
                  <c:v>46.48</c:v>
                </c:pt>
                <c:pt idx="197">
                  <c:v>46.550000000000004</c:v>
                </c:pt>
                <c:pt idx="198">
                  <c:v>46.57</c:v>
                </c:pt>
                <c:pt idx="199">
                  <c:v>46.639999999999993</c:v>
                </c:pt>
                <c:pt idx="200">
                  <c:v>46.43</c:v>
                </c:pt>
                <c:pt idx="201">
                  <c:v>46.4</c:v>
                </c:pt>
                <c:pt idx="202">
                  <c:v>46.050000000000004</c:v>
                </c:pt>
                <c:pt idx="203">
                  <c:v>46.059999999999995</c:v>
                </c:pt>
                <c:pt idx="204">
                  <c:v>46.160000000000004</c:v>
                </c:pt>
                <c:pt idx="205">
                  <c:v>46.01</c:v>
                </c:pt>
                <c:pt idx="206">
                  <c:v>46.089999999999996</c:v>
                </c:pt>
                <c:pt idx="207">
                  <c:v>46.24</c:v>
                </c:pt>
                <c:pt idx="208">
                  <c:v>46.37</c:v>
                </c:pt>
                <c:pt idx="209">
                  <c:v>46.38</c:v>
                </c:pt>
                <c:pt idx="210">
                  <c:v>46.46</c:v>
                </c:pt>
                <c:pt idx="211">
                  <c:v>46.38</c:v>
                </c:pt>
                <c:pt idx="212">
                  <c:v>46.4</c:v>
                </c:pt>
                <c:pt idx="213">
                  <c:v>46.15</c:v>
                </c:pt>
                <c:pt idx="214">
                  <c:v>45.809999999999995</c:v>
                </c:pt>
                <c:pt idx="215">
                  <c:v>45.43</c:v>
                </c:pt>
                <c:pt idx="216">
                  <c:v>45.169999999999995</c:v>
                </c:pt>
                <c:pt idx="217">
                  <c:v>44.529999999999994</c:v>
                </c:pt>
                <c:pt idx="218">
                  <c:v>44.610000000000007</c:v>
                </c:pt>
                <c:pt idx="219">
                  <c:v>44.669999999999995</c:v>
                </c:pt>
                <c:pt idx="220">
                  <c:v>44.77</c:v>
                </c:pt>
                <c:pt idx="221">
                  <c:v>45.13</c:v>
                </c:pt>
                <c:pt idx="222">
                  <c:v>45.279999999999994</c:v>
                </c:pt>
                <c:pt idx="223">
                  <c:v>45.51</c:v>
                </c:pt>
                <c:pt idx="224">
                  <c:v>45.43</c:v>
                </c:pt>
                <c:pt idx="225">
                  <c:v>45.580000000000005</c:v>
                </c:pt>
                <c:pt idx="226">
                  <c:v>45.76</c:v>
                </c:pt>
                <c:pt idx="227">
                  <c:v>45.52</c:v>
                </c:pt>
                <c:pt idx="228">
                  <c:v>45.46</c:v>
                </c:pt>
                <c:pt idx="229">
                  <c:v>45.57</c:v>
                </c:pt>
                <c:pt idx="230">
                  <c:v>45.6</c:v>
                </c:pt>
                <c:pt idx="231">
                  <c:v>45.839999999999996</c:v>
                </c:pt>
                <c:pt idx="232">
                  <c:v>45.720000000000006</c:v>
                </c:pt>
                <c:pt idx="233">
                  <c:v>45.88</c:v>
                </c:pt>
                <c:pt idx="234">
                  <c:v>45.610000000000007</c:v>
                </c:pt>
                <c:pt idx="235">
                  <c:v>45.470000000000006</c:v>
                </c:pt>
                <c:pt idx="236">
                  <c:v>45.309999999999995</c:v>
                </c:pt>
                <c:pt idx="237">
                  <c:v>45.27</c:v>
                </c:pt>
                <c:pt idx="238">
                  <c:v>45.57</c:v>
                </c:pt>
                <c:pt idx="239">
                  <c:v>45.529999999999994</c:v>
                </c:pt>
                <c:pt idx="240">
                  <c:v>45.52</c:v>
                </c:pt>
                <c:pt idx="241">
                  <c:v>45.48</c:v>
                </c:pt>
                <c:pt idx="242">
                  <c:v>45.199999999999996</c:v>
                </c:pt>
                <c:pt idx="243">
                  <c:v>44.99</c:v>
                </c:pt>
                <c:pt idx="244">
                  <c:v>44.940000000000005</c:v>
                </c:pt>
                <c:pt idx="245">
                  <c:v>44.970000000000006</c:v>
                </c:pt>
                <c:pt idx="246">
                  <c:v>44.74</c:v>
                </c:pt>
                <c:pt idx="247">
                  <c:v>44.51</c:v>
                </c:pt>
                <c:pt idx="248">
                  <c:v>44.26</c:v>
                </c:pt>
                <c:pt idx="249">
                  <c:v>44.250000000000007</c:v>
                </c:pt>
                <c:pt idx="250">
                  <c:v>44.410000000000004</c:v>
                </c:pt>
                <c:pt idx="251">
                  <c:v>44.550000000000004</c:v>
                </c:pt>
                <c:pt idx="252">
                  <c:v>44.660000000000004</c:v>
                </c:pt>
                <c:pt idx="253">
                  <c:v>44.610000000000007</c:v>
                </c:pt>
                <c:pt idx="254">
                  <c:v>44.65</c:v>
                </c:pt>
                <c:pt idx="255">
                  <c:v>44.550000000000004</c:v>
                </c:pt>
                <c:pt idx="256">
                  <c:v>44.589999999999996</c:v>
                </c:pt>
                <c:pt idx="257">
                  <c:v>44.68</c:v>
                </c:pt>
                <c:pt idx="258">
                  <c:v>44.699999999999996</c:v>
                </c:pt>
                <c:pt idx="259">
                  <c:v>44.750000000000007</c:v>
                </c:pt>
                <c:pt idx="260">
                  <c:v>44.82</c:v>
                </c:pt>
                <c:pt idx="261">
                  <c:v>44.839999999999996</c:v>
                </c:pt>
                <c:pt idx="262">
                  <c:v>44.889999999999993</c:v>
                </c:pt>
                <c:pt idx="263">
                  <c:v>44.660000000000004</c:v>
                </c:pt>
                <c:pt idx="264">
                  <c:v>44.160000000000004</c:v>
                </c:pt>
                <c:pt idx="265">
                  <c:v>43.919999999999995</c:v>
                </c:pt>
                <c:pt idx="266">
                  <c:v>43.830000000000005</c:v>
                </c:pt>
                <c:pt idx="267">
                  <c:v>43.580000000000005</c:v>
                </c:pt>
                <c:pt idx="268">
                  <c:v>43.750000000000007</c:v>
                </c:pt>
                <c:pt idx="269">
                  <c:v>43.910000000000004</c:v>
                </c:pt>
                <c:pt idx="270">
                  <c:v>44.000000000000007</c:v>
                </c:pt>
                <c:pt idx="271">
                  <c:v>43.99</c:v>
                </c:pt>
                <c:pt idx="272">
                  <c:v>43.750000000000007</c:v>
                </c:pt>
                <c:pt idx="273">
                  <c:v>43.57</c:v>
                </c:pt>
                <c:pt idx="274">
                  <c:v>43.46</c:v>
                </c:pt>
                <c:pt idx="275">
                  <c:v>43.51</c:v>
                </c:pt>
                <c:pt idx="276">
                  <c:v>43.360000000000007</c:v>
                </c:pt>
                <c:pt idx="277">
                  <c:v>43.35</c:v>
                </c:pt>
                <c:pt idx="278">
                  <c:v>43.43</c:v>
                </c:pt>
                <c:pt idx="279">
                  <c:v>43.38</c:v>
                </c:pt>
                <c:pt idx="280">
                  <c:v>43.46</c:v>
                </c:pt>
                <c:pt idx="281">
                  <c:v>43.470000000000006</c:v>
                </c:pt>
                <c:pt idx="282">
                  <c:v>43.360000000000007</c:v>
                </c:pt>
                <c:pt idx="283">
                  <c:v>43.26</c:v>
                </c:pt>
                <c:pt idx="284">
                  <c:v>43.389999999999993</c:v>
                </c:pt>
                <c:pt idx="285">
                  <c:v>43.4</c:v>
                </c:pt>
                <c:pt idx="286">
                  <c:v>43.419999999999995</c:v>
                </c:pt>
                <c:pt idx="287">
                  <c:v>43.24</c:v>
                </c:pt>
                <c:pt idx="288">
                  <c:v>43.139999999999993</c:v>
                </c:pt>
                <c:pt idx="289">
                  <c:v>43.21</c:v>
                </c:pt>
                <c:pt idx="290">
                  <c:v>43.250000000000007</c:v>
                </c:pt>
                <c:pt idx="291">
                  <c:v>43.050000000000004</c:v>
                </c:pt>
                <c:pt idx="292">
                  <c:v>42.65</c:v>
                </c:pt>
                <c:pt idx="293">
                  <c:v>42.79</c:v>
                </c:pt>
                <c:pt idx="294">
                  <c:v>42.940000000000005</c:v>
                </c:pt>
                <c:pt idx="295">
                  <c:v>43.190000000000005</c:v>
                </c:pt>
                <c:pt idx="296">
                  <c:v>43.360000000000007</c:v>
                </c:pt>
                <c:pt idx="297">
                  <c:v>43.500000000000007</c:v>
                </c:pt>
                <c:pt idx="298">
                  <c:v>43.720000000000006</c:v>
                </c:pt>
                <c:pt idx="299">
                  <c:v>43.88</c:v>
                </c:pt>
                <c:pt idx="300">
                  <c:v>44.029999999999994</c:v>
                </c:pt>
                <c:pt idx="301">
                  <c:v>44.18</c:v>
                </c:pt>
                <c:pt idx="302">
                  <c:v>44.37</c:v>
                </c:pt>
                <c:pt idx="303">
                  <c:v>44.589999999999996</c:v>
                </c:pt>
                <c:pt idx="304">
                  <c:v>44.690000000000005</c:v>
                </c:pt>
                <c:pt idx="305">
                  <c:v>44.809999999999995</c:v>
                </c:pt>
                <c:pt idx="306">
                  <c:v>45.04</c:v>
                </c:pt>
                <c:pt idx="307">
                  <c:v>45.24</c:v>
                </c:pt>
                <c:pt idx="308">
                  <c:v>45.309999999999995</c:v>
                </c:pt>
                <c:pt idx="309">
                  <c:v>45.24</c:v>
                </c:pt>
                <c:pt idx="310">
                  <c:v>45.1</c:v>
                </c:pt>
                <c:pt idx="311">
                  <c:v>45.309999999999995</c:v>
                </c:pt>
                <c:pt idx="312">
                  <c:v>45.580000000000005</c:v>
                </c:pt>
                <c:pt idx="313">
                  <c:v>45.800000000000004</c:v>
                </c:pt>
                <c:pt idx="314">
                  <c:v>45.910000000000004</c:v>
                </c:pt>
                <c:pt idx="315">
                  <c:v>46.089999999999996</c:v>
                </c:pt>
                <c:pt idx="316">
                  <c:v>46.21</c:v>
                </c:pt>
                <c:pt idx="317">
                  <c:v>46.250000000000007</c:v>
                </c:pt>
                <c:pt idx="318">
                  <c:v>46.410000000000004</c:v>
                </c:pt>
                <c:pt idx="319">
                  <c:v>46.419999999999995</c:v>
                </c:pt>
                <c:pt idx="320">
                  <c:v>46.529999999999994</c:v>
                </c:pt>
                <c:pt idx="321">
                  <c:v>46.610000000000007</c:v>
                </c:pt>
                <c:pt idx="322">
                  <c:v>46.49</c:v>
                </c:pt>
              </c:numCache>
            </c:numRef>
          </c:val>
        </c:ser>
        <c:marker val="1"/>
        <c:axId val="53818880"/>
        <c:axId val="53820800"/>
      </c:lineChart>
      <c:catAx>
        <c:axId val="53818880"/>
        <c:scaling>
          <c:orientation val="minMax"/>
        </c:scaling>
        <c:axPos val="b"/>
        <c:numFmt formatCode="m/d/yyyy\ h:mm" sourceLinked="1"/>
        <c:majorTickMark val="none"/>
        <c:tickLblPos val="none"/>
        <c:crossAx val="53820800"/>
        <c:crosses val="autoZero"/>
        <c:lblAlgn val="ctr"/>
        <c:lblOffset val="100"/>
      </c:catAx>
      <c:valAx>
        <c:axId val="53820800"/>
        <c:scaling>
          <c:orientation val="minMax"/>
          <c:min val="35"/>
        </c:scaling>
        <c:axPos val="l"/>
        <c:majorGridlines/>
        <c:numFmt formatCode="General" sourceLinked="1"/>
        <c:majorTickMark val="none"/>
        <c:tickLblPos val="nextTo"/>
        <c:crossAx val="53818880"/>
        <c:crosses val="autoZero"/>
        <c:crossBetween val="between"/>
      </c:valAx>
    </c:plotArea>
    <c:legend>
      <c:legendPos val="r"/>
      <c:layout/>
    </c:legend>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n-PH"/>
  <c:chart>
    <c:title>
      <c:tx>
        <c:rich>
          <a:bodyPr/>
          <a:lstStyle/>
          <a:p>
            <a:pPr algn="ctr">
              <a:defRPr/>
            </a:pPr>
            <a:r>
              <a:rPr lang="en-US"/>
              <a:t>% Relative Humidity</a:t>
            </a:r>
          </a:p>
          <a:p>
            <a:pPr algn="ctr">
              <a:defRPr/>
            </a:pPr>
            <a:r>
              <a:rPr lang="en-US"/>
              <a:t>1203-1303 PM July 21, 2014</a:t>
            </a:r>
          </a:p>
        </c:rich>
      </c:tx>
      <c:layout/>
    </c:title>
    <c:plotArea>
      <c:layout/>
      <c:lineChart>
        <c:grouping val="standard"/>
        <c:ser>
          <c:idx val="1"/>
          <c:order val="0"/>
          <c:tx>
            <c:v>2222</c:v>
          </c:tx>
          <c:marker>
            <c:symbol val="none"/>
          </c:marker>
          <c:val>
            <c:numRef>
              <c:f>Sheet2!$F$300:$F$363</c:f>
              <c:numCache>
                <c:formatCode>0.00</c:formatCode>
                <c:ptCount val="64"/>
                <c:pt idx="0">
                  <c:v>28.906510099999998</c:v>
                </c:pt>
                <c:pt idx="1">
                  <c:v>29.672322749999999</c:v>
                </c:pt>
                <c:pt idx="2">
                  <c:v>29.074780000000001</c:v>
                </c:pt>
                <c:pt idx="3">
                  <c:v>31.281007000000002</c:v>
                </c:pt>
                <c:pt idx="4">
                  <c:v>30.757928700000001</c:v>
                </c:pt>
                <c:pt idx="5">
                  <c:v>30.754044699999998</c:v>
                </c:pt>
                <c:pt idx="6">
                  <c:v>30.677851</c:v>
                </c:pt>
                <c:pt idx="7">
                  <c:v>30.600880500000002</c:v>
                </c:pt>
                <c:pt idx="8">
                  <c:v>30.644202100000001</c:v>
                </c:pt>
                <c:pt idx="9">
                  <c:v>33.280386499999999</c:v>
                </c:pt>
                <c:pt idx="10">
                  <c:v>32.791685099999995</c:v>
                </c:pt>
                <c:pt idx="11">
                  <c:v>34.711463000000002</c:v>
                </c:pt>
                <c:pt idx="12">
                  <c:v>34.191618300000009</c:v>
                </c:pt>
                <c:pt idx="13">
                  <c:v>34.424513800000007</c:v>
                </c:pt>
                <c:pt idx="14">
                  <c:v>34.118539000000006</c:v>
                </c:pt>
                <c:pt idx="15">
                  <c:v>34.003798450000005</c:v>
                </c:pt>
                <c:pt idx="16">
                  <c:v>33.983408050000001</c:v>
                </c:pt>
                <c:pt idx="17">
                  <c:v>34.730649050000004</c:v>
                </c:pt>
                <c:pt idx="18">
                  <c:v>34.380735400000006</c:v>
                </c:pt>
                <c:pt idx="19">
                  <c:v>34.385027400000006</c:v>
                </c:pt>
                <c:pt idx="20">
                  <c:v>34.299182500000001</c:v>
                </c:pt>
                <c:pt idx="21">
                  <c:v>33.905256749999999</c:v>
                </c:pt>
                <c:pt idx="22">
                  <c:v>33.787196200000004</c:v>
                </c:pt>
                <c:pt idx="23">
                  <c:v>34.529251600000002</c:v>
                </c:pt>
                <c:pt idx="24">
                  <c:v>35.050115500000011</c:v>
                </c:pt>
                <c:pt idx="25">
                  <c:v>35.274398650000009</c:v>
                </c:pt>
                <c:pt idx="26">
                  <c:v>35.326615900000007</c:v>
                </c:pt>
                <c:pt idx="27">
                  <c:v>35.254678200000008</c:v>
                </c:pt>
                <c:pt idx="28">
                  <c:v>35.473090499999998</c:v>
                </c:pt>
                <c:pt idx="29">
                  <c:v>35.549405</c:v>
                </c:pt>
                <c:pt idx="30">
                  <c:v>35.83774540000001</c:v>
                </c:pt>
                <c:pt idx="31">
                  <c:v>35.881234650000003</c:v>
                </c:pt>
                <c:pt idx="32">
                  <c:v>35.917597500000007</c:v>
                </c:pt>
                <c:pt idx="33">
                  <c:v>37.337600200000004</c:v>
                </c:pt>
                <c:pt idx="34">
                  <c:v>36.816681900000006</c:v>
                </c:pt>
                <c:pt idx="35">
                  <c:v>36.961890100000012</c:v>
                </c:pt>
                <c:pt idx="36">
                  <c:v>36.751335400000009</c:v>
                </c:pt>
                <c:pt idx="37">
                  <c:v>36.088082500000006</c:v>
                </c:pt>
                <c:pt idx="38">
                  <c:v>36.222759500000009</c:v>
                </c:pt>
                <c:pt idx="39">
                  <c:v>36.796635500000008</c:v>
                </c:pt>
                <c:pt idx="40">
                  <c:v>37.290264550000011</c:v>
                </c:pt>
                <c:pt idx="41">
                  <c:v>37.530157299999999</c:v>
                </c:pt>
                <c:pt idx="42">
                  <c:v>38.045566000000008</c:v>
                </c:pt>
                <c:pt idx="43">
                  <c:v>40.283595500000004</c:v>
                </c:pt>
                <c:pt idx="44">
                  <c:v>39.882527350000004</c:v>
                </c:pt>
                <c:pt idx="45">
                  <c:v>40.066566400000006</c:v>
                </c:pt>
                <c:pt idx="46">
                  <c:v>39.859215700000007</c:v>
                </c:pt>
                <c:pt idx="47">
                  <c:v>38.966728450000005</c:v>
                </c:pt>
                <c:pt idx="48">
                  <c:v>38.570994700000007</c:v>
                </c:pt>
                <c:pt idx="49">
                  <c:v>38.188443000000007</c:v>
                </c:pt>
                <c:pt idx="50">
                  <c:v>38.426298500000001</c:v>
                </c:pt>
                <c:pt idx="51">
                  <c:v>37.81543245000001</c:v>
                </c:pt>
                <c:pt idx="52">
                  <c:v>37.560754899999999</c:v>
                </c:pt>
                <c:pt idx="53">
                  <c:v>37.425851500000007</c:v>
                </c:pt>
                <c:pt idx="54">
                  <c:v>37.074779000000007</c:v>
                </c:pt>
                <c:pt idx="55">
                  <c:v>36.588803200000008</c:v>
                </c:pt>
                <c:pt idx="56">
                  <c:v>37.000929750000005</c:v>
                </c:pt>
                <c:pt idx="57">
                  <c:v>36.466985400000006</c:v>
                </c:pt>
                <c:pt idx="58">
                  <c:v>36.477823800000003</c:v>
                </c:pt>
                <c:pt idx="59">
                  <c:v>36.042142400000003</c:v>
                </c:pt>
                <c:pt idx="60">
                  <c:v>36.032312800000007</c:v>
                </c:pt>
                <c:pt idx="61">
                  <c:v>36.016228000000005</c:v>
                </c:pt>
                <c:pt idx="62">
                  <c:v>35.537505700000004</c:v>
                </c:pt>
                <c:pt idx="63">
                  <c:v>35.316110200000004</c:v>
                </c:pt>
              </c:numCache>
            </c:numRef>
          </c:val>
        </c:ser>
        <c:ser>
          <c:idx val="2"/>
          <c:order val="1"/>
          <c:tx>
            <c:v>2223</c:v>
          </c:tx>
          <c:marker>
            <c:symbol val="none"/>
          </c:marker>
          <c:val>
            <c:numRef>
              <c:f>Sheet2!$C$379:$C$441</c:f>
              <c:numCache>
                <c:formatCode>0.00</c:formatCode>
                <c:ptCount val="63"/>
                <c:pt idx="0">
                  <c:v>40.837078200000015</c:v>
                </c:pt>
                <c:pt idx="1">
                  <c:v>41.956095250000004</c:v>
                </c:pt>
                <c:pt idx="2">
                  <c:v>40.867855000000013</c:v>
                </c:pt>
                <c:pt idx="3">
                  <c:v>42.407528200000009</c:v>
                </c:pt>
                <c:pt idx="4">
                  <c:v>42.13964905000001</c:v>
                </c:pt>
                <c:pt idx="5">
                  <c:v>40.412701950000013</c:v>
                </c:pt>
                <c:pt idx="6">
                  <c:v>37.879611450000006</c:v>
                </c:pt>
                <c:pt idx="7">
                  <c:v>38.920122800000009</c:v>
                </c:pt>
                <c:pt idx="8">
                  <c:v>39.815485150000008</c:v>
                </c:pt>
                <c:pt idx="9">
                  <c:v>39.214031550000009</c:v>
                </c:pt>
                <c:pt idx="10">
                  <c:v>40.240791700000003</c:v>
                </c:pt>
                <c:pt idx="11">
                  <c:v>39.4209946</c:v>
                </c:pt>
                <c:pt idx="12">
                  <c:v>39.740215000000006</c:v>
                </c:pt>
                <c:pt idx="13">
                  <c:v>40.073232200000007</c:v>
                </c:pt>
                <c:pt idx="14">
                  <c:v>40.298517300000007</c:v>
                </c:pt>
                <c:pt idx="15">
                  <c:v>38.315098700000007</c:v>
                </c:pt>
                <c:pt idx="16">
                  <c:v>38.118592450000008</c:v>
                </c:pt>
                <c:pt idx="17">
                  <c:v>38.105185150000004</c:v>
                </c:pt>
                <c:pt idx="18">
                  <c:v>33.669394199999999</c:v>
                </c:pt>
                <c:pt idx="19">
                  <c:v>38.874892100000004</c:v>
                </c:pt>
                <c:pt idx="20">
                  <c:v>38.837385250000004</c:v>
                </c:pt>
                <c:pt idx="21">
                  <c:v>37.335879700000007</c:v>
                </c:pt>
                <c:pt idx="22">
                  <c:v>36.913817150000007</c:v>
                </c:pt>
                <c:pt idx="23">
                  <c:v>35.20432730000001</c:v>
                </c:pt>
                <c:pt idx="24">
                  <c:v>36.667149999999999</c:v>
                </c:pt>
                <c:pt idx="25">
                  <c:v>37.666512900000008</c:v>
                </c:pt>
                <c:pt idx="26">
                  <c:v>35.453519600000007</c:v>
                </c:pt>
                <c:pt idx="27">
                  <c:v>36.356642500000007</c:v>
                </c:pt>
                <c:pt idx="28">
                  <c:v>37.504084000000006</c:v>
                </c:pt>
                <c:pt idx="29">
                  <c:v>40.40659500000001</c:v>
                </c:pt>
                <c:pt idx="30">
                  <c:v>38.010942300000011</c:v>
                </c:pt>
                <c:pt idx="31">
                  <c:v>38.844673000000007</c:v>
                </c:pt>
                <c:pt idx="32">
                  <c:v>37.381409500000004</c:v>
                </c:pt>
                <c:pt idx="33">
                  <c:v>39.635804050000012</c:v>
                </c:pt>
                <c:pt idx="34">
                  <c:v>38.359930000000006</c:v>
                </c:pt>
                <c:pt idx="35">
                  <c:v>38.686089250000009</c:v>
                </c:pt>
                <c:pt idx="36">
                  <c:v>40.095346700000007</c:v>
                </c:pt>
                <c:pt idx="37">
                  <c:v>40.57978330000001</c:v>
                </c:pt>
                <c:pt idx="38">
                  <c:v>39.809147100000004</c:v>
                </c:pt>
                <c:pt idx="39">
                  <c:v>38.243901900000004</c:v>
                </c:pt>
                <c:pt idx="40">
                  <c:v>39.00831135</c:v>
                </c:pt>
                <c:pt idx="41">
                  <c:v>39.640593400000007</c:v>
                </c:pt>
                <c:pt idx="42">
                  <c:v>39.931086600000008</c:v>
                </c:pt>
                <c:pt idx="43">
                  <c:v>40.594815500000003</c:v>
                </c:pt>
                <c:pt idx="44">
                  <c:v>41.88739480000001</c:v>
                </c:pt>
                <c:pt idx="45">
                  <c:v>41.407631800000004</c:v>
                </c:pt>
                <c:pt idx="46">
                  <c:v>41.892087250000003</c:v>
                </c:pt>
                <c:pt idx="47">
                  <c:v>41.813670350000002</c:v>
                </c:pt>
                <c:pt idx="48">
                  <c:v>43.040715600000006</c:v>
                </c:pt>
                <c:pt idx="49">
                  <c:v>42.882860200000003</c:v>
                </c:pt>
                <c:pt idx="50">
                  <c:v>41.200687600000009</c:v>
                </c:pt>
                <c:pt idx="51">
                  <c:v>41.665697000000002</c:v>
                </c:pt>
                <c:pt idx="52">
                  <c:v>41.95473100000001</c:v>
                </c:pt>
                <c:pt idx="53">
                  <c:v>42.275329000000006</c:v>
                </c:pt>
                <c:pt idx="54">
                  <c:v>41.606541700000008</c:v>
                </c:pt>
                <c:pt idx="55">
                  <c:v>41.381486200000005</c:v>
                </c:pt>
                <c:pt idx="56">
                  <c:v>41.625739300000006</c:v>
                </c:pt>
                <c:pt idx="57">
                  <c:v>41.399587000000004</c:v>
                </c:pt>
                <c:pt idx="58">
                  <c:v>40.952176000000009</c:v>
                </c:pt>
                <c:pt idx="59">
                  <c:v>41.569525600000006</c:v>
                </c:pt>
                <c:pt idx="60">
                  <c:v>40.43206330000001</c:v>
                </c:pt>
                <c:pt idx="61">
                  <c:v>40.205695000000006</c:v>
                </c:pt>
                <c:pt idx="62">
                  <c:v>40.816229400000012</c:v>
                </c:pt>
              </c:numCache>
            </c:numRef>
          </c:val>
        </c:ser>
        <c:ser>
          <c:idx val="3"/>
          <c:order val="2"/>
          <c:tx>
            <c:v>2224</c:v>
          </c:tx>
          <c:marker>
            <c:symbol val="none"/>
          </c:marker>
          <c:val>
            <c:numRef>
              <c:f>Sheet2!$I$483:$I$803</c:f>
              <c:numCache>
                <c:formatCode>0.00</c:formatCode>
                <c:ptCount val="321"/>
                <c:pt idx="0">
                  <c:v>32.702858500000005</c:v>
                </c:pt>
                <c:pt idx="1">
                  <c:v>32.292236750000001</c:v>
                </c:pt>
                <c:pt idx="2">
                  <c:v>32.340406800000004</c:v>
                </c:pt>
                <c:pt idx="3">
                  <c:v>32.116122500000003</c:v>
                </c:pt>
                <c:pt idx="4">
                  <c:v>31.965487100000001</c:v>
                </c:pt>
                <c:pt idx="5">
                  <c:v>31.737093200000004</c:v>
                </c:pt>
                <c:pt idx="6">
                  <c:v>31.818822099999998</c:v>
                </c:pt>
                <c:pt idx="7">
                  <c:v>31.939848250000004</c:v>
                </c:pt>
                <c:pt idx="8">
                  <c:v>31.681651500000001</c:v>
                </c:pt>
                <c:pt idx="9">
                  <c:v>31.311739000000003</c:v>
                </c:pt>
                <c:pt idx="10">
                  <c:v>31.013870600000001</c:v>
                </c:pt>
                <c:pt idx="11">
                  <c:v>31.773782800000003</c:v>
                </c:pt>
                <c:pt idx="12">
                  <c:v>31.541175300000003</c:v>
                </c:pt>
                <c:pt idx="13">
                  <c:v>31.013870600000001</c:v>
                </c:pt>
                <c:pt idx="14">
                  <c:v>31.359708250000004</c:v>
                </c:pt>
                <c:pt idx="15">
                  <c:v>31.134116750000004</c:v>
                </c:pt>
                <c:pt idx="16">
                  <c:v>31.164002799999999</c:v>
                </c:pt>
                <c:pt idx="17">
                  <c:v>31.759426000000001</c:v>
                </c:pt>
                <c:pt idx="18">
                  <c:v>32.142707300000005</c:v>
                </c:pt>
                <c:pt idx="19">
                  <c:v>31.769794800000003</c:v>
                </c:pt>
                <c:pt idx="20">
                  <c:v>31.813084850000003</c:v>
                </c:pt>
                <c:pt idx="21">
                  <c:v>31.405327900000003</c:v>
                </c:pt>
                <c:pt idx="22">
                  <c:v>31.1812684</c:v>
                </c:pt>
                <c:pt idx="23">
                  <c:v>31.333803000000003</c:v>
                </c:pt>
                <c:pt idx="24">
                  <c:v>31.1875468</c:v>
                </c:pt>
                <c:pt idx="25">
                  <c:v>30.741417400000003</c:v>
                </c:pt>
                <c:pt idx="26">
                  <c:v>30.446080200000004</c:v>
                </c:pt>
                <c:pt idx="27">
                  <c:v>30.594162000000001</c:v>
                </c:pt>
                <c:pt idx="28">
                  <c:v>30.519357100000004</c:v>
                </c:pt>
                <c:pt idx="29">
                  <c:v>30.374321700000003</c:v>
                </c:pt>
                <c:pt idx="30">
                  <c:v>30.000009200000001</c:v>
                </c:pt>
                <c:pt idx="31">
                  <c:v>29.765499300000002</c:v>
                </c:pt>
                <c:pt idx="32">
                  <c:v>29.744376100000004</c:v>
                </c:pt>
                <c:pt idx="33">
                  <c:v>29.824513</c:v>
                </c:pt>
                <c:pt idx="34">
                  <c:v>29.974955600000001</c:v>
                </c:pt>
                <c:pt idx="35">
                  <c:v>29.970400400000003</c:v>
                </c:pt>
                <c:pt idx="36">
                  <c:v>30.126891000000004</c:v>
                </c:pt>
                <c:pt idx="37">
                  <c:v>30.023391250000003</c:v>
                </c:pt>
                <c:pt idx="38">
                  <c:v>30.070326100000003</c:v>
                </c:pt>
                <c:pt idx="39">
                  <c:v>29.621700700000002</c:v>
                </c:pt>
                <c:pt idx="40">
                  <c:v>30.236849499999998</c:v>
                </c:pt>
                <c:pt idx="41">
                  <c:v>29.758709700000001</c:v>
                </c:pt>
                <c:pt idx="42">
                  <c:v>30.153575000000004</c:v>
                </c:pt>
                <c:pt idx="43">
                  <c:v>29.852485000000001</c:v>
                </c:pt>
                <c:pt idx="44">
                  <c:v>30.0665221</c:v>
                </c:pt>
                <c:pt idx="45">
                  <c:v>30.932162500000004</c:v>
                </c:pt>
                <c:pt idx="46">
                  <c:v>30.820116000000002</c:v>
                </c:pt>
                <c:pt idx="47">
                  <c:v>32.085028000000008</c:v>
                </c:pt>
                <c:pt idx="48">
                  <c:v>30.540951150000001</c:v>
                </c:pt>
                <c:pt idx="49">
                  <c:v>30.2162215</c:v>
                </c:pt>
                <c:pt idx="50">
                  <c:v>29.870640650000002</c:v>
                </c:pt>
                <c:pt idx="51">
                  <c:v>30.2177495</c:v>
                </c:pt>
                <c:pt idx="52">
                  <c:v>30.071847700000003</c:v>
                </c:pt>
                <c:pt idx="53">
                  <c:v>29.699633600000002</c:v>
                </c:pt>
                <c:pt idx="54">
                  <c:v>29.785113700000004</c:v>
                </c:pt>
                <c:pt idx="55">
                  <c:v>29.638978300000002</c:v>
                </c:pt>
                <c:pt idx="56">
                  <c:v>29.486040500000001</c:v>
                </c:pt>
                <c:pt idx="57">
                  <c:v>29.2625554</c:v>
                </c:pt>
                <c:pt idx="58">
                  <c:v>28.939605400000005</c:v>
                </c:pt>
                <c:pt idx="59">
                  <c:v>28.828200850000002</c:v>
                </c:pt>
                <c:pt idx="60">
                  <c:v>29.307766700000002</c:v>
                </c:pt>
                <c:pt idx="61">
                  <c:v>29.048024350000002</c:v>
                </c:pt>
                <c:pt idx="62">
                  <c:v>28.935184600000003</c:v>
                </c:pt>
                <c:pt idx="63">
                  <c:v>28.647575400000001</c:v>
                </c:pt>
                <c:pt idx="64">
                  <c:v>28.5812633</c:v>
                </c:pt>
                <c:pt idx="65">
                  <c:v>28.355975000000001</c:v>
                </c:pt>
                <c:pt idx="66">
                  <c:v>28.133477100000004</c:v>
                </c:pt>
                <c:pt idx="67">
                  <c:v>28.089796650000004</c:v>
                </c:pt>
                <c:pt idx="68">
                  <c:v>28.026123750000004</c:v>
                </c:pt>
                <c:pt idx="69">
                  <c:v>27.615718000000001</c:v>
                </c:pt>
                <c:pt idx="70">
                  <c:v>27.804836250000001</c:v>
                </c:pt>
                <c:pt idx="71">
                  <c:v>27.842796700000001</c:v>
                </c:pt>
                <c:pt idx="72">
                  <c:v>27.775408600000002</c:v>
                </c:pt>
                <c:pt idx="73">
                  <c:v>27.159263800000002</c:v>
                </c:pt>
                <c:pt idx="74">
                  <c:v>27.008687600000002</c:v>
                </c:pt>
                <c:pt idx="75">
                  <c:v>27.166247800000001</c:v>
                </c:pt>
                <c:pt idx="76">
                  <c:v>27.088161300000003</c:v>
                </c:pt>
                <c:pt idx="77">
                  <c:v>27.2506375</c:v>
                </c:pt>
                <c:pt idx="78">
                  <c:v>26.992216750000001</c:v>
                </c:pt>
                <c:pt idx="79">
                  <c:v>27.560260300000003</c:v>
                </c:pt>
                <c:pt idx="80">
                  <c:v>27.969562500000002</c:v>
                </c:pt>
                <c:pt idx="81">
                  <c:v>28.613330950000002</c:v>
                </c:pt>
                <c:pt idx="82">
                  <c:v>28.512721600000003</c:v>
                </c:pt>
                <c:pt idx="83">
                  <c:v>28.2996421</c:v>
                </c:pt>
                <c:pt idx="84">
                  <c:v>28.637407750000001</c:v>
                </c:pt>
                <c:pt idx="85">
                  <c:v>28.459379100000003</c:v>
                </c:pt>
                <c:pt idx="86">
                  <c:v>29.125840000000004</c:v>
                </c:pt>
                <c:pt idx="87">
                  <c:v>28.614788100000002</c:v>
                </c:pt>
                <c:pt idx="88">
                  <c:v>28.175909900000004</c:v>
                </c:pt>
                <c:pt idx="89">
                  <c:v>28.028274500000002</c:v>
                </c:pt>
                <c:pt idx="90">
                  <c:v>27.644746000000001</c:v>
                </c:pt>
                <c:pt idx="91">
                  <c:v>27.377984450000003</c:v>
                </c:pt>
                <c:pt idx="92">
                  <c:v>27.4265449</c:v>
                </c:pt>
                <c:pt idx="93">
                  <c:v>27.354704000000002</c:v>
                </c:pt>
                <c:pt idx="94">
                  <c:v>27.130666100000003</c:v>
                </c:pt>
                <c:pt idx="95">
                  <c:v>26.989566700000005</c:v>
                </c:pt>
                <c:pt idx="96">
                  <c:v>26.968758700000006</c:v>
                </c:pt>
                <c:pt idx="97">
                  <c:v>27.894313950000001</c:v>
                </c:pt>
                <c:pt idx="98">
                  <c:v>27.331551200000003</c:v>
                </c:pt>
                <c:pt idx="99">
                  <c:v>27.206341049999999</c:v>
                </c:pt>
                <c:pt idx="100">
                  <c:v>27.026067600000001</c:v>
                </c:pt>
                <c:pt idx="101">
                  <c:v>27.0212012</c:v>
                </c:pt>
                <c:pt idx="102">
                  <c:v>27.1885966</c:v>
                </c:pt>
                <c:pt idx="103">
                  <c:v>26.738416000000001</c:v>
                </c:pt>
                <c:pt idx="104">
                  <c:v>26.352405100000002</c:v>
                </c:pt>
                <c:pt idx="105">
                  <c:v>26.656818300000001</c:v>
                </c:pt>
                <c:pt idx="106">
                  <c:v>26.727395200000004</c:v>
                </c:pt>
                <c:pt idx="107">
                  <c:v>26.508044500000004</c:v>
                </c:pt>
                <c:pt idx="108">
                  <c:v>26.513516500000005</c:v>
                </c:pt>
                <c:pt idx="109">
                  <c:v>26.293945000000001</c:v>
                </c:pt>
                <c:pt idx="110">
                  <c:v>26.000675000000001</c:v>
                </c:pt>
                <c:pt idx="111">
                  <c:v>26.001347800000001</c:v>
                </c:pt>
                <c:pt idx="112">
                  <c:v>26.606777400000002</c:v>
                </c:pt>
                <c:pt idx="113">
                  <c:v>26.4735564</c:v>
                </c:pt>
                <c:pt idx="114">
                  <c:v>26.464685199999998</c:v>
                </c:pt>
                <c:pt idx="115">
                  <c:v>26.355146250000001</c:v>
                </c:pt>
                <c:pt idx="116">
                  <c:v>26.014803800000003</c:v>
                </c:pt>
                <c:pt idx="117">
                  <c:v>26.031623800000002</c:v>
                </c:pt>
                <c:pt idx="118">
                  <c:v>26.189600000000002</c:v>
                </c:pt>
                <c:pt idx="119">
                  <c:v>26.0450798</c:v>
                </c:pt>
                <c:pt idx="120">
                  <c:v>26.308098950000002</c:v>
                </c:pt>
                <c:pt idx="121">
                  <c:v>25.8997876</c:v>
                </c:pt>
                <c:pt idx="122">
                  <c:v>25.822095500000003</c:v>
                </c:pt>
                <c:pt idx="123">
                  <c:v>25.584376800000005</c:v>
                </c:pt>
                <c:pt idx="124">
                  <c:v>25.914499249999999</c:v>
                </c:pt>
                <c:pt idx="125">
                  <c:v>26.907896999999998</c:v>
                </c:pt>
                <c:pt idx="126">
                  <c:v>27.021381550000001</c:v>
                </c:pt>
                <c:pt idx="127">
                  <c:v>26.6925527</c:v>
                </c:pt>
                <c:pt idx="128">
                  <c:v>26.466732399999998</c:v>
                </c:pt>
                <c:pt idx="129">
                  <c:v>26.554556500000004</c:v>
                </c:pt>
                <c:pt idx="130">
                  <c:v>26.29520935</c:v>
                </c:pt>
                <c:pt idx="131">
                  <c:v>25.725744200000001</c:v>
                </c:pt>
                <c:pt idx="132">
                  <c:v>25.794707500000001</c:v>
                </c:pt>
                <c:pt idx="133">
                  <c:v>26.8428161</c:v>
                </c:pt>
                <c:pt idx="134">
                  <c:v>26.492533650000002</c:v>
                </c:pt>
                <c:pt idx="135">
                  <c:v>26.167968000000002</c:v>
                </c:pt>
                <c:pt idx="136">
                  <c:v>26.008748600000001</c:v>
                </c:pt>
                <c:pt idx="137">
                  <c:v>26.540876500000003</c:v>
                </c:pt>
                <c:pt idx="138">
                  <c:v>25.895728049999999</c:v>
                </c:pt>
                <c:pt idx="139">
                  <c:v>25.6387897</c:v>
                </c:pt>
                <c:pt idx="140">
                  <c:v>25.490817499999999</c:v>
                </c:pt>
                <c:pt idx="141">
                  <c:v>24.96358</c:v>
                </c:pt>
                <c:pt idx="142">
                  <c:v>25.741883050000002</c:v>
                </c:pt>
                <c:pt idx="143">
                  <c:v>26.679495900000003</c:v>
                </c:pt>
                <c:pt idx="144">
                  <c:v>27.044142800000003</c:v>
                </c:pt>
                <c:pt idx="145">
                  <c:v>27.261837500000002</c:v>
                </c:pt>
                <c:pt idx="146">
                  <c:v>27.2611375</c:v>
                </c:pt>
                <c:pt idx="147">
                  <c:v>27.492017000000004</c:v>
                </c:pt>
                <c:pt idx="148">
                  <c:v>27.719329300000002</c:v>
                </c:pt>
                <c:pt idx="149">
                  <c:v>27.347688000000002</c:v>
                </c:pt>
                <c:pt idx="150">
                  <c:v>27.491312200000003</c:v>
                </c:pt>
                <c:pt idx="151">
                  <c:v>27.779675800000003</c:v>
                </c:pt>
                <c:pt idx="152">
                  <c:v>27.993906500000001</c:v>
                </c:pt>
                <c:pt idx="153">
                  <c:v>28.145703500000003</c:v>
                </c:pt>
                <c:pt idx="154">
                  <c:v>28.350907000000003</c:v>
                </c:pt>
                <c:pt idx="155">
                  <c:v>28.410763900000003</c:v>
                </c:pt>
                <c:pt idx="156">
                  <c:v>28.648305799999999</c:v>
                </c:pt>
                <c:pt idx="157">
                  <c:v>28.199968399999999</c:v>
                </c:pt>
                <c:pt idx="158">
                  <c:v>28.363215000000004</c:v>
                </c:pt>
                <c:pt idx="159">
                  <c:v>28.2866389</c:v>
                </c:pt>
                <c:pt idx="160">
                  <c:v>29.392399600000001</c:v>
                </c:pt>
                <c:pt idx="161">
                  <c:v>28.632967400000002</c:v>
                </c:pt>
                <c:pt idx="162">
                  <c:v>28.718963500000001</c:v>
                </c:pt>
                <c:pt idx="163">
                  <c:v>28.321947000000002</c:v>
                </c:pt>
                <c:pt idx="164">
                  <c:v>28.391898300000001</c:v>
                </c:pt>
                <c:pt idx="165">
                  <c:v>28.610325</c:v>
                </c:pt>
                <c:pt idx="166">
                  <c:v>28.769051599999997</c:v>
                </c:pt>
                <c:pt idx="167">
                  <c:v>29.070340000000002</c:v>
                </c:pt>
                <c:pt idx="168">
                  <c:v>29.075520000000001</c:v>
                </c:pt>
                <c:pt idx="169">
                  <c:v>29.146012899999999</c:v>
                </c:pt>
                <c:pt idx="170">
                  <c:v>29.081508450000001</c:v>
                </c:pt>
                <c:pt idx="171">
                  <c:v>29.311788400000001</c:v>
                </c:pt>
                <c:pt idx="172">
                  <c:v>30.055987800000004</c:v>
                </c:pt>
                <c:pt idx="173">
                  <c:v>30.263844900000006</c:v>
                </c:pt>
                <c:pt idx="174">
                  <c:v>30.336910600000003</c:v>
                </c:pt>
                <c:pt idx="175">
                  <c:v>30.554464500000002</c:v>
                </c:pt>
                <c:pt idx="176">
                  <c:v>30.620486200000002</c:v>
                </c:pt>
                <c:pt idx="177">
                  <c:v>30.465237999999999</c:v>
                </c:pt>
                <c:pt idx="178">
                  <c:v>30.634080250000004</c:v>
                </c:pt>
                <c:pt idx="179">
                  <c:v>30.902101800000001</c:v>
                </c:pt>
                <c:pt idx="180">
                  <c:v>31.131713300000001</c:v>
                </c:pt>
                <c:pt idx="181">
                  <c:v>31.0659028</c:v>
                </c:pt>
                <c:pt idx="182">
                  <c:v>30.909917800000002</c:v>
                </c:pt>
                <c:pt idx="183">
                  <c:v>31.133286099999999</c:v>
                </c:pt>
                <c:pt idx="184">
                  <c:v>30.915389000000001</c:v>
                </c:pt>
                <c:pt idx="185">
                  <c:v>30.848702500000005</c:v>
                </c:pt>
                <c:pt idx="186">
                  <c:v>30.632114200000004</c:v>
                </c:pt>
                <c:pt idx="187">
                  <c:v>30.488398</c:v>
                </c:pt>
                <c:pt idx="188">
                  <c:v>30.641416600000003</c:v>
                </c:pt>
                <c:pt idx="189">
                  <c:v>30.7237495</c:v>
                </c:pt>
                <c:pt idx="190">
                  <c:v>30.279956100000003</c:v>
                </c:pt>
                <c:pt idx="191">
                  <c:v>30.221387200000002</c:v>
                </c:pt>
                <c:pt idx="192">
                  <c:v>30.095993050000001</c:v>
                </c:pt>
                <c:pt idx="193">
                  <c:v>30.1915288</c:v>
                </c:pt>
                <c:pt idx="194">
                  <c:v>30.706659899999998</c:v>
                </c:pt>
                <c:pt idx="195">
                  <c:v>30.722195899999999</c:v>
                </c:pt>
                <c:pt idx="196">
                  <c:v>30.7237495</c:v>
                </c:pt>
                <c:pt idx="197">
                  <c:v>31.024326700000003</c:v>
                </c:pt>
                <c:pt idx="198">
                  <c:v>31.468237700000003</c:v>
                </c:pt>
                <c:pt idx="199">
                  <c:v>30.6243622</c:v>
                </c:pt>
                <c:pt idx="200">
                  <c:v>30.399945100000004</c:v>
                </c:pt>
                <c:pt idx="201">
                  <c:v>30.399174700000003</c:v>
                </c:pt>
                <c:pt idx="202">
                  <c:v>30.393011500000004</c:v>
                </c:pt>
                <c:pt idx="203">
                  <c:v>30.901320200000001</c:v>
                </c:pt>
                <c:pt idx="204">
                  <c:v>30.949107850000001</c:v>
                </c:pt>
                <c:pt idx="205">
                  <c:v>30.402256300000001</c:v>
                </c:pt>
                <c:pt idx="206">
                  <c:v>30.220025250000003</c:v>
                </c:pt>
                <c:pt idx="207">
                  <c:v>30.249268100000005</c:v>
                </c:pt>
                <c:pt idx="208">
                  <c:v>30.6243622</c:v>
                </c:pt>
                <c:pt idx="209">
                  <c:v>30.396093100000002</c:v>
                </c:pt>
                <c:pt idx="210">
                  <c:v>30.831542500000005</c:v>
                </c:pt>
                <c:pt idx="211">
                  <c:v>30.233156900000004</c:v>
                </c:pt>
                <c:pt idx="212">
                  <c:v>29.809205100000003</c:v>
                </c:pt>
                <c:pt idx="213">
                  <c:v>29.343172500000001</c:v>
                </c:pt>
                <c:pt idx="214">
                  <c:v>29.45929465</c:v>
                </c:pt>
                <c:pt idx="215">
                  <c:v>29.284918000000001</c:v>
                </c:pt>
                <c:pt idx="216">
                  <c:v>29.0659201</c:v>
                </c:pt>
                <c:pt idx="217">
                  <c:v>28.705228399999999</c:v>
                </c:pt>
                <c:pt idx="218">
                  <c:v>28.691289999999999</c:v>
                </c:pt>
                <c:pt idx="219">
                  <c:v>29.579185600000002</c:v>
                </c:pt>
                <c:pt idx="220">
                  <c:v>30.110025499999999</c:v>
                </c:pt>
                <c:pt idx="221">
                  <c:v>29.716474949999999</c:v>
                </c:pt>
                <c:pt idx="222">
                  <c:v>28.9304199</c:v>
                </c:pt>
                <c:pt idx="223">
                  <c:v>28.410913600000004</c:v>
                </c:pt>
                <c:pt idx="224">
                  <c:v>27.966473800000003</c:v>
                </c:pt>
                <c:pt idx="225">
                  <c:v>27.6029549</c:v>
                </c:pt>
                <c:pt idx="226">
                  <c:v>27.589472500000003</c:v>
                </c:pt>
                <c:pt idx="227">
                  <c:v>27.805123200000001</c:v>
                </c:pt>
                <c:pt idx="228">
                  <c:v>27.819411200000001</c:v>
                </c:pt>
                <c:pt idx="229">
                  <c:v>27.902258500000002</c:v>
                </c:pt>
                <c:pt idx="230">
                  <c:v>27.8215544</c:v>
                </c:pt>
                <c:pt idx="231">
                  <c:v>27.950686600000001</c:v>
                </c:pt>
                <c:pt idx="232">
                  <c:v>28.242307000000004</c:v>
                </c:pt>
                <c:pt idx="233">
                  <c:v>28.529981000000003</c:v>
                </c:pt>
                <c:pt idx="234">
                  <c:v>29.490240700000001</c:v>
                </c:pt>
                <c:pt idx="235">
                  <c:v>30.50675365</c:v>
                </c:pt>
                <c:pt idx="236">
                  <c:v>30.1023855</c:v>
                </c:pt>
                <c:pt idx="237">
                  <c:v>29.799356300000003</c:v>
                </c:pt>
                <c:pt idx="238">
                  <c:v>29.701284999999999</c:v>
                </c:pt>
                <c:pt idx="239">
                  <c:v>29.955819350000002</c:v>
                </c:pt>
                <c:pt idx="240">
                  <c:v>30.305389800000004</c:v>
                </c:pt>
                <c:pt idx="241">
                  <c:v>30.296164200000003</c:v>
                </c:pt>
                <c:pt idx="242">
                  <c:v>30.230088100000003</c:v>
                </c:pt>
                <c:pt idx="243">
                  <c:v>30.293089000000002</c:v>
                </c:pt>
                <c:pt idx="244">
                  <c:v>30.798002500000003</c:v>
                </c:pt>
                <c:pt idx="245">
                  <c:v>31.245039100000003</c:v>
                </c:pt>
                <c:pt idx="246">
                  <c:v>31.536779500000002</c:v>
                </c:pt>
                <c:pt idx="247">
                  <c:v>31.751621400000001</c:v>
                </c:pt>
                <c:pt idx="248">
                  <c:v>32.125192300000002</c:v>
                </c:pt>
                <c:pt idx="249">
                  <c:v>32.197776400000002</c:v>
                </c:pt>
                <c:pt idx="250">
                  <c:v>32.346150999999999</c:v>
                </c:pt>
                <c:pt idx="251">
                  <c:v>32.712811499999994</c:v>
                </c:pt>
                <c:pt idx="252">
                  <c:v>33.538478999999995</c:v>
                </c:pt>
                <c:pt idx="253">
                  <c:v>34.255277600000007</c:v>
                </c:pt>
                <c:pt idx="254">
                  <c:v>34.76440745</c:v>
                </c:pt>
                <c:pt idx="255">
                  <c:v>33.859917800000005</c:v>
                </c:pt>
                <c:pt idx="256">
                  <c:v>33.383841550000007</c:v>
                </c:pt>
                <c:pt idx="257">
                  <c:v>32.847845199999995</c:v>
                </c:pt>
                <c:pt idx="258">
                  <c:v>32.846198799999996</c:v>
                </c:pt>
                <c:pt idx="259">
                  <c:v>32.549212799999999</c:v>
                </c:pt>
                <c:pt idx="260">
                  <c:v>32.028312100000001</c:v>
                </c:pt>
                <c:pt idx="261">
                  <c:v>31.7860558</c:v>
                </c:pt>
                <c:pt idx="262">
                  <c:v>31.857163100000001</c:v>
                </c:pt>
                <c:pt idx="263">
                  <c:v>31.891503550000003</c:v>
                </c:pt>
                <c:pt idx="264">
                  <c:v>32.0001161</c:v>
                </c:pt>
                <c:pt idx="265">
                  <c:v>32.461894750000006</c:v>
                </c:pt>
                <c:pt idx="266">
                  <c:v>33.032405500000003</c:v>
                </c:pt>
                <c:pt idx="267">
                  <c:v>33.11731360000001</c:v>
                </c:pt>
                <c:pt idx="268">
                  <c:v>33.341357100000003</c:v>
                </c:pt>
                <c:pt idx="269">
                  <c:v>33.327172300000001</c:v>
                </c:pt>
                <c:pt idx="270">
                  <c:v>33.2272642</c:v>
                </c:pt>
                <c:pt idx="271">
                  <c:v>33.631429150000002</c:v>
                </c:pt>
                <c:pt idx="272">
                  <c:v>33.776006950000003</c:v>
                </c:pt>
                <c:pt idx="273">
                  <c:v>33.960458800000005</c:v>
                </c:pt>
                <c:pt idx="274">
                  <c:v>34.409921000000004</c:v>
                </c:pt>
                <c:pt idx="275">
                  <c:v>34.550791600000004</c:v>
                </c:pt>
                <c:pt idx="276">
                  <c:v>34.695031799999995</c:v>
                </c:pt>
                <c:pt idx="277">
                  <c:v>35.057097900000009</c:v>
                </c:pt>
                <c:pt idx="278">
                  <c:v>35.464907650000015</c:v>
                </c:pt>
                <c:pt idx="279">
                  <c:v>35.613221450000005</c:v>
                </c:pt>
                <c:pt idx="280">
                  <c:v>36.617808000000004</c:v>
                </c:pt>
                <c:pt idx="281">
                  <c:v>36.928057300000006</c:v>
                </c:pt>
                <c:pt idx="282">
                  <c:v>37.540356500000001</c:v>
                </c:pt>
                <c:pt idx="283">
                  <c:v>37.619337399999999</c:v>
                </c:pt>
                <c:pt idx="284">
                  <c:v>37.547774099999998</c:v>
                </c:pt>
                <c:pt idx="285">
                  <c:v>36.95640370000001</c:v>
                </c:pt>
                <c:pt idx="286">
                  <c:v>36.244321100000008</c:v>
                </c:pt>
                <c:pt idx="287">
                  <c:v>36.120867750000002</c:v>
                </c:pt>
                <c:pt idx="288">
                  <c:v>36.16171460000001</c:v>
                </c:pt>
                <c:pt idx="289">
                  <c:v>35.926517500000003</c:v>
                </c:pt>
                <c:pt idx="290">
                  <c:v>35.930977500000004</c:v>
                </c:pt>
                <c:pt idx="291">
                  <c:v>35.509268900000002</c:v>
                </c:pt>
                <c:pt idx="292">
                  <c:v>34.418505000000003</c:v>
                </c:pt>
                <c:pt idx="293">
                  <c:v>34.101572150000003</c:v>
                </c:pt>
                <c:pt idx="294">
                  <c:v>33.853998600000004</c:v>
                </c:pt>
                <c:pt idx="295">
                  <c:v>33.205578500000001</c:v>
                </c:pt>
                <c:pt idx="296">
                  <c:v>32.5516632</c:v>
                </c:pt>
                <c:pt idx="297">
                  <c:v>32.177764300000007</c:v>
                </c:pt>
                <c:pt idx="298">
                  <c:v>32.041201700000002</c:v>
                </c:pt>
                <c:pt idx="299">
                  <c:v>31.752488499999998</c:v>
                </c:pt>
                <c:pt idx="300">
                  <c:v>31.332684700000001</c:v>
                </c:pt>
                <c:pt idx="301">
                  <c:v>30.296834500000006</c:v>
                </c:pt>
                <c:pt idx="302">
                  <c:v>30.445398700000002</c:v>
                </c:pt>
                <c:pt idx="303">
                  <c:v>30.144405500000001</c:v>
                </c:pt>
                <c:pt idx="304">
                  <c:v>29.864509900000005</c:v>
                </c:pt>
                <c:pt idx="305">
                  <c:v>29.354333200000003</c:v>
                </c:pt>
                <c:pt idx="306">
                  <c:v>28.799559250000001</c:v>
                </c:pt>
                <c:pt idx="307">
                  <c:v>28.040227050000002</c:v>
                </c:pt>
                <c:pt idx="308">
                  <c:v>28.004506600000003</c:v>
                </c:pt>
                <c:pt idx="309">
                  <c:v>28.155999600000001</c:v>
                </c:pt>
                <c:pt idx="310">
                  <c:v>28.091044300000004</c:v>
                </c:pt>
                <c:pt idx="311">
                  <c:v>27.764252249999998</c:v>
                </c:pt>
                <c:pt idx="312">
                  <c:v>28.2541309</c:v>
                </c:pt>
                <c:pt idx="313">
                  <c:v>27.541679950000002</c:v>
                </c:pt>
                <c:pt idx="314">
                  <c:v>28.335703000000002</c:v>
                </c:pt>
                <c:pt idx="315">
                  <c:v>28.484360800000005</c:v>
                </c:pt>
                <c:pt idx="316">
                  <c:v>28.341495000000002</c:v>
                </c:pt>
                <c:pt idx="317">
                  <c:v>28.269301300000002</c:v>
                </c:pt>
                <c:pt idx="318">
                  <c:v>27.743404600000002</c:v>
                </c:pt>
                <c:pt idx="319">
                  <c:v>27.588813999999999</c:v>
                </c:pt>
                <c:pt idx="320">
                  <c:v>28.105428300000003</c:v>
                </c:pt>
              </c:numCache>
            </c:numRef>
          </c:val>
        </c:ser>
        <c:ser>
          <c:idx val="4"/>
          <c:order val="3"/>
          <c:tx>
            <c:v>2225</c:v>
          </c:tx>
          <c:marker>
            <c:symbol val="none"/>
          </c:marker>
          <c:val>
            <c:numRef>
              <c:f>Sheet2!$L$487:$L$812</c:f>
              <c:numCache>
                <c:formatCode>0.00</c:formatCode>
                <c:ptCount val="326"/>
                <c:pt idx="0">
                  <c:v>43.218633250000011</c:v>
                </c:pt>
                <c:pt idx="1">
                  <c:v>43.879121700000013</c:v>
                </c:pt>
                <c:pt idx="2">
                  <c:v>42.515487900000004</c:v>
                </c:pt>
                <c:pt idx="3">
                  <c:v>41.838633400000013</c:v>
                </c:pt>
                <c:pt idx="4">
                  <c:v>43.519685200000005</c:v>
                </c:pt>
                <c:pt idx="5">
                  <c:v>41.853909400000006</c:v>
                </c:pt>
                <c:pt idx="6">
                  <c:v>41.598531850000001</c:v>
                </c:pt>
                <c:pt idx="7">
                  <c:v>41.689913550000007</c:v>
                </c:pt>
                <c:pt idx="8">
                  <c:v>40.976103400000007</c:v>
                </c:pt>
                <c:pt idx="9">
                  <c:v>40.287297700000011</c:v>
                </c:pt>
                <c:pt idx="10">
                  <c:v>40.228533250000012</c:v>
                </c:pt>
                <c:pt idx="11">
                  <c:v>43.051939350000005</c:v>
                </c:pt>
                <c:pt idx="12">
                  <c:v>43.152145050000009</c:v>
                </c:pt>
                <c:pt idx="13">
                  <c:v>40.787579550000004</c:v>
                </c:pt>
                <c:pt idx="14">
                  <c:v>40.790824000000008</c:v>
                </c:pt>
                <c:pt idx="15">
                  <c:v>40.697460250000006</c:v>
                </c:pt>
                <c:pt idx="16">
                  <c:v>40.214046400000008</c:v>
                </c:pt>
                <c:pt idx="17">
                  <c:v>39.918014800000009</c:v>
                </c:pt>
                <c:pt idx="18">
                  <c:v>39.699074500000009</c:v>
                </c:pt>
                <c:pt idx="19">
                  <c:v>39.407648500000008</c:v>
                </c:pt>
                <c:pt idx="20">
                  <c:v>39.296150350000005</c:v>
                </c:pt>
                <c:pt idx="21">
                  <c:v>39.262830700000002</c:v>
                </c:pt>
                <c:pt idx="22">
                  <c:v>39.042635200000007</c:v>
                </c:pt>
                <c:pt idx="23">
                  <c:v>39.064485250000004</c:v>
                </c:pt>
                <c:pt idx="24">
                  <c:v>39.187520200000002</c:v>
                </c:pt>
                <c:pt idx="25">
                  <c:v>38.976865500000009</c:v>
                </c:pt>
                <c:pt idx="26">
                  <c:v>38.678299500000008</c:v>
                </c:pt>
                <c:pt idx="27">
                  <c:v>38.319805850000016</c:v>
                </c:pt>
                <c:pt idx="28">
                  <c:v>38.895790200000008</c:v>
                </c:pt>
                <c:pt idx="29">
                  <c:v>38.907243000000008</c:v>
                </c:pt>
                <c:pt idx="30">
                  <c:v>38.540812900000006</c:v>
                </c:pt>
                <c:pt idx="31">
                  <c:v>37.967327750000003</c:v>
                </c:pt>
                <c:pt idx="32">
                  <c:v>38.130022000000004</c:v>
                </c:pt>
                <c:pt idx="33">
                  <c:v>38.414398400000003</c:v>
                </c:pt>
                <c:pt idx="34">
                  <c:v>38.71278130000001</c:v>
                </c:pt>
                <c:pt idx="35">
                  <c:v>41.030315950000002</c:v>
                </c:pt>
                <c:pt idx="36">
                  <c:v>41.256791800000002</c:v>
                </c:pt>
                <c:pt idx="37">
                  <c:v>40.441675500000002</c:v>
                </c:pt>
                <c:pt idx="38">
                  <c:v>40.041157750000004</c:v>
                </c:pt>
                <c:pt idx="39">
                  <c:v>39.407648500000008</c:v>
                </c:pt>
                <c:pt idx="40">
                  <c:v>38.649811500000006</c:v>
                </c:pt>
                <c:pt idx="41">
                  <c:v>37.943773800000002</c:v>
                </c:pt>
                <c:pt idx="42">
                  <c:v>39.254169100000006</c:v>
                </c:pt>
                <c:pt idx="43">
                  <c:v>39.042635200000007</c:v>
                </c:pt>
                <c:pt idx="44">
                  <c:v>38.56288055000001</c:v>
                </c:pt>
                <c:pt idx="45">
                  <c:v>38.192586450000007</c:v>
                </c:pt>
                <c:pt idx="46">
                  <c:v>37.661045750000007</c:v>
                </c:pt>
                <c:pt idx="47">
                  <c:v>37.738312250000007</c:v>
                </c:pt>
                <c:pt idx="48">
                  <c:v>38.168496400000009</c:v>
                </c:pt>
                <c:pt idx="49">
                  <c:v>38.026071400000006</c:v>
                </c:pt>
                <c:pt idx="50">
                  <c:v>37.84631155000001</c:v>
                </c:pt>
                <c:pt idx="51">
                  <c:v>37.810906300000013</c:v>
                </c:pt>
                <c:pt idx="52">
                  <c:v>37.358044900000003</c:v>
                </c:pt>
                <c:pt idx="53">
                  <c:v>37.277041600000004</c:v>
                </c:pt>
                <c:pt idx="54">
                  <c:v>37.179861850000002</c:v>
                </c:pt>
                <c:pt idx="55">
                  <c:v>37.066131700000007</c:v>
                </c:pt>
                <c:pt idx="56">
                  <c:v>36.921469900000005</c:v>
                </c:pt>
                <c:pt idx="57">
                  <c:v>36.998828400000008</c:v>
                </c:pt>
                <c:pt idx="58">
                  <c:v>37.222664700000003</c:v>
                </c:pt>
                <c:pt idx="59">
                  <c:v>36.483243000000002</c:v>
                </c:pt>
                <c:pt idx="60">
                  <c:v>37.794910850000008</c:v>
                </c:pt>
                <c:pt idx="61">
                  <c:v>39.321710100000004</c:v>
                </c:pt>
                <c:pt idx="62">
                  <c:v>38.91144400000001</c:v>
                </c:pt>
                <c:pt idx="63">
                  <c:v>40.12555840000001</c:v>
                </c:pt>
                <c:pt idx="64">
                  <c:v>40.845029700000005</c:v>
                </c:pt>
                <c:pt idx="65">
                  <c:v>40.373957450000006</c:v>
                </c:pt>
                <c:pt idx="66">
                  <c:v>38.978476000000008</c:v>
                </c:pt>
                <c:pt idx="67">
                  <c:v>38.991882400000009</c:v>
                </c:pt>
                <c:pt idx="68">
                  <c:v>39.165421800000004</c:v>
                </c:pt>
                <c:pt idx="69">
                  <c:v>38.722273200000004</c:v>
                </c:pt>
                <c:pt idx="70">
                  <c:v>38.337199900000002</c:v>
                </c:pt>
                <c:pt idx="71">
                  <c:v>38.721322000000008</c:v>
                </c:pt>
                <c:pt idx="72">
                  <c:v>38.286369400000012</c:v>
                </c:pt>
                <c:pt idx="73">
                  <c:v>37.841636000000008</c:v>
                </c:pt>
                <c:pt idx="74">
                  <c:v>37.591193650000001</c:v>
                </c:pt>
                <c:pt idx="75">
                  <c:v>37.176848800000002</c:v>
                </c:pt>
                <c:pt idx="76">
                  <c:v>37.86380650000001</c:v>
                </c:pt>
                <c:pt idx="77">
                  <c:v>38.261887800000011</c:v>
                </c:pt>
                <c:pt idx="78">
                  <c:v>38.471438050000003</c:v>
                </c:pt>
                <c:pt idx="79">
                  <c:v>37.875131650000007</c:v>
                </c:pt>
                <c:pt idx="80">
                  <c:v>37.317529700000009</c:v>
                </c:pt>
                <c:pt idx="81">
                  <c:v>37.319371300000007</c:v>
                </c:pt>
                <c:pt idx="82">
                  <c:v>37.221392350000002</c:v>
                </c:pt>
                <c:pt idx="83">
                  <c:v>37.22873955</c:v>
                </c:pt>
                <c:pt idx="84">
                  <c:v>37.124243000000007</c:v>
                </c:pt>
                <c:pt idx="85">
                  <c:v>36.837747400000005</c:v>
                </c:pt>
                <c:pt idx="86">
                  <c:v>36.465500500000005</c:v>
                </c:pt>
                <c:pt idx="87">
                  <c:v>36.17044090000001</c:v>
                </c:pt>
                <c:pt idx="88">
                  <c:v>36.020177500000003</c:v>
                </c:pt>
                <c:pt idx="89">
                  <c:v>36.765854500000003</c:v>
                </c:pt>
                <c:pt idx="90">
                  <c:v>36.545563800000004</c:v>
                </c:pt>
                <c:pt idx="91">
                  <c:v>36.481729300000005</c:v>
                </c:pt>
                <c:pt idx="92">
                  <c:v>36.108268800000005</c:v>
                </c:pt>
                <c:pt idx="93">
                  <c:v>35.804949200000003</c:v>
                </c:pt>
                <c:pt idx="94">
                  <c:v>36.158143650000007</c:v>
                </c:pt>
                <c:pt idx="95">
                  <c:v>36.129715200000007</c:v>
                </c:pt>
                <c:pt idx="96">
                  <c:v>35.836001200000005</c:v>
                </c:pt>
                <c:pt idx="97">
                  <c:v>35.154851500000007</c:v>
                </c:pt>
                <c:pt idx="98">
                  <c:v>34.546587500000008</c:v>
                </c:pt>
                <c:pt idx="99">
                  <c:v>34.7495142</c:v>
                </c:pt>
                <c:pt idx="100">
                  <c:v>35.252203250000001</c:v>
                </c:pt>
                <c:pt idx="101">
                  <c:v>35.11295710000001</c:v>
                </c:pt>
                <c:pt idx="102">
                  <c:v>35.825454900000011</c:v>
                </c:pt>
                <c:pt idx="103">
                  <c:v>36.018238750000002</c:v>
                </c:pt>
                <c:pt idx="104">
                  <c:v>36.938716750000005</c:v>
                </c:pt>
                <c:pt idx="105">
                  <c:v>36.491371800000003</c:v>
                </c:pt>
                <c:pt idx="106">
                  <c:v>36.43424095000001</c:v>
                </c:pt>
                <c:pt idx="107">
                  <c:v>37.258201250000006</c:v>
                </c:pt>
                <c:pt idx="108">
                  <c:v>37.564463700000005</c:v>
                </c:pt>
                <c:pt idx="109">
                  <c:v>38.268479000000006</c:v>
                </c:pt>
                <c:pt idx="110">
                  <c:v>37.761595100000008</c:v>
                </c:pt>
                <c:pt idx="111">
                  <c:v>37.438497450000007</c:v>
                </c:pt>
                <c:pt idx="112">
                  <c:v>37.111419000000012</c:v>
                </c:pt>
                <c:pt idx="113">
                  <c:v>36.823193800000006</c:v>
                </c:pt>
                <c:pt idx="114">
                  <c:v>36.379150000000003</c:v>
                </c:pt>
                <c:pt idx="115">
                  <c:v>36.34812715000001</c:v>
                </c:pt>
                <c:pt idx="116">
                  <c:v>36.016609500000008</c:v>
                </c:pt>
                <c:pt idx="117">
                  <c:v>35.87167250000001</c:v>
                </c:pt>
                <c:pt idx="118">
                  <c:v>35.731991499999999</c:v>
                </c:pt>
                <c:pt idx="119">
                  <c:v>35.589567299999999</c:v>
                </c:pt>
                <c:pt idx="120">
                  <c:v>35.374031800000004</c:v>
                </c:pt>
                <c:pt idx="121">
                  <c:v>34.999971300000006</c:v>
                </c:pt>
                <c:pt idx="122">
                  <c:v>35.009536900000008</c:v>
                </c:pt>
                <c:pt idx="123">
                  <c:v>35.016493700000005</c:v>
                </c:pt>
                <c:pt idx="124">
                  <c:v>34.787565399999998</c:v>
                </c:pt>
                <c:pt idx="125">
                  <c:v>34.836252250000001</c:v>
                </c:pt>
                <c:pt idx="126">
                  <c:v>34.572387500000005</c:v>
                </c:pt>
                <c:pt idx="127">
                  <c:v>34.770865750000013</c:v>
                </c:pt>
                <c:pt idx="128">
                  <c:v>34.590447500000003</c:v>
                </c:pt>
                <c:pt idx="129">
                  <c:v>34.521513000000006</c:v>
                </c:pt>
                <c:pt idx="130">
                  <c:v>34.256563450000002</c:v>
                </c:pt>
                <c:pt idx="131">
                  <c:v>34.032456750000001</c:v>
                </c:pt>
                <c:pt idx="132">
                  <c:v>33.79900765</c:v>
                </c:pt>
                <c:pt idx="133">
                  <c:v>33.588830999999999</c:v>
                </c:pt>
                <c:pt idx="134">
                  <c:v>33.803590499999999</c:v>
                </c:pt>
                <c:pt idx="135">
                  <c:v>34.325404000000006</c:v>
                </c:pt>
                <c:pt idx="136">
                  <c:v>34.909401950000003</c:v>
                </c:pt>
                <c:pt idx="137">
                  <c:v>34.768273750000013</c:v>
                </c:pt>
                <c:pt idx="138">
                  <c:v>33.879366600000004</c:v>
                </c:pt>
                <c:pt idx="139">
                  <c:v>34.247955900000008</c:v>
                </c:pt>
                <c:pt idx="140">
                  <c:v>34.548307500000007</c:v>
                </c:pt>
                <c:pt idx="141">
                  <c:v>34.420570950000005</c:v>
                </c:pt>
                <c:pt idx="142">
                  <c:v>34.660037300000006</c:v>
                </c:pt>
                <c:pt idx="143">
                  <c:v>35.082558250000005</c:v>
                </c:pt>
                <c:pt idx="144">
                  <c:v>35.128667500000013</c:v>
                </c:pt>
                <c:pt idx="145">
                  <c:v>35.288720500000004</c:v>
                </c:pt>
                <c:pt idx="146">
                  <c:v>35.296604500000008</c:v>
                </c:pt>
                <c:pt idx="147">
                  <c:v>35.070440200000007</c:v>
                </c:pt>
                <c:pt idx="148">
                  <c:v>34.818940250000004</c:v>
                </c:pt>
                <c:pt idx="149">
                  <c:v>34.407139300000004</c:v>
                </c:pt>
                <c:pt idx="150">
                  <c:v>34.177327000000005</c:v>
                </c:pt>
                <c:pt idx="151">
                  <c:v>34.167103000000004</c:v>
                </c:pt>
                <c:pt idx="152">
                  <c:v>34.858099899999999</c:v>
                </c:pt>
                <c:pt idx="153">
                  <c:v>34.600371150000008</c:v>
                </c:pt>
                <c:pt idx="154">
                  <c:v>34.642982800000006</c:v>
                </c:pt>
                <c:pt idx="155">
                  <c:v>34.644706000000006</c:v>
                </c:pt>
                <c:pt idx="156">
                  <c:v>34.568947500000007</c:v>
                </c:pt>
                <c:pt idx="157">
                  <c:v>34.717871700000003</c:v>
                </c:pt>
                <c:pt idx="158">
                  <c:v>34.799672600000001</c:v>
                </c:pt>
                <c:pt idx="159">
                  <c:v>35.144470250000005</c:v>
                </c:pt>
                <c:pt idx="160">
                  <c:v>35.224586350000003</c:v>
                </c:pt>
                <c:pt idx="161">
                  <c:v>34.653322000000003</c:v>
                </c:pt>
                <c:pt idx="162">
                  <c:v>34.179883000000011</c:v>
                </c:pt>
                <c:pt idx="163">
                  <c:v>34.936424000000009</c:v>
                </c:pt>
                <c:pt idx="164">
                  <c:v>34.8555007</c:v>
                </c:pt>
                <c:pt idx="165">
                  <c:v>34.694565300000008</c:v>
                </c:pt>
                <c:pt idx="166">
                  <c:v>34.586117200000004</c:v>
                </c:pt>
                <c:pt idx="167">
                  <c:v>35.113829900000013</c:v>
                </c:pt>
                <c:pt idx="168">
                  <c:v>35.109465900000011</c:v>
                </c:pt>
                <c:pt idx="169">
                  <c:v>35.333662200000006</c:v>
                </c:pt>
                <c:pt idx="170">
                  <c:v>35.411898300000004</c:v>
                </c:pt>
                <c:pt idx="171">
                  <c:v>35.588969350000006</c:v>
                </c:pt>
                <c:pt idx="172">
                  <c:v>35.310844600000003</c:v>
                </c:pt>
                <c:pt idx="173">
                  <c:v>35.668228300000003</c:v>
                </c:pt>
                <c:pt idx="174">
                  <c:v>35.738352500000012</c:v>
                </c:pt>
                <c:pt idx="175">
                  <c:v>37.211637700000004</c:v>
                </c:pt>
                <c:pt idx="176">
                  <c:v>38.2919263</c:v>
                </c:pt>
                <c:pt idx="177">
                  <c:v>37.97065825</c:v>
                </c:pt>
                <c:pt idx="178">
                  <c:v>37.864740100000013</c:v>
                </c:pt>
                <c:pt idx="179">
                  <c:v>36.87560040000001</c:v>
                </c:pt>
                <c:pt idx="180">
                  <c:v>37.596117400000004</c:v>
                </c:pt>
                <c:pt idx="181">
                  <c:v>37.748436000000012</c:v>
                </c:pt>
                <c:pt idx="182">
                  <c:v>38.887001500000011</c:v>
                </c:pt>
                <c:pt idx="183">
                  <c:v>37.678789500000008</c:v>
                </c:pt>
                <c:pt idx="184">
                  <c:v>38.435762500000003</c:v>
                </c:pt>
                <c:pt idx="185">
                  <c:v>38.457529700000002</c:v>
                </c:pt>
                <c:pt idx="186">
                  <c:v>38.052497550000005</c:v>
                </c:pt>
                <c:pt idx="187">
                  <c:v>38.105623600000008</c:v>
                </c:pt>
                <c:pt idx="188">
                  <c:v>37.050047000000013</c:v>
                </c:pt>
                <c:pt idx="189">
                  <c:v>36.905722800000007</c:v>
                </c:pt>
                <c:pt idx="190">
                  <c:v>36.761341000000009</c:v>
                </c:pt>
                <c:pt idx="191">
                  <c:v>36.768617800000008</c:v>
                </c:pt>
                <c:pt idx="192">
                  <c:v>36.892204750000005</c:v>
                </c:pt>
                <c:pt idx="193">
                  <c:v>36.248813100000007</c:v>
                </c:pt>
                <c:pt idx="194">
                  <c:v>36.028738400000009</c:v>
                </c:pt>
                <c:pt idx="195">
                  <c:v>35.872471000000012</c:v>
                </c:pt>
                <c:pt idx="196">
                  <c:v>35.913317849999999</c:v>
                </c:pt>
                <c:pt idx="197">
                  <c:v>35.909753049999999</c:v>
                </c:pt>
                <c:pt idx="198">
                  <c:v>35.778348500000014</c:v>
                </c:pt>
                <c:pt idx="199">
                  <c:v>36.186409450000006</c:v>
                </c:pt>
                <c:pt idx="200">
                  <c:v>36.788565450000007</c:v>
                </c:pt>
                <c:pt idx="201">
                  <c:v>36.428147800000005</c:v>
                </c:pt>
                <c:pt idx="202">
                  <c:v>36.76216385</c:v>
                </c:pt>
                <c:pt idx="203">
                  <c:v>36.643274499999997</c:v>
                </c:pt>
                <c:pt idx="204">
                  <c:v>36.850954800000011</c:v>
                </c:pt>
                <c:pt idx="205">
                  <c:v>37.20760125000001</c:v>
                </c:pt>
                <c:pt idx="206">
                  <c:v>37.063428250000001</c:v>
                </c:pt>
                <c:pt idx="207">
                  <c:v>36.714951400000004</c:v>
                </c:pt>
                <c:pt idx="208">
                  <c:v>37.031727000000011</c:v>
                </c:pt>
                <c:pt idx="209">
                  <c:v>36.665066500000002</c:v>
                </c:pt>
                <c:pt idx="210">
                  <c:v>36.557010750000011</c:v>
                </c:pt>
                <c:pt idx="211">
                  <c:v>36.297250000000005</c:v>
                </c:pt>
                <c:pt idx="212">
                  <c:v>36.051379300000008</c:v>
                </c:pt>
                <c:pt idx="213">
                  <c:v>36.802102700000006</c:v>
                </c:pt>
                <c:pt idx="214">
                  <c:v>36.834748750000003</c:v>
                </c:pt>
                <c:pt idx="215">
                  <c:v>36.6242065</c:v>
                </c:pt>
                <c:pt idx="216">
                  <c:v>37.150864900000002</c:v>
                </c:pt>
                <c:pt idx="217">
                  <c:v>38.523514700000007</c:v>
                </c:pt>
                <c:pt idx="218">
                  <c:v>38.740223000000007</c:v>
                </c:pt>
                <c:pt idx="219">
                  <c:v>38.212697500000004</c:v>
                </c:pt>
                <c:pt idx="220">
                  <c:v>39.428408699999999</c:v>
                </c:pt>
                <c:pt idx="221">
                  <c:v>39.226314000000002</c:v>
                </c:pt>
                <c:pt idx="222">
                  <c:v>38.359857250000005</c:v>
                </c:pt>
                <c:pt idx="223">
                  <c:v>37.805923300000011</c:v>
                </c:pt>
                <c:pt idx="224">
                  <c:v>37.521812500000003</c:v>
                </c:pt>
                <c:pt idx="225">
                  <c:v>37.134565600000002</c:v>
                </c:pt>
                <c:pt idx="226">
                  <c:v>36.831786000000008</c:v>
                </c:pt>
                <c:pt idx="227">
                  <c:v>36.800092750000005</c:v>
                </c:pt>
                <c:pt idx="228">
                  <c:v>37.228757000000009</c:v>
                </c:pt>
                <c:pt idx="229">
                  <c:v>38.342068900000001</c:v>
                </c:pt>
                <c:pt idx="230">
                  <c:v>38.718416950000005</c:v>
                </c:pt>
                <c:pt idx="231">
                  <c:v>37.785384100000009</c:v>
                </c:pt>
                <c:pt idx="232">
                  <c:v>37.65273830000001</c:v>
                </c:pt>
                <c:pt idx="233">
                  <c:v>37.425286800000002</c:v>
                </c:pt>
                <c:pt idx="234">
                  <c:v>37.449454450000005</c:v>
                </c:pt>
                <c:pt idx="235">
                  <c:v>37.768579300000013</c:v>
                </c:pt>
                <c:pt idx="236">
                  <c:v>38.14230460000001</c:v>
                </c:pt>
                <c:pt idx="237">
                  <c:v>38.434189000000003</c:v>
                </c:pt>
                <c:pt idx="238">
                  <c:v>38.666094100000009</c:v>
                </c:pt>
                <c:pt idx="239">
                  <c:v>38.40943415000001</c:v>
                </c:pt>
                <c:pt idx="240">
                  <c:v>38.16207820000001</c:v>
                </c:pt>
                <c:pt idx="241">
                  <c:v>37.916021900000004</c:v>
                </c:pt>
                <c:pt idx="242">
                  <c:v>38.344908100000005</c:v>
                </c:pt>
                <c:pt idx="243">
                  <c:v>38.838965950000002</c:v>
                </c:pt>
                <c:pt idx="244">
                  <c:v>39.003463750000002</c:v>
                </c:pt>
                <c:pt idx="245">
                  <c:v>38.600519600000005</c:v>
                </c:pt>
                <c:pt idx="246">
                  <c:v>38.435137000000005</c:v>
                </c:pt>
                <c:pt idx="247">
                  <c:v>39.005929000000002</c:v>
                </c:pt>
                <c:pt idx="248">
                  <c:v>40.074045250000012</c:v>
                </c:pt>
                <c:pt idx="249">
                  <c:v>40.101170500000009</c:v>
                </c:pt>
                <c:pt idx="250">
                  <c:v>40.355920850000011</c:v>
                </c:pt>
                <c:pt idx="251">
                  <c:v>40.467756600000016</c:v>
                </c:pt>
                <c:pt idx="252">
                  <c:v>40.882079150000003</c:v>
                </c:pt>
                <c:pt idx="253">
                  <c:v>40.862157100000012</c:v>
                </c:pt>
                <c:pt idx="254">
                  <c:v>40.648396000000005</c:v>
                </c:pt>
                <c:pt idx="255">
                  <c:v>40.280631500000005</c:v>
                </c:pt>
                <c:pt idx="256">
                  <c:v>40.065583200000006</c:v>
                </c:pt>
                <c:pt idx="257">
                  <c:v>39.767587600000013</c:v>
                </c:pt>
                <c:pt idx="258">
                  <c:v>39.589326950000007</c:v>
                </c:pt>
                <c:pt idx="259">
                  <c:v>39.450915550000005</c:v>
                </c:pt>
                <c:pt idx="260">
                  <c:v>39.354302200000006</c:v>
                </c:pt>
                <c:pt idx="261">
                  <c:v>39.073185000000002</c:v>
                </c:pt>
                <c:pt idx="262">
                  <c:v>38.631909200000003</c:v>
                </c:pt>
                <c:pt idx="263">
                  <c:v>38.353238050000009</c:v>
                </c:pt>
                <c:pt idx="264">
                  <c:v>38.855231550000006</c:v>
                </c:pt>
                <c:pt idx="265">
                  <c:v>39.183898000000006</c:v>
                </c:pt>
                <c:pt idx="266">
                  <c:v>39.434432350000002</c:v>
                </c:pt>
                <c:pt idx="267">
                  <c:v>39.880568950000004</c:v>
                </c:pt>
                <c:pt idx="268">
                  <c:v>40.219484200000004</c:v>
                </c:pt>
                <c:pt idx="269">
                  <c:v>40.352616400000002</c:v>
                </c:pt>
                <c:pt idx="270">
                  <c:v>40.511439800000012</c:v>
                </c:pt>
                <c:pt idx="271">
                  <c:v>40.371418800000001</c:v>
                </c:pt>
                <c:pt idx="272">
                  <c:v>40.137608100000008</c:v>
                </c:pt>
                <c:pt idx="273">
                  <c:v>40.464778200000012</c:v>
                </c:pt>
                <c:pt idx="274">
                  <c:v>41.948380650000011</c:v>
                </c:pt>
                <c:pt idx="275">
                  <c:v>42.669150000000009</c:v>
                </c:pt>
                <c:pt idx="276">
                  <c:v>42.337521150000008</c:v>
                </c:pt>
                <c:pt idx="277">
                  <c:v>42.422614850000009</c:v>
                </c:pt>
                <c:pt idx="278">
                  <c:v>42.161463699999999</c:v>
                </c:pt>
                <c:pt idx="279">
                  <c:v>42.542007050000002</c:v>
                </c:pt>
                <c:pt idx="280">
                  <c:v>42.990169250000008</c:v>
                </c:pt>
                <c:pt idx="281">
                  <c:v>42.969058400000002</c:v>
                </c:pt>
                <c:pt idx="282">
                  <c:v>42.607936300000006</c:v>
                </c:pt>
                <c:pt idx="283">
                  <c:v>42.428826050000012</c:v>
                </c:pt>
                <c:pt idx="284">
                  <c:v>42.13076645000001</c:v>
                </c:pt>
                <c:pt idx="285">
                  <c:v>41.984276650000012</c:v>
                </c:pt>
                <c:pt idx="286">
                  <c:v>41.952517000000007</c:v>
                </c:pt>
                <c:pt idx="287">
                  <c:v>41.960687850000014</c:v>
                </c:pt>
                <c:pt idx="288">
                  <c:v>42.369203200000001</c:v>
                </c:pt>
                <c:pt idx="289">
                  <c:v>42.492185350000007</c:v>
                </c:pt>
                <c:pt idx="290">
                  <c:v>42.283416250000009</c:v>
                </c:pt>
                <c:pt idx="291">
                  <c:v>41.720957500000011</c:v>
                </c:pt>
                <c:pt idx="292">
                  <c:v>42.097844850000008</c:v>
                </c:pt>
                <c:pt idx="293">
                  <c:v>42.888277150000008</c:v>
                </c:pt>
                <c:pt idx="294">
                  <c:v>43.485020000000013</c:v>
                </c:pt>
                <c:pt idx="295">
                  <c:v>44.1709873</c:v>
                </c:pt>
                <c:pt idx="296">
                  <c:v>43.422352250000003</c:v>
                </c:pt>
                <c:pt idx="297">
                  <c:v>42.970105600000004</c:v>
                </c:pt>
                <c:pt idx="298">
                  <c:v>42.184114900000004</c:v>
                </c:pt>
                <c:pt idx="299">
                  <c:v>41.460248300000003</c:v>
                </c:pt>
                <c:pt idx="300">
                  <c:v>40.745269700000009</c:v>
                </c:pt>
                <c:pt idx="301">
                  <c:v>40.086230400000005</c:v>
                </c:pt>
                <c:pt idx="302">
                  <c:v>39.868021300000002</c:v>
                </c:pt>
                <c:pt idx="303">
                  <c:v>39.614619750000003</c:v>
                </c:pt>
                <c:pt idx="304">
                  <c:v>39.080871400000007</c:v>
                </c:pt>
                <c:pt idx="305">
                  <c:v>38.474953000000006</c:v>
                </c:pt>
                <c:pt idx="306">
                  <c:v>38.716592500000004</c:v>
                </c:pt>
                <c:pt idx="307">
                  <c:v>38.140512500000007</c:v>
                </c:pt>
                <c:pt idx="308">
                  <c:v>37.674169850000006</c:v>
                </c:pt>
                <c:pt idx="309">
                  <c:v>37.128151900000006</c:v>
                </c:pt>
                <c:pt idx="310">
                  <c:v>36.828527500000007</c:v>
                </c:pt>
                <c:pt idx="311">
                  <c:v>36.974388950000005</c:v>
                </c:pt>
                <c:pt idx="312">
                  <c:v>37.587758200000003</c:v>
                </c:pt>
                <c:pt idx="313">
                  <c:v>37.847001700000014</c:v>
                </c:pt>
                <c:pt idx="314">
                  <c:v>37.378489450000011</c:v>
                </c:pt>
                <c:pt idx="315">
                  <c:v>36.867580750000002</c:v>
                </c:pt>
                <c:pt idx="316">
                  <c:v>36.611463200000003</c:v>
                </c:pt>
                <c:pt idx="317">
                  <c:v>36.481436600000002</c:v>
                </c:pt>
                <c:pt idx="318">
                  <c:v>36.188618600000005</c:v>
                </c:pt>
                <c:pt idx="319">
                  <c:v>36.044823200000003</c:v>
                </c:pt>
                <c:pt idx="320">
                  <c:v>35.647728650000005</c:v>
                </c:pt>
                <c:pt idx="321">
                  <c:v>35.313477400000004</c:v>
                </c:pt>
                <c:pt idx="322">
                  <c:v>35.188313649999998</c:v>
                </c:pt>
                <c:pt idx="323">
                  <c:v>35.406138750000011</c:v>
                </c:pt>
                <c:pt idx="324">
                  <c:v>35.439935200000008</c:v>
                </c:pt>
                <c:pt idx="325">
                  <c:v>35.637111050000009</c:v>
                </c:pt>
              </c:numCache>
            </c:numRef>
          </c:val>
        </c:ser>
        <c:ser>
          <c:idx val="5"/>
          <c:order val="4"/>
          <c:tx>
            <c:v>2226</c:v>
          </c:tx>
          <c:marker>
            <c:symbol val="none"/>
          </c:marker>
          <c:val>
            <c:numRef>
              <c:f>Sheet2!$O$487:$O$810</c:f>
              <c:numCache>
                <c:formatCode>0.00</c:formatCode>
                <c:ptCount val="324"/>
                <c:pt idx="0">
                  <c:v>36.772217500000004</c:v>
                </c:pt>
                <c:pt idx="1">
                  <c:v>36.853472000000004</c:v>
                </c:pt>
                <c:pt idx="2">
                  <c:v>37.399761500000004</c:v>
                </c:pt>
                <c:pt idx="3">
                  <c:v>36.718978200000002</c:v>
                </c:pt>
                <c:pt idx="4">
                  <c:v>36.343214500000009</c:v>
                </c:pt>
                <c:pt idx="5">
                  <c:v>36.156615450000004</c:v>
                </c:pt>
                <c:pt idx="6">
                  <c:v>35.821677000000001</c:v>
                </c:pt>
                <c:pt idx="7">
                  <c:v>36.518333100000007</c:v>
                </c:pt>
                <c:pt idx="8">
                  <c:v>35.212445800000012</c:v>
                </c:pt>
                <c:pt idx="9">
                  <c:v>35.369577200000002</c:v>
                </c:pt>
                <c:pt idx="10">
                  <c:v>35.06922800000001</c:v>
                </c:pt>
                <c:pt idx="11">
                  <c:v>35.690082400000009</c:v>
                </c:pt>
                <c:pt idx="12">
                  <c:v>34.705687500000003</c:v>
                </c:pt>
                <c:pt idx="13">
                  <c:v>34.782562000000006</c:v>
                </c:pt>
                <c:pt idx="14">
                  <c:v>34.164170800000008</c:v>
                </c:pt>
                <c:pt idx="15">
                  <c:v>33.943694499999999</c:v>
                </c:pt>
                <c:pt idx="16">
                  <c:v>34.097469100000012</c:v>
                </c:pt>
                <c:pt idx="17">
                  <c:v>34.105093900000014</c:v>
                </c:pt>
                <c:pt idx="18">
                  <c:v>34.185390800000008</c:v>
                </c:pt>
                <c:pt idx="19">
                  <c:v>33.892079199999998</c:v>
                </c:pt>
                <c:pt idx="20">
                  <c:v>33.585174000000002</c:v>
                </c:pt>
                <c:pt idx="21">
                  <c:v>33.76827625</c:v>
                </c:pt>
                <c:pt idx="22">
                  <c:v>33.718907000000002</c:v>
                </c:pt>
                <c:pt idx="23">
                  <c:v>33.950446499999998</c:v>
                </c:pt>
                <c:pt idx="24">
                  <c:v>33.812621499999999</c:v>
                </c:pt>
                <c:pt idx="25">
                  <c:v>33.596042000000004</c:v>
                </c:pt>
                <c:pt idx="26">
                  <c:v>33.596878000000004</c:v>
                </c:pt>
                <c:pt idx="27">
                  <c:v>33.552551950000009</c:v>
                </c:pt>
                <c:pt idx="28">
                  <c:v>33.674674900000007</c:v>
                </c:pt>
                <c:pt idx="29">
                  <c:v>33.80355625</c:v>
                </c:pt>
                <c:pt idx="30">
                  <c:v>33.382624100000001</c:v>
                </c:pt>
                <c:pt idx="31">
                  <c:v>33.377636899999999</c:v>
                </c:pt>
                <c:pt idx="32">
                  <c:v>33.224501500000002</c:v>
                </c:pt>
                <c:pt idx="33">
                  <c:v>32.839585</c:v>
                </c:pt>
                <c:pt idx="34">
                  <c:v>33.375974499999998</c:v>
                </c:pt>
                <c:pt idx="35">
                  <c:v>33.199245050000002</c:v>
                </c:pt>
                <c:pt idx="36">
                  <c:v>32.626569500000002</c:v>
                </c:pt>
                <c:pt idx="37">
                  <c:v>33.0124852</c:v>
                </c:pt>
                <c:pt idx="38">
                  <c:v>32.476592500000002</c:v>
                </c:pt>
                <c:pt idx="39">
                  <c:v>32.745367650000006</c:v>
                </c:pt>
                <c:pt idx="40">
                  <c:v>32.395514000000006</c:v>
                </c:pt>
                <c:pt idx="41">
                  <c:v>32.325774700000004</c:v>
                </c:pt>
                <c:pt idx="42">
                  <c:v>32.290490249999998</c:v>
                </c:pt>
                <c:pt idx="43">
                  <c:v>33.257621500000006</c:v>
                </c:pt>
                <c:pt idx="44">
                  <c:v>31.721451500000001</c:v>
                </c:pt>
                <c:pt idx="45">
                  <c:v>31.869171699999999</c:v>
                </c:pt>
                <c:pt idx="46">
                  <c:v>31.8627781</c:v>
                </c:pt>
                <c:pt idx="47">
                  <c:v>32.248741800000005</c:v>
                </c:pt>
                <c:pt idx="48">
                  <c:v>32.104324000000005</c:v>
                </c:pt>
                <c:pt idx="49">
                  <c:v>32.487148500000004</c:v>
                </c:pt>
                <c:pt idx="50">
                  <c:v>33.086206100000005</c:v>
                </c:pt>
                <c:pt idx="51">
                  <c:v>32.888747050000006</c:v>
                </c:pt>
                <c:pt idx="52">
                  <c:v>32.780606500000005</c:v>
                </c:pt>
                <c:pt idx="53">
                  <c:v>32.983843950000001</c:v>
                </c:pt>
                <c:pt idx="54">
                  <c:v>32.372387150000002</c:v>
                </c:pt>
                <c:pt idx="55">
                  <c:v>32.521608150000006</c:v>
                </c:pt>
                <c:pt idx="56">
                  <c:v>32.334671500000006</c:v>
                </c:pt>
                <c:pt idx="57">
                  <c:v>31.998365050000004</c:v>
                </c:pt>
                <c:pt idx="58">
                  <c:v>32.231998150000003</c:v>
                </c:pt>
                <c:pt idx="59">
                  <c:v>32.032086300000003</c:v>
                </c:pt>
                <c:pt idx="60">
                  <c:v>32.148483649999996</c:v>
                </c:pt>
                <c:pt idx="61">
                  <c:v>31.567337700000003</c:v>
                </c:pt>
                <c:pt idx="62">
                  <c:v>31.800901200000002</c:v>
                </c:pt>
                <c:pt idx="63">
                  <c:v>31.424278300000001</c:v>
                </c:pt>
                <c:pt idx="64">
                  <c:v>31.396781850000004</c:v>
                </c:pt>
                <c:pt idx="65">
                  <c:v>31.083680650000002</c:v>
                </c:pt>
                <c:pt idx="66">
                  <c:v>30.971162500000005</c:v>
                </c:pt>
                <c:pt idx="67">
                  <c:v>30.747619</c:v>
                </c:pt>
                <c:pt idx="68">
                  <c:v>32.834620900000004</c:v>
                </c:pt>
                <c:pt idx="69">
                  <c:v>31.449545500000003</c:v>
                </c:pt>
                <c:pt idx="70">
                  <c:v>31.0662378</c:v>
                </c:pt>
                <c:pt idx="71">
                  <c:v>31.307080500000001</c:v>
                </c:pt>
                <c:pt idx="72">
                  <c:v>32.082637500000004</c:v>
                </c:pt>
                <c:pt idx="73">
                  <c:v>31.627590500000004</c:v>
                </c:pt>
                <c:pt idx="74">
                  <c:v>30.6937125</c:v>
                </c:pt>
                <c:pt idx="75">
                  <c:v>30.752270200000002</c:v>
                </c:pt>
                <c:pt idx="76">
                  <c:v>30.684429300000001</c:v>
                </c:pt>
                <c:pt idx="77">
                  <c:v>30.6937125</c:v>
                </c:pt>
                <c:pt idx="78">
                  <c:v>30.974690050000003</c:v>
                </c:pt>
                <c:pt idx="79">
                  <c:v>30.467606600000003</c:v>
                </c:pt>
                <c:pt idx="80">
                  <c:v>30.615006000000001</c:v>
                </c:pt>
                <c:pt idx="81">
                  <c:v>30.6983541</c:v>
                </c:pt>
                <c:pt idx="82">
                  <c:v>30.66208645</c:v>
                </c:pt>
                <c:pt idx="83">
                  <c:v>30.560958700000004</c:v>
                </c:pt>
                <c:pt idx="84">
                  <c:v>30.177971800000002</c:v>
                </c:pt>
                <c:pt idx="85">
                  <c:v>30.332399200000001</c:v>
                </c:pt>
                <c:pt idx="86">
                  <c:v>30.560958700000004</c:v>
                </c:pt>
                <c:pt idx="87">
                  <c:v>30.370239650000002</c:v>
                </c:pt>
                <c:pt idx="88">
                  <c:v>30.633534000000001</c:v>
                </c:pt>
                <c:pt idx="89">
                  <c:v>30.747007350000001</c:v>
                </c:pt>
                <c:pt idx="90">
                  <c:v>31.108444200000001</c:v>
                </c:pt>
                <c:pt idx="91">
                  <c:v>30.888431099999998</c:v>
                </c:pt>
                <c:pt idx="92">
                  <c:v>30.195507000000003</c:v>
                </c:pt>
                <c:pt idx="93">
                  <c:v>30.312147549999999</c:v>
                </c:pt>
                <c:pt idx="94">
                  <c:v>30.089511250000001</c:v>
                </c:pt>
                <c:pt idx="95">
                  <c:v>30.050875600000001</c:v>
                </c:pt>
                <c:pt idx="96">
                  <c:v>30.421888100000004</c:v>
                </c:pt>
                <c:pt idx="97">
                  <c:v>30.496052200000001</c:v>
                </c:pt>
                <c:pt idx="98">
                  <c:v>30.384034850000003</c:v>
                </c:pt>
                <c:pt idx="99">
                  <c:v>30.505277800000002</c:v>
                </c:pt>
                <c:pt idx="100">
                  <c:v>30.3553672</c:v>
                </c:pt>
                <c:pt idx="101">
                  <c:v>30.418819300000006</c:v>
                </c:pt>
                <c:pt idx="102">
                  <c:v>30.023544400000002</c:v>
                </c:pt>
                <c:pt idx="103">
                  <c:v>30.145457750000002</c:v>
                </c:pt>
                <c:pt idx="104">
                  <c:v>30.487595400000004</c:v>
                </c:pt>
                <c:pt idx="105">
                  <c:v>30.169585400000003</c:v>
                </c:pt>
                <c:pt idx="106">
                  <c:v>30.608058</c:v>
                </c:pt>
                <c:pt idx="107">
                  <c:v>30.150525400000003</c:v>
                </c:pt>
                <c:pt idx="108">
                  <c:v>30.413659750000001</c:v>
                </c:pt>
                <c:pt idx="109">
                  <c:v>30.466837800000004</c:v>
                </c:pt>
                <c:pt idx="110">
                  <c:v>30.3293368</c:v>
                </c:pt>
                <c:pt idx="111">
                  <c:v>30.101518900000002</c:v>
                </c:pt>
                <c:pt idx="112">
                  <c:v>29.953906700000005</c:v>
                </c:pt>
                <c:pt idx="113">
                  <c:v>29.916805450000002</c:v>
                </c:pt>
                <c:pt idx="114">
                  <c:v>29.950876300000004</c:v>
                </c:pt>
                <c:pt idx="115">
                  <c:v>30.034173200000001</c:v>
                </c:pt>
                <c:pt idx="116">
                  <c:v>29.957694700000005</c:v>
                </c:pt>
                <c:pt idx="117">
                  <c:v>30.072031250000002</c:v>
                </c:pt>
                <c:pt idx="118">
                  <c:v>29.887260999999999</c:v>
                </c:pt>
                <c:pt idx="119">
                  <c:v>30.544673450000005</c:v>
                </c:pt>
                <c:pt idx="120">
                  <c:v>30.536207850000004</c:v>
                </c:pt>
                <c:pt idx="121">
                  <c:v>30.463579750000001</c:v>
                </c:pt>
                <c:pt idx="122">
                  <c:v>30.354601600000002</c:v>
                </c:pt>
                <c:pt idx="123">
                  <c:v>30.057708399999999</c:v>
                </c:pt>
                <c:pt idx="124">
                  <c:v>30.214567000000002</c:v>
                </c:pt>
                <c:pt idx="125">
                  <c:v>29.830377700000003</c:v>
                </c:pt>
                <c:pt idx="126">
                  <c:v>29.71217875</c:v>
                </c:pt>
                <c:pt idx="127">
                  <c:v>29.634888249999999</c:v>
                </c:pt>
                <c:pt idx="128">
                  <c:v>29.526432500000002</c:v>
                </c:pt>
                <c:pt idx="129">
                  <c:v>29.603739000000004</c:v>
                </c:pt>
                <c:pt idx="130">
                  <c:v>29.419419950000002</c:v>
                </c:pt>
                <c:pt idx="131">
                  <c:v>29.996332300000002</c:v>
                </c:pt>
                <c:pt idx="132">
                  <c:v>30.221428600000003</c:v>
                </c:pt>
                <c:pt idx="133">
                  <c:v>30.103951250000001</c:v>
                </c:pt>
                <c:pt idx="134">
                  <c:v>29.562839350000004</c:v>
                </c:pt>
                <c:pt idx="135">
                  <c:v>29.688557500000002</c:v>
                </c:pt>
                <c:pt idx="136">
                  <c:v>29.733234750000001</c:v>
                </c:pt>
                <c:pt idx="137">
                  <c:v>29.616482200000004</c:v>
                </c:pt>
                <c:pt idx="138">
                  <c:v>29.839430500000002</c:v>
                </c:pt>
                <c:pt idx="139">
                  <c:v>29.912965</c:v>
                </c:pt>
                <c:pt idx="140">
                  <c:v>29.611984600000003</c:v>
                </c:pt>
                <c:pt idx="141">
                  <c:v>29.649896250000001</c:v>
                </c:pt>
                <c:pt idx="142">
                  <c:v>29.536156500000004</c:v>
                </c:pt>
                <c:pt idx="143">
                  <c:v>29.470025200000002</c:v>
                </c:pt>
                <c:pt idx="144">
                  <c:v>29.241679300000001</c:v>
                </c:pt>
                <c:pt idx="145">
                  <c:v>29.511689650000001</c:v>
                </c:pt>
                <c:pt idx="146">
                  <c:v>29.007391000000005</c:v>
                </c:pt>
                <c:pt idx="147">
                  <c:v>29.667523899999999</c:v>
                </c:pt>
                <c:pt idx="148">
                  <c:v>30.459739750000001</c:v>
                </c:pt>
                <c:pt idx="149">
                  <c:v>30.718467700000001</c:v>
                </c:pt>
                <c:pt idx="150">
                  <c:v>30.757074550000002</c:v>
                </c:pt>
                <c:pt idx="151">
                  <c:v>30.652062000000001</c:v>
                </c:pt>
                <c:pt idx="152">
                  <c:v>30.352304799999999</c:v>
                </c:pt>
                <c:pt idx="153">
                  <c:v>30.390166050000001</c:v>
                </c:pt>
                <c:pt idx="154">
                  <c:v>30.200081400000002</c:v>
                </c:pt>
                <c:pt idx="155">
                  <c:v>29.819061700000002</c:v>
                </c:pt>
                <c:pt idx="156">
                  <c:v>30.0356916</c:v>
                </c:pt>
                <c:pt idx="157">
                  <c:v>30.189407800000001</c:v>
                </c:pt>
                <c:pt idx="158">
                  <c:v>30.2697015</c:v>
                </c:pt>
                <c:pt idx="159">
                  <c:v>29.811517700000003</c:v>
                </c:pt>
                <c:pt idx="160">
                  <c:v>29.811517700000003</c:v>
                </c:pt>
                <c:pt idx="161">
                  <c:v>29.962240300000005</c:v>
                </c:pt>
                <c:pt idx="162">
                  <c:v>30.401940900000003</c:v>
                </c:pt>
                <c:pt idx="163">
                  <c:v>30.65667685</c:v>
                </c:pt>
                <c:pt idx="164">
                  <c:v>30.712278900000001</c:v>
                </c:pt>
                <c:pt idx="165">
                  <c:v>30.702995700000002</c:v>
                </c:pt>
                <c:pt idx="166">
                  <c:v>30.834831899999998</c:v>
                </c:pt>
                <c:pt idx="167">
                  <c:v>30.913524000000002</c:v>
                </c:pt>
                <c:pt idx="168">
                  <c:v>31.141806700000004</c:v>
                </c:pt>
                <c:pt idx="169">
                  <c:v>30.678240500000001</c:v>
                </c:pt>
                <c:pt idx="170">
                  <c:v>30.826287099999998</c:v>
                </c:pt>
                <c:pt idx="171">
                  <c:v>30.893285600000002</c:v>
                </c:pt>
                <c:pt idx="172">
                  <c:v>30.662768500000002</c:v>
                </c:pt>
                <c:pt idx="173">
                  <c:v>31.415592700000001</c:v>
                </c:pt>
                <c:pt idx="174">
                  <c:v>32.150763300000001</c:v>
                </c:pt>
                <c:pt idx="175">
                  <c:v>31.442808800000002</c:v>
                </c:pt>
                <c:pt idx="176">
                  <c:v>32.985319599999997</c:v>
                </c:pt>
                <c:pt idx="177">
                  <c:v>31.603085800000002</c:v>
                </c:pt>
                <c:pt idx="178">
                  <c:v>31.741081200000004</c:v>
                </c:pt>
                <c:pt idx="179">
                  <c:v>31.736295600000002</c:v>
                </c:pt>
                <c:pt idx="180">
                  <c:v>32.407572500000008</c:v>
                </c:pt>
                <c:pt idx="181">
                  <c:v>32.109677700000006</c:v>
                </c:pt>
                <c:pt idx="182">
                  <c:v>31.637871500000003</c:v>
                </c:pt>
                <c:pt idx="183">
                  <c:v>32.43220015</c:v>
                </c:pt>
                <c:pt idx="184">
                  <c:v>32.466563799999996</c:v>
                </c:pt>
                <c:pt idx="185">
                  <c:v>32.025532000000005</c:v>
                </c:pt>
                <c:pt idx="186">
                  <c:v>32.874666699999999</c:v>
                </c:pt>
                <c:pt idx="187">
                  <c:v>32.581733499999999</c:v>
                </c:pt>
                <c:pt idx="188">
                  <c:v>32.052064000000009</c:v>
                </c:pt>
                <c:pt idx="189">
                  <c:v>31.826014900000001</c:v>
                </c:pt>
                <c:pt idx="190">
                  <c:v>31.438061600000005</c:v>
                </c:pt>
                <c:pt idx="191">
                  <c:v>31.828412499999999</c:v>
                </c:pt>
                <c:pt idx="192">
                  <c:v>31.714562350000001</c:v>
                </c:pt>
                <c:pt idx="193">
                  <c:v>31.365847900000002</c:v>
                </c:pt>
                <c:pt idx="194">
                  <c:v>31.210353300000001</c:v>
                </c:pt>
                <c:pt idx="195">
                  <c:v>31.2087805</c:v>
                </c:pt>
                <c:pt idx="196">
                  <c:v>31.319479450000006</c:v>
                </c:pt>
                <c:pt idx="197">
                  <c:v>31.435688000000003</c:v>
                </c:pt>
                <c:pt idx="198">
                  <c:v>31.503120900000003</c:v>
                </c:pt>
                <c:pt idx="199">
                  <c:v>31.467825250000004</c:v>
                </c:pt>
                <c:pt idx="200">
                  <c:v>31.495985700000002</c:v>
                </c:pt>
                <c:pt idx="201">
                  <c:v>31.7956453</c:v>
                </c:pt>
                <c:pt idx="202">
                  <c:v>31.6410555</c:v>
                </c:pt>
                <c:pt idx="203">
                  <c:v>31.754003250000004</c:v>
                </c:pt>
                <c:pt idx="204">
                  <c:v>31.5633658</c:v>
                </c:pt>
                <c:pt idx="205">
                  <c:v>31.637075500000002</c:v>
                </c:pt>
                <c:pt idx="206">
                  <c:v>32.020708000000006</c:v>
                </c:pt>
                <c:pt idx="207">
                  <c:v>31.725926800000003</c:v>
                </c:pt>
                <c:pt idx="208">
                  <c:v>31.729914800000003</c:v>
                </c:pt>
                <c:pt idx="209">
                  <c:v>31.500742500000005</c:v>
                </c:pt>
                <c:pt idx="210">
                  <c:v>31.273127000000006</c:v>
                </c:pt>
                <c:pt idx="211">
                  <c:v>31.16244725</c:v>
                </c:pt>
                <c:pt idx="212">
                  <c:v>31.1961981</c:v>
                </c:pt>
                <c:pt idx="213">
                  <c:v>31.144378450000001</c:v>
                </c:pt>
                <c:pt idx="214">
                  <c:v>31.5641602</c:v>
                </c:pt>
                <c:pt idx="215">
                  <c:v>31.684451600000003</c:v>
                </c:pt>
                <c:pt idx="216">
                  <c:v>32.460868599999998</c:v>
                </c:pt>
                <c:pt idx="217">
                  <c:v>32.367784500000006</c:v>
                </c:pt>
                <c:pt idx="218">
                  <c:v>32.314474000000004</c:v>
                </c:pt>
                <c:pt idx="219">
                  <c:v>32.169636200000006</c:v>
                </c:pt>
                <c:pt idx="220">
                  <c:v>31.986281150000003</c:v>
                </c:pt>
                <c:pt idx="221">
                  <c:v>31.504706500000005</c:v>
                </c:pt>
                <c:pt idx="222">
                  <c:v>31.200916500000002</c:v>
                </c:pt>
                <c:pt idx="223">
                  <c:v>31.419072800000002</c:v>
                </c:pt>
                <c:pt idx="224">
                  <c:v>31.705189200000003</c:v>
                </c:pt>
                <c:pt idx="225">
                  <c:v>31.5665434</c:v>
                </c:pt>
                <c:pt idx="226">
                  <c:v>31.600222250000002</c:v>
                </c:pt>
                <c:pt idx="227">
                  <c:v>31.407204800000002</c:v>
                </c:pt>
                <c:pt idx="228">
                  <c:v>31.1749653</c:v>
                </c:pt>
                <c:pt idx="229">
                  <c:v>31.1169148</c:v>
                </c:pt>
                <c:pt idx="230">
                  <c:v>31.119269199999998</c:v>
                </c:pt>
                <c:pt idx="231">
                  <c:v>31.058787500000001</c:v>
                </c:pt>
                <c:pt idx="232">
                  <c:v>30.776977150000004</c:v>
                </c:pt>
                <c:pt idx="233">
                  <c:v>30.6631222</c:v>
                </c:pt>
                <c:pt idx="234">
                  <c:v>30.991357450000002</c:v>
                </c:pt>
                <c:pt idx="235">
                  <c:v>31.173392499999999</c:v>
                </c:pt>
                <c:pt idx="236">
                  <c:v>31.246335000000006</c:v>
                </c:pt>
                <c:pt idx="237">
                  <c:v>31.248699000000006</c:v>
                </c:pt>
                <c:pt idx="238">
                  <c:v>31.409578400000004</c:v>
                </c:pt>
                <c:pt idx="239">
                  <c:v>31.177324500000001</c:v>
                </c:pt>
                <c:pt idx="240">
                  <c:v>31.683654000000004</c:v>
                </c:pt>
                <c:pt idx="241">
                  <c:v>31.990960000000008</c:v>
                </c:pt>
                <c:pt idx="242">
                  <c:v>31.850920600000002</c:v>
                </c:pt>
                <c:pt idx="243">
                  <c:v>31.621951500000002</c:v>
                </c:pt>
                <c:pt idx="244">
                  <c:v>31.858127799999998</c:v>
                </c:pt>
                <c:pt idx="245">
                  <c:v>31.8549246</c:v>
                </c:pt>
                <c:pt idx="246">
                  <c:v>32.371844500000009</c:v>
                </c:pt>
                <c:pt idx="247">
                  <c:v>32.524669500000002</c:v>
                </c:pt>
                <c:pt idx="248">
                  <c:v>32.198793100000003</c:v>
                </c:pt>
                <c:pt idx="249">
                  <c:v>32.340176500000005</c:v>
                </c:pt>
                <c:pt idx="250">
                  <c:v>32.514118750000002</c:v>
                </c:pt>
                <c:pt idx="251">
                  <c:v>32.864309199999994</c:v>
                </c:pt>
                <c:pt idx="252">
                  <c:v>32.8733644</c:v>
                </c:pt>
                <c:pt idx="253">
                  <c:v>32.569632800000001</c:v>
                </c:pt>
                <c:pt idx="254">
                  <c:v>32.870071599999996</c:v>
                </c:pt>
                <c:pt idx="255">
                  <c:v>32.638204899999998</c:v>
                </c:pt>
                <c:pt idx="256">
                  <c:v>33.016120600000008</c:v>
                </c:pt>
                <c:pt idx="257">
                  <c:v>32.984360950000003</c:v>
                </c:pt>
                <c:pt idx="258">
                  <c:v>32.956712500000002</c:v>
                </c:pt>
                <c:pt idx="259">
                  <c:v>33.037607000000008</c:v>
                </c:pt>
                <c:pt idx="260">
                  <c:v>33.08674585</c:v>
                </c:pt>
                <c:pt idx="261">
                  <c:v>33.428969100000003</c:v>
                </c:pt>
                <c:pt idx="262">
                  <c:v>32.897237199999999</c:v>
                </c:pt>
                <c:pt idx="263">
                  <c:v>33.490706000000003</c:v>
                </c:pt>
                <c:pt idx="264">
                  <c:v>33.068547450000004</c:v>
                </c:pt>
                <c:pt idx="265">
                  <c:v>32.786755499999998</c:v>
                </c:pt>
                <c:pt idx="266">
                  <c:v>33.387249100000005</c:v>
                </c:pt>
                <c:pt idx="267">
                  <c:v>33.27967975</c:v>
                </c:pt>
                <c:pt idx="268">
                  <c:v>33.688183099999996</c:v>
                </c:pt>
                <c:pt idx="269">
                  <c:v>33.729054750000003</c:v>
                </c:pt>
                <c:pt idx="270">
                  <c:v>33.620720599999999</c:v>
                </c:pt>
                <c:pt idx="271">
                  <c:v>33.534795700000004</c:v>
                </c:pt>
                <c:pt idx="272">
                  <c:v>33.601419</c:v>
                </c:pt>
                <c:pt idx="273">
                  <c:v>33.817938499999997</c:v>
                </c:pt>
                <c:pt idx="274">
                  <c:v>34.116030100000003</c:v>
                </c:pt>
                <c:pt idx="275">
                  <c:v>34.260759900000011</c:v>
                </c:pt>
                <c:pt idx="276">
                  <c:v>34.487177000000003</c:v>
                </c:pt>
                <c:pt idx="277">
                  <c:v>34.177327000000005</c:v>
                </c:pt>
                <c:pt idx="278">
                  <c:v>34.513453450000007</c:v>
                </c:pt>
                <c:pt idx="279">
                  <c:v>34.544867500000002</c:v>
                </c:pt>
                <c:pt idx="280">
                  <c:v>34.691975700000008</c:v>
                </c:pt>
                <c:pt idx="281">
                  <c:v>34.759891799999998</c:v>
                </c:pt>
                <c:pt idx="282">
                  <c:v>34.986927300000005</c:v>
                </c:pt>
                <c:pt idx="283">
                  <c:v>34.972144100000008</c:v>
                </c:pt>
                <c:pt idx="284">
                  <c:v>35.273828500000008</c:v>
                </c:pt>
                <c:pt idx="285">
                  <c:v>35.608399750000004</c:v>
                </c:pt>
                <c:pt idx="286">
                  <c:v>35.793415600000003</c:v>
                </c:pt>
                <c:pt idx="287">
                  <c:v>35.799626000000004</c:v>
                </c:pt>
                <c:pt idx="288">
                  <c:v>35.727563500000002</c:v>
                </c:pt>
                <c:pt idx="289">
                  <c:v>35.519207200000011</c:v>
                </c:pt>
                <c:pt idx="290">
                  <c:v>35.293100500000001</c:v>
                </c:pt>
                <c:pt idx="291">
                  <c:v>35.551304450000011</c:v>
                </c:pt>
                <c:pt idx="292">
                  <c:v>35.054758600000007</c:v>
                </c:pt>
                <c:pt idx="293">
                  <c:v>35.483094400000006</c:v>
                </c:pt>
                <c:pt idx="294">
                  <c:v>35.458058750000006</c:v>
                </c:pt>
                <c:pt idx="295">
                  <c:v>34.999101700000011</c:v>
                </c:pt>
                <c:pt idx="296">
                  <c:v>34.341652800000006</c:v>
                </c:pt>
                <c:pt idx="297">
                  <c:v>33.793948450000002</c:v>
                </c:pt>
                <c:pt idx="298">
                  <c:v>33.5515477</c:v>
                </c:pt>
                <c:pt idx="299">
                  <c:v>32.814689899999998</c:v>
                </c:pt>
                <c:pt idx="300">
                  <c:v>32.520593499999997</c:v>
                </c:pt>
                <c:pt idx="301">
                  <c:v>32.257423950000003</c:v>
                </c:pt>
                <c:pt idx="302">
                  <c:v>32.04868845</c:v>
                </c:pt>
                <c:pt idx="303">
                  <c:v>31.577665</c:v>
                </c:pt>
                <c:pt idx="304">
                  <c:v>31.360320700000003</c:v>
                </c:pt>
                <c:pt idx="305">
                  <c:v>31.1545852</c:v>
                </c:pt>
                <c:pt idx="306">
                  <c:v>30.639560500000002</c:v>
                </c:pt>
                <c:pt idx="307">
                  <c:v>30.122316600000001</c:v>
                </c:pt>
                <c:pt idx="308">
                  <c:v>29.904662700000003</c:v>
                </c:pt>
                <c:pt idx="309">
                  <c:v>29.826781</c:v>
                </c:pt>
                <c:pt idx="310">
                  <c:v>29.567352249999999</c:v>
                </c:pt>
                <c:pt idx="311">
                  <c:v>29.470332500000005</c:v>
                </c:pt>
                <c:pt idx="312">
                  <c:v>29.67006675</c:v>
                </c:pt>
                <c:pt idx="313">
                  <c:v>29.576753400000005</c:v>
                </c:pt>
                <c:pt idx="314">
                  <c:v>29.081288350000001</c:v>
                </c:pt>
                <c:pt idx="315">
                  <c:v>28.747511500000002</c:v>
                </c:pt>
                <c:pt idx="316">
                  <c:v>28.510540000000002</c:v>
                </c:pt>
                <c:pt idx="317">
                  <c:v>28.820403599999999</c:v>
                </c:pt>
                <c:pt idx="318">
                  <c:v>28.5921953</c:v>
                </c:pt>
                <c:pt idx="319">
                  <c:v>28.666565800000001</c:v>
                </c:pt>
                <c:pt idx="320">
                  <c:v>28.787623950000004</c:v>
                </c:pt>
                <c:pt idx="321">
                  <c:v>28.595839300000002</c:v>
                </c:pt>
                <c:pt idx="322">
                  <c:v>28.70155265</c:v>
                </c:pt>
                <c:pt idx="323">
                  <c:v>28.742387500000003</c:v>
                </c:pt>
              </c:numCache>
            </c:numRef>
          </c:val>
        </c:ser>
        <c:ser>
          <c:idx val="6"/>
          <c:order val="5"/>
          <c:tx>
            <c:v>2227</c:v>
          </c:tx>
          <c:marker>
            <c:symbol val="none"/>
          </c:marker>
          <c:val>
            <c:numRef>
              <c:f>Sheet2!$R$142:$R$146</c:f>
              <c:numCache>
                <c:formatCode>0.00</c:formatCode>
                <c:ptCount val="5"/>
                <c:pt idx="0">
                  <c:v>38.57990825000001</c:v>
                </c:pt>
                <c:pt idx="1">
                  <c:v>37.871366899999998</c:v>
                </c:pt>
                <c:pt idx="2">
                  <c:v>36.644017300000002</c:v>
                </c:pt>
                <c:pt idx="3">
                  <c:v>37.221599250000004</c:v>
                </c:pt>
                <c:pt idx="4">
                  <c:v>32.942037899999995</c:v>
                </c:pt>
              </c:numCache>
            </c:numRef>
          </c:val>
        </c:ser>
        <c:ser>
          <c:idx val="0"/>
          <c:order val="6"/>
          <c:tx>
            <c:v>2229</c:v>
          </c:tx>
          <c:spPr>
            <a:ln>
              <a:solidFill>
                <a:srgbClr val="FF0000"/>
              </a:solidFill>
            </a:ln>
          </c:spPr>
          <c:marker>
            <c:symbol val="none"/>
          </c:marker>
          <c:val>
            <c:numRef>
              <c:f>Sheet2!$X$487:$X$809</c:f>
              <c:numCache>
                <c:formatCode>0.00</c:formatCode>
                <c:ptCount val="323"/>
                <c:pt idx="0">
                  <c:v>41.038053800000007</c:v>
                </c:pt>
                <c:pt idx="1">
                  <c:v>42.187743300000008</c:v>
                </c:pt>
                <c:pt idx="2">
                  <c:v>42.33831630000001</c:v>
                </c:pt>
                <c:pt idx="3">
                  <c:v>43.68955205000001</c:v>
                </c:pt>
                <c:pt idx="4">
                  <c:v>43.128515700000008</c:v>
                </c:pt>
                <c:pt idx="5">
                  <c:v>44.09778055000001</c:v>
                </c:pt>
                <c:pt idx="6">
                  <c:v>44.457506200000005</c:v>
                </c:pt>
                <c:pt idx="7">
                  <c:v>42.935777800000004</c:v>
                </c:pt>
                <c:pt idx="8">
                  <c:v>44.931001200000011</c:v>
                </c:pt>
                <c:pt idx="9">
                  <c:v>44.676414050000005</c:v>
                </c:pt>
                <c:pt idx="10">
                  <c:v>43.041282700000004</c:v>
                </c:pt>
                <c:pt idx="11">
                  <c:v>39.755783200000003</c:v>
                </c:pt>
                <c:pt idx="12">
                  <c:v>39.991975500000009</c:v>
                </c:pt>
                <c:pt idx="13">
                  <c:v>40.965124000000003</c:v>
                </c:pt>
                <c:pt idx="14">
                  <c:v>43.413071200000005</c:v>
                </c:pt>
                <c:pt idx="15">
                  <c:v>44.109488900000009</c:v>
                </c:pt>
                <c:pt idx="16">
                  <c:v>43.244931350000002</c:v>
                </c:pt>
                <c:pt idx="17">
                  <c:v>42.372685000000004</c:v>
                </c:pt>
                <c:pt idx="18">
                  <c:v>43.105508750000006</c:v>
                </c:pt>
                <c:pt idx="19">
                  <c:v>43.310311000000006</c:v>
                </c:pt>
                <c:pt idx="20">
                  <c:v>45.5357275</c:v>
                </c:pt>
                <c:pt idx="21">
                  <c:v>44.630311900000009</c:v>
                </c:pt>
                <c:pt idx="22">
                  <c:v>42.94743050000001</c:v>
                </c:pt>
                <c:pt idx="23">
                  <c:v>41.842616650000004</c:v>
                </c:pt>
                <c:pt idx="24">
                  <c:v>41.778199750000013</c:v>
                </c:pt>
                <c:pt idx="25">
                  <c:v>42.174301850000006</c:v>
                </c:pt>
                <c:pt idx="26">
                  <c:v>41.222905800000007</c:v>
                </c:pt>
                <c:pt idx="27">
                  <c:v>39.238943200000008</c:v>
                </c:pt>
                <c:pt idx="28">
                  <c:v>40.695591499999999</c:v>
                </c:pt>
                <c:pt idx="29">
                  <c:v>41.545399000000003</c:v>
                </c:pt>
                <c:pt idx="30">
                  <c:v>42.316772000000007</c:v>
                </c:pt>
                <c:pt idx="31">
                  <c:v>43.662074150000009</c:v>
                </c:pt>
                <c:pt idx="32">
                  <c:v>43.324486900000011</c:v>
                </c:pt>
                <c:pt idx="33">
                  <c:v>37.315342300000005</c:v>
                </c:pt>
                <c:pt idx="34">
                  <c:v>38.5759592</c:v>
                </c:pt>
                <c:pt idx="35">
                  <c:v>39.86042650000001</c:v>
                </c:pt>
                <c:pt idx="36">
                  <c:v>40.017330700000009</c:v>
                </c:pt>
                <c:pt idx="37">
                  <c:v>39.717111099999997</c:v>
                </c:pt>
                <c:pt idx="38">
                  <c:v>38.92605125</c:v>
                </c:pt>
                <c:pt idx="39">
                  <c:v>41.539430650000007</c:v>
                </c:pt>
                <c:pt idx="40">
                  <c:v>41.957443600000012</c:v>
                </c:pt>
                <c:pt idx="41">
                  <c:v>42.157994650000006</c:v>
                </c:pt>
                <c:pt idx="42">
                  <c:v>40.141702000000009</c:v>
                </c:pt>
                <c:pt idx="43">
                  <c:v>40.992108700000003</c:v>
                </c:pt>
                <c:pt idx="44">
                  <c:v>41.158276100000009</c:v>
                </c:pt>
                <c:pt idx="45">
                  <c:v>43.151437900000005</c:v>
                </c:pt>
                <c:pt idx="46">
                  <c:v>42.38317450000001</c:v>
                </c:pt>
                <c:pt idx="47">
                  <c:v>42.529226700000009</c:v>
                </c:pt>
                <c:pt idx="48">
                  <c:v>41.389138800000012</c:v>
                </c:pt>
                <c:pt idx="49">
                  <c:v>40.861707700000004</c:v>
                </c:pt>
                <c:pt idx="50">
                  <c:v>41.5574662</c:v>
                </c:pt>
                <c:pt idx="51">
                  <c:v>39.725707000000007</c:v>
                </c:pt>
                <c:pt idx="52">
                  <c:v>40.269165300000004</c:v>
                </c:pt>
                <c:pt idx="53">
                  <c:v>38.664770400000002</c:v>
                </c:pt>
                <c:pt idx="54">
                  <c:v>37.979308700000011</c:v>
                </c:pt>
                <c:pt idx="55">
                  <c:v>40.584707300000005</c:v>
                </c:pt>
                <c:pt idx="56">
                  <c:v>41.043817500000003</c:v>
                </c:pt>
                <c:pt idx="57">
                  <c:v>39.29639920000001</c:v>
                </c:pt>
                <c:pt idx="58">
                  <c:v>39.863965150000006</c:v>
                </c:pt>
                <c:pt idx="59">
                  <c:v>37.732585999999998</c:v>
                </c:pt>
                <c:pt idx="60">
                  <c:v>36.286627750000001</c:v>
                </c:pt>
                <c:pt idx="61">
                  <c:v>36.87413140000001</c:v>
                </c:pt>
                <c:pt idx="62">
                  <c:v>36.92967070000001</c:v>
                </c:pt>
                <c:pt idx="63">
                  <c:v>38.210014350000002</c:v>
                </c:pt>
                <c:pt idx="64">
                  <c:v>38.168957900000009</c:v>
                </c:pt>
                <c:pt idx="65">
                  <c:v>38.877318800000005</c:v>
                </c:pt>
                <c:pt idx="66">
                  <c:v>39.630360150000008</c:v>
                </c:pt>
                <c:pt idx="67">
                  <c:v>37.596791500000009</c:v>
                </c:pt>
                <c:pt idx="68">
                  <c:v>39.780579550000006</c:v>
                </c:pt>
                <c:pt idx="69">
                  <c:v>40.288015000000009</c:v>
                </c:pt>
                <c:pt idx="70">
                  <c:v>40.837918900000005</c:v>
                </c:pt>
                <c:pt idx="71">
                  <c:v>40.88812175000001</c:v>
                </c:pt>
                <c:pt idx="72">
                  <c:v>42.459793000000005</c:v>
                </c:pt>
                <c:pt idx="73">
                  <c:v>41.772247300000004</c:v>
                </c:pt>
                <c:pt idx="74">
                  <c:v>38.233597100000004</c:v>
                </c:pt>
                <c:pt idx="75">
                  <c:v>35.982880600000009</c:v>
                </c:pt>
                <c:pt idx="76">
                  <c:v>36.734733600000006</c:v>
                </c:pt>
                <c:pt idx="77">
                  <c:v>36.515088500000005</c:v>
                </c:pt>
                <c:pt idx="78">
                  <c:v>37.451045700000009</c:v>
                </c:pt>
                <c:pt idx="79">
                  <c:v>39.362385800000006</c:v>
                </c:pt>
                <c:pt idx="80">
                  <c:v>39.913886500000011</c:v>
                </c:pt>
                <c:pt idx="81">
                  <c:v>41.297505100000009</c:v>
                </c:pt>
                <c:pt idx="82">
                  <c:v>44.030472250000003</c:v>
                </c:pt>
                <c:pt idx="83">
                  <c:v>43.549207200000005</c:v>
                </c:pt>
                <c:pt idx="84">
                  <c:v>42.644898000000005</c:v>
                </c:pt>
                <c:pt idx="85">
                  <c:v>42.119406100000006</c:v>
                </c:pt>
                <c:pt idx="86">
                  <c:v>40.660405000000004</c:v>
                </c:pt>
                <c:pt idx="87">
                  <c:v>39.279162400000011</c:v>
                </c:pt>
                <c:pt idx="88">
                  <c:v>38.978146000000002</c:v>
                </c:pt>
                <c:pt idx="89">
                  <c:v>38.375882800000007</c:v>
                </c:pt>
                <c:pt idx="90">
                  <c:v>36.008547700000008</c:v>
                </c:pt>
                <c:pt idx="91">
                  <c:v>37.626311400000006</c:v>
                </c:pt>
                <c:pt idx="92">
                  <c:v>37.973501050000003</c:v>
                </c:pt>
                <c:pt idx="93">
                  <c:v>37.673913450000008</c:v>
                </c:pt>
                <c:pt idx="94">
                  <c:v>38.414357200000005</c:v>
                </c:pt>
                <c:pt idx="95">
                  <c:v>38.687790750000005</c:v>
                </c:pt>
                <c:pt idx="96">
                  <c:v>39.425864900000008</c:v>
                </c:pt>
                <c:pt idx="97">
                  <c:v>38.316042250000002</c:v>
                </c:pt>
                <c:pt idx="98">
                  <c:v>37.278272500000007</c:v>
                </c:pt>
                <c:pt idx="99">
                  <c:v>36.897885600000009</c:v>
                </c:pt>
                <c:pt idx="100">
                  <c:v>38.231815400000002</c:v>
                </c:pt>
                <c:pt idx="101">
                  <c:v>37.442201250000011</c:v>
                </c:pt>
                <c:pt idx="102">
                  <c:v>36.577298900000002</c:v>
                </c:pt>
                <c:pt idx="103">
                  <c:v>38.948658800000004</c:v>
                </c:pt>
                <c:pt idx="104">
                  <c:v>37.792554899999999</c:v>
                </c:pt>
                <c:pt idx="105">
                  <c:v>37.417679200000002</c:v>
                </c:pt>
                <c:pt idx="106">
                  <c:v>38.220570250000002</c:v>
                </c:pt>
                <c:pt idx="107">
                  <c:v>37.916041500000013</c:v>
                </c:pt>
                <c:pt idx="108">
                  <c:v>39.003385300000005</c:v>
                </c:pt>
                <c:pt idx="109">
                  <c:v>38.179444200000006</c:v>
                </c:pt>
                <c:pt idx="110">
                  <c:v>40.908953750000009</c:v>
                </c:pt>
                <c:pt idx="111">
                  <c:v>41.182218500000005</c:v>
                </c:pt>
                <c:pt idx="112">
                  <c:v>41.196184900000006</c:v>
                </c:pt>
                <c:pt idx="113">
                  <c:v>40.675201000000001</c:v>
                </c:pt>
                <c:pt idx="114">
                  <c:v>39.761493400000006</c:v>
                </c:pt>
                <c:pt idx="115">
                  <c:v>40.195152750000005</c:v>
                </c:pt>
                <c:pt idx="116">
                  <c:v>38.465752500000008</c:v>
                </c:pt>
                <c:pt idx="117">
                  <c:v>36.485092300000005</c:v>
                </c:pt>
                <c:pt idx="118">
                  <c:v>36.56635</c:v>
                </c:pt>
                <c:pt idx="119">
                  <c:v>36.081606550000011</c:v>
                </c:pt>
                <c:pt idx="120">
                  <c:v>36.742461400000003</c:v>
                </c:pt>
                <c:pt idx="121">
                  <c:v>35.868928650000008</c:v>
                </c:pt>
                <c:pt idx="122">
                  <c:v>35.879546250000004</c:v>
                </c:pt>
                <c:pt idx="123">
                  <c:v>37.194988750000007</c:v>
                </c:pt>
                <c:pt idx="124">
                  <c:v>38.002931799999999</c:v>
                </c:pt>
                <c:pt idx="125">
                  <c:v>36.664185650000007</c:v>
                </c:pt>
                <c:pt idx="126">
                  <c:v>38.315983400000007</c:v>
                </c:pt>
                <c:pt idx="127">
                  <c:v>38.247516100000013</c:v>
                </c:pt>
                <c:pt idx="128">
                  <c:v>38.90955575000001</c:v>
                </c:pt>
                <c:pt idx="129">
                  <c:v>38.990249450000007</c:v>
                </c:pt>
                <c:pt idx="130">
                  <c:v>37.951106100000004</c:v>
                </c:pt>
                <c:pt idx="131">
                  <c:v>37.442066650000001</c:v>
                </c:pt>
                <c:pt idx="132">
                  <c:v>36.022313200000006</c:v>
                </c:pt>
                <c:pt idx="133">
                  <c:v>35.014051899999998</c:v>
                </c:pt>
                <c:pt idx="134">
                  <c:v>35.09353200000001</c:v>
                </c:pt>
                <c:pt idx="135">
                  <c:v>36.480975400000005</c:v>
                </c:pt>
                <c:pt idx="136">
                  <c:v>36.64105</c:v>
                </c:pt>
                <c:pt idx="137">
                  <c:v>38.296236550000003</c:v>
                </c:pt>
                <c:pt idx="138">
                  <c:v>37.565670400000002</c:v>
                </c:pt>
                <c:pt idx="139">
                  <c:v>38.956537000000004</c:v>
                </c:pt>
                <c:pt idx="140">
                  <c:v>35.790754499999998</c:v>
                </c:pt>
                <c:pt idx="141">
                  <c:v>33.840692799999999</c:v>
                </c:pt>
                <c:pt idx="142">
                  <c:v>35.120845700000011</c:v>
                </c:pt>
                <c:pt idx="143">
                  <c:v>38.851776550000011</c:v>
                </c:pt>
                <c:pt idx="144">
                  <c:v>38.355381100000002</c:v>
                </c:pt>
                <c:pt idx="145">
                  <c:v>39.049486000000009</c:v>
                </c:pt>
                <c:pt idx="146">
                  <c:v>40.433055000000003</c:v>
                </c:pt>
                <c:pt idx="147">
                  <c:v>38.489373650000005</c:v>
                </c:pt>
                <c:pt idx="148">
                  <c:v>36.039447250000009</c:v>
                </c:pt>
                <c:pt idx="149">
                  <c:v>35.7678121</c:v>
                </c:pt>
                <c:pt idx="150">
                  <c:v>36.383498500000009</c:v>
                </c:pt>
                <c:pt idx="151">
                  <c:v>35.579203450000009</c:v>
                </c:pt>
                <c:pt idx="152">
                  <c:v>36.072541300000012</c:v>
                </c:pt>
                <c:pt idx="153">
                  <c:v>36.989222499999997</c:v>
                </c:pt>
                <c:pt idx="154">
                  <c:v>37.14106910000001</c:v>
                </c:pt>
                <c:pt idx="155">
                  <c:v>35.756340899999998</c:v>
                </c:pt>
                <c:pt idx="156">
                  <c:v>37.567321250000006</c:v>
                </c:pt>
                <c:pt idx="157">
                  <c:v>36.913294400000005</c:v>
                </c:pt>
                <c:pt idx="158">
                  <c:v>38.073279100000008</c:v>
                </c:pt>
                <c:pt idx="159">
                  <c:v>37.34596015000001</c:v>
                </c:pt>
                <c:pt idx="160">
                  <c:v>35.842893000000004</c:v>
                </c:pt>
                <c:pt idx="161">
                  <c:v>35.995697200000002</c:v>
                </c:pt>
                <c:pt idx="162">
                  <c:v>36.753299800000001</c:v>
                </c:pt>
                <c:pt idx="163">
                  <c:v>36.370965700000006</c:v>
                </c:pt>
                <c:pt idx="164">
                  <c:v>35.325050349999998</c:v>
                </c:pt>
                <c:pt idx="165">
                  <c:v>34.659247500000006</c:v>
                </c:pt>
                <c:pt idx="166">
                  <c:v>35.966419600000002</c:v>
                </c:pt>
                <c:pt idx="167">
                  <c:v>35.960209200000001</c:v>
                </c:pt>
                <c:pt idx="168">
                  <c:v>36.845897150000006</c:v>
                </c:pt>
                <c:pt idx="169">
                  <c:v>37.419031100000005</c:v>
                </c:pt>
                <c:pt idx="170">
                  <c:v>36.715365400000003</c:v>
                </c:pt>
                <c:pt idx="171">
                  <c:v>36.984926150000007</c:v>
                </c:pt>
                <c:pt idx="172">
                  <c:v>34.370729600000011</c:v>
                </c:pt>
                <c:pt idx="173">
                  <c:v>35.222678000000002</c:v>
                </c:pt>
                <c:pt idx="174">
                  <c:v>35.292224500000003</c:v>
                </c:pt>
                <c:pt idx="175">
                  <c:v>34.982579300000012</c:v>
                </c:pt>
                <c:pt idx="176">
                  <c:v>35.730220299999999</c:v>
                </c:pt>
                <c:pt idx="177">
                  <c:v>36.583792250000009</c:v>
                </c:pt>
                <c:pt idx="178">
                  <c:v>37.93017600000001</c:v>
                </c:pt>
                <c:pt idx="179">
                  <c:v>36.988787600000009</c:v>
                </c:pt>
                <c:pt idx="180">
                  <c:v>36.712211650000008</c:v>
                </c:pt>
                <c:pt idx="181">
                  <c:v>36.61587475000001</c:v>
                </c:pt>
                <c:pt idx="182">
                  <c:v>38.340982200000006</c:v>
                </c:pt>
                <c:pt idx="183">
                  <c:v>38.149070350000002</c:v>
                </c:pt>
                <c:pt idx="184">
                  <c:v>39.273031400000001</c:v>
                </c:pt>
                <c:pt idx="185">
                  <c:v>39.277835400000001</c:v>
                </c:pt>
                <c:pt idx="186">
                  <c:v>42.120797500000009</c:v>
                </c:pt>
                <c:pt idx="187">
                  <c:v>41.528355900000008</c:v>
                </c:pt>
                <c:pt idx="188">
                  <c:v>40.694028400000008</c:v>
                </c:pt>
                <c:pt idx="189">
                  <c:v>36.914200650000005</c:v>
                </c:pt>
                <c:pt idx="190">
                  <c:v>40.169368500000004</c:v>
                </c:pt>
                <c:pt idx="191">
                  <c:v>39.865286500000011</c:v>
                </c:pt>
                <c:pt idx="192">
                  <c:v>41.783088999999997</c:v>
                </c:pt>
                <c:pt idx="193">
                  <c:v>42.247303200000005</c:v>
                </c:pt>
                <c:pt idx="194">
                  <c:v>42.930854500000009</c:v>
                </c:pt>
                <c:pt idx="195">
                  <c:v>39.832858850000008</c:v>
                </c:pt>
                <c:pt idx="196">
                  <c:v>43.313443000000007</c:v>
                </c:pt>
                <c:pt idx="197">
                  <c:v>43.320751000000008</c:v>
                </c:pt>
                <c:pt idx="198">
                  <c:v>42.557518000000009</c:v>
                </c:pt>
                <c:pt idx="199">
                  <c:v>42.411627400000008</c:v>
                </c:pt>
                <c:pt idx="200">
                  <c:v>39.63575740000001</c:v>
                </c:pt>
                <c:pt idx="201">
                  <c:v>38.906059250000006</c:v>
                </c:pt>
                <c:pt idx="202">
                  <c:v>38.070025800000003</c:v>
                </c:pt>
                <c:pt idx="203">
                  <c:v>38.835466000000004</c:v>
                </c:pt>
                <c:pt idx="204">
                  <c:v>37.812680250000007</c:v>
                </c:pt>
                <c:pt idx="205">
                  <c:v>38.677825000000006</c:v>
                </c:pt>
                <c:pt idx="206">
                  <c:v>40.214515000000006</c:v>
                </c:pt>
                <c:pt idx="207">
                  <c:v>40.5351322</c:v>
                </c:pt>
                <c:pt idx="208">
                  <c:v>40.394955200000005</c:v>
                </c:pt>
                <c:pt idx="209">
                  <c:v>39.477918000000003</c:v>
                </c:pt>
                <c:pt idx="210">
                  <c:v>40.748119250000009</c:v>
                </c:pt>
                <c:pt idx="211">
                  <c:v>39.477918000000003</c:v>
                </c:pt>
                <c:pt idx="212">
                  <c:v>39.785865600000001</c:v>
                </c:pt>
                <c:pt idx="213">
                  <c:v>36.550079800000006</c:v>
                </c:pt>
                <c:pt idx="214">
                  <c:v>38.582454500000004</c:v>
                </c:pt>
                <c:pt idx="215">
                  <c:v>37.43942065000001</c:v>
                </c:pt>
                <c:pt idx="216">
                  <c:v>36.690490499999996</c:v>
                </c:pt>
                <c:pt idx="217">
                  <c:v>37.394435500000007</c:v>
                </c:pt>
                <c:pt idx="218">
                  <c:v>38.659432750000008</c:v>
                </c:pt>
                <c:pt idx="219">
                  <c:v>37.979082250000005</c:v>
                </c:pt>
                <c:pt idx="220">
                  <c:v>39.70393450000001</c:v>
                </c:pt>
                <c:pt idx="221">
                  <c:v>38.975909500000007</c:v>
                </c:pt>
                <c:pt idx="222">
                  <c:v>40.745740600000012</c:v>
                </c:pt>
                <c:pt idx="223">
                  <c:v>42.830362500000014</c:v>
                </c:pt>
                <c:pt idx="224">
                  <c:v>37.095847000000013</c:v>
                </c:pt>
                <c:pt idx="225">
                  <c:v>36.918652750000007</c:v>
                </c:pt>
                <c:pt idx="226">
                  <c:v>39.647357499999998</c:v>
                </c:pt>
                <c:pt idx="227">
                  <c:v>37.791367900000012</c:v>
                </c:pt>
                <c:pt idx="228">
                  <c:v>37.823962750000007</c:v>
                </c:pt>
                <c:pt idx="229">
                  <c:v>37.337787300000002</c:v>
                </c:pt>
                <c:pt idx="230">
                  <c:v>38.333449400000006</c:v>
                </c:pt>
                <c:pt idx="231">
                  <c:v>38.356047800000006</c:v>
                </c:pt>
                <c:pt idx="232">
                  <c:v>37.733579800000001</c:v>
                </c:pt>
                <c:pt idx="233">
                  <c:v>36.678536800000003</c:v>
                </c:pt>
                <c:pt idx="234">
                  <c:v>37.112335000000009</c:v>
                </c:pt>
                <c:pt idx="235">
                  <c:v>38.015784200000006</c:v>
                </c:pt>
                <c:pt idx="236">
                  <c:v>39.489265750000008</c:v>
                </c:pt>
                <c:pt idx="237">
                  <c:v>42.462040050000013</c:v>
                </c:pt>
                <c:pt idx="238">
                  <c:v>41.690997000000003</c:v>
                </c:pt>
                <c:pt idx="239">
                  <c:v>36.723178499999996</c:v>
                </c:pt>
                <c:pt idx="240">
                  <c:v>39.395014000000003</c:v>
                </c:pt>
                <c:pt idx="241">
                  <c:v>36.87135390000001</c:v>
                </c:pt>
                <c:pt idx="242">
                  <c:v>36.922153200000011</c:v>
                </c:pt>
                <c:pt idx="243">
                  <c:v>37.894615300000012</c:v>
                </c:pt>
                <c:pt idx="244">
                  <c:v>38.233168150000012</c:v>
                </c:pt>
                <c:pt idx="245">
                  <c:v>38.19785250000001</c:v>
                </c:pt>
                <c:pt idx="246">
                  <c:v>38.44307005000001</c:v>
                </c:pt>
                <c:pt idx="247">
                  <c:v>38.649928750000008</c:v>
                </c:pt>
                <c:pt idx="248">
                  <c:v>39.959012500000007</c:v>
                </c:pt>
                <c:pt idx="249">
                  <c:v>39.539149150000007</c:v>
                </c:pt>
                <c:pt idx="250">
                  <c:v>41.04029950000001</c:v>
                </c:pt>
                <c:pt idx="251">
                  <c:v>40.673266200000015</c:v>
                </c:pt>
                <c:pt idx="252">
                  <c:v>41.827584500000007</c:v>
                </c:pt>
                <c:pt idx="253">
                  <c:v>42.356030000000011</c:v>
                </c:pt>
                <c:pt idx="254">
                  <c:v>43.274840800000007</c:v>
                </c:pt>
                <c:pt idx="255">
                  <c:v>44.712337900000009</c:v>
                </c:pt>
                <c:pt idx="256">
                  <c:v>44.754755950000011</c:v>
                </c:pt>
                <c:pt idx="257">
                  <c:v>44.230853650000007</c:v>
                </c:pt>
                <c:pt idx="258">
                  <c:v>45.490830900000006</c:v>
                </c:pt>
                <c:pt idx="259">
                  <c:v>46.258707900000005</c:v>
                </c:pt>
                <c:pt idx="260">
                  <c:v>44.512676800000001</c:v>
                </c:pt>
                <c:pt idx="261">
                  <c:v>43.370992900000005</c:v>
                </c:pt>
                <c:pt idx="262">
                  <c:v>43.261841950000004</c:v>
                </c:pt>
                <c:pt idx="263">
                  <c:v>41.217772500000002</c:v>
                </c:pt>
                <c:pt idx="264">
                  <c:v>39.796935500000011</c:v>
                </c:pt>
                <c:pt idx="265">
                  <c:v>40.382395500000001</c:v>
                </c:pt>
                <c:pt idx="266">
                  <c:v>40.753972000000005</c:v>
                </c:pt>
                <c:pt idx="267">
                  <c:v>43.238844100000001</c:v>
                </c:pt>
                <c:pt idx="268">
                  <c:v>42.191541100000009</c:v>
                </c:pt>
                <c:pt idx="269">
                  <c:v>44.034519500000002</c:v>
                </c:pt>
                <c:pt idx="270">
                  <c:v>43.359014600000009</c:v>
                </c:pt>
                <c:pt idx="271">
                  <c:v>40.084834300000004</c:v>
                </c:pt>
                <c:pt idx="272">
                  <c:v>40.137356800000006</c:v>
                </c:pt>
                <c:pt idx="273">
                  <c:v>41.716753300000008</c:v>
                </c:pt>
                <c:pt idx="274">
                  <c:v>41.85763750000001</c:v>
                </c:pt>
                <c:pt idx="275">
                  <c:v>42.775247500000006</c:v>
                </c:pt>
                <c:pt idx="276">
                  <c:v>41.923456000000009</c:v>
                </c:pt>
                <c:pt idx="277">
                  <c:v>43.518789300000002</c:v>
                </c:pt>
                <c:pt idx="278">
                  <c:v>46.340329800000006</c:v>
                </c:pt>
                <c:pt idx="279">
                  <c:v>47.589115850000013</c:v>
                </c:pt>
                <c:pt idx="280">
                  <c:v>46.913931750000003</c:v>
                </c:pt>
                <c:pt idx="281">
                  <c:v>46.344787400000008</c:v>
                </c:pt>
                <c:pt idx="282">
                  <c:v>47.320769500000004</c:v>
                </c:pt>
                <c:pt idx="283">
                  <c:v>47.955438750000006</c:v>
                </c:pt>
                <c:pt idx="284">
                  <c:v>43.5230101</c:v>
                </c:pt>
                <c:pt idx="285">
                  <c:v>44.816488600000007</c:v>
                </c:pt>
                <c:pt idx="286">
                  <c:v>43.298091400000004</c:v>
                </c:pt>
                <c:pt idx="287">
                  <c:v>42.139194700000004</c:v>
                </c:pt>
                <c:pt idx="288">
                  <c:v>42.888763700000005</c:v>
                </c:pt>
                <c:pt idx="289">
                  <c:v>43.086046750000008</c:v>
                </c:pt>
                <c:pt idx="290">
                  <c:v>41.912218400000008</c:v>
                </c:pt>
                <c:pt idx="291">
                  <c:v>42.271630900000005</c:v>
                </c:pt>
                <c:pt idx="292">
                  <c:v>42.382256700000006</c:v>
                </c:pt>
                <c:pt idx="293">
                  <c:v>42.244861300000004</c:v>
                </c:pt>
                <c:pt idx="294">
                  <c:v>41.538767950000008</c:v>
                </c:pt>
                <c:pt idx="295">
                  <c:v>43.273932200000004</c:v>
                </c:pt>
                <c:pt idx="296">
                  <c:v>42.873687250000003</c:v>
                </c:pt>
                <c:pt idx="297">
                  <c:v>44.789292150000001</c:v>
                </c:pt>
                <c:pt idx="298">
                  <c:v>45.041315650000008</c:v>
                </c:pt>
                <c:pt idx="299">
                  <c:v>44.982596350000001</c:v>
                </c:pt>
                <c:pt idx="300">
                  <c:v>42.068028900000002</c:v>
                </c:pt>
                <c:pt idx="301">
                  <c:v>42.387975699999998</c:v>
                </c:pt>
                <c:pt idx="302">
                  <c:v>43.169339100000009</c:v>
                </c:pt>
                <c:pt idx="303">
                  <c:v>42.887481100000002</c:v>
                </c:pt>
                <c:pt idx="304">
                  <c:v>41.601941000000004</c:v>
                </c:pt>
                <c:pt idx="305">
                  <c:v>41.766586000000011</c:v>
                </c:pt>
                <c:pt idx="306">
                  <c:v>42.05694115</c:v>
                </c:pt>
                <c:pt idx="307">
                  <c:v>42.00103785000001</c:v>
                </c:pt>
                <c:pt idx="308">
                  <c:v>41.55018925000001</c:v>
                </c:pt>
                <c:pt idx="309">
                  <c:v>39.825937800000013</c:v>
                </c:pt>
                <c:pt idx="310">
                  <c:v>39.201932200000002</c:v>
                </c:pt>
                <c:pt idx="311">
                  <c:v>39.603761499999997</c:v>
                </c:pt>
                <c:pt idx="312">
                  <c:v>40.088161300000003</c:v>
                </c:pt>
                <c:pt idx="313">
                  <c:v>41.637864100000009</c:v>
                </c:pt>
                <c:pt idx="314">
                  <c:v>40.731860500000003</c:v>
                </c:pt>
                <c:pt idx="315">
                  <c:v>40.749702100000007</c:v>
                </c:pt>
                <c:pt idx="316">
                  <c:v>39.843902500000013</c:v>
                </c:pt>
                <c:pt idx="317">
                  <c:v>41.224446700000009</c:v>
                </c:pt>
                <c:pt idx="318">
                  <c:v>41.049193250000002</c:v>
                </c:pt>
                <c:pt idx="319">
                  <c:v>40.323363100000009</c:v>
                </c:pt>
                <c:pt idx="320">
                  <c:v>39.760217950000005</c:v>
                </c:pt>
                <c:pt idx="321">
                  <c:v>38.887782000000009</c:v>
                </c:pt>
                <c:pt idx="322">
                  <c:v>38.570290400000005</c:v>
                </c:pt>
              </c:numCache>
            </c:numRef>
          </c:val>
        </c:ser>
        <c:marker val="1"/>
        <c:axId val="53963008"/>
        <c:axId val="57103488"/>
      </c:lineChart>
      <c:catAx>
        <c:axId val="53963008"/>
        <c:scaling>
          <c:orientation val="minMax"/>
        </c:scaling>
        <c:axPos val="b"/>
        <c:numFmt formatCode="m/d/yyyy\ h:mm" sourceLinked="1"/>
        <c:majorTickMark val="none"/>
        <c:tickLblPos val="none"/>
        <c:crossAx val="57103488"/>
        <c:crosses val="autoZero"/>
        <c:lblAlgn val="ctr"/>
        <c:lblOffset val="100"/>
      </c:catAx>
      <c:valAx>
        <c:axId val="57103488"/>
        <c:scaling>
          <c:orientation val="minMax"/>
          <c:min val="20"/>
        </c:scaling>
        <c:axPos val="l"/>
        <c:majorGridlines/>
        <c:numFmt formatCode="0.00" sourceLinked="1"/>
        <c:majorTickMark val="none"/>
        <c:tickLblPos val="nextTo"/>
        <c:crossAx val="53963008"/>
        <c:crosses val="autoZero"/>
        <c:crossBetween val="between"/>
      </c:valAx>
    </c:plotArea>
    <c:legend>
      <c:legendPos val="r"/>
      <c:layout/>
    </c:legend>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n-PH"/>
  <c:chart>
    <c:title>
      <c:tx>
        <c:rich>
          <a:bodyPr/>
          <a:lstStyle/>
          <a:p>
            <a:pPr>
              <a:defRPr/>
            </a:pPr>
            <a:r>
              <a:rPr lang="en-US"/>
              <a:t>Temperature in °C</a:t>
            </a:r>
          </a:p>
          <a:p>
            <a:pPr>
              <a:defRPr/>
            </a:pPr>
            <a:r>
              <a:rPr lang="en-US"/>
              <a:t>1304-1404 PM July 21, 2014</a:t>
            </a:r>
          </a:p>
        </c:rich>
      </c:tx>
      <c:layout/>
    </c:title>
    <c:plotArea>
      <c:layout/>
      <c:lineChart>
        <c:grouping val="standard"/>
        <c:ser>
          <c:idx val="1"/>
          <c:order val="0"/>
          <c:tx>
            <c:v>2222</c:v>
          </c:tx>
          <c:marker>
            <c:symbol val="none"/>
          </c:marker>
          <c:val>
            <c:numRef>
              <c:f>Sheet2!$E$364:$E$456</c:f>
              <c:numCache>
                <c:formatCode>General</c:formatCode>
                <c:ptCount val="93"/>
                <c:pt idx="0">
                  <c:v>45.419999999999995</c:v>
                </c:pt>
                <c:pt idx="1">
                  <c:v>45.82</c:v>
                </c:pt>
                <c:pt idx="2">
                  <c:v>45.46</c:v>
                </c:pt>
                <c:pt idx="3">
                  <c:v>47.089999999999996</c:v>
                </c:pt>
                <c:pt idx="4">
                  <c:v>46.85</c:v>
                </c:pt>
                <c:pt idx="5">
                  <c:v>47.23</c:v>
                </c:pt>
                <c:pt idx="6">
                  <c:v>47.699999999999996</c:v>
                </c:pt>
                <c:pt idx="7">
                  <c:v>47.57</c:v>
                </c:pt>
                <c:pt idx="8">
                  <c:v>46.35</c:v>
                </c:pt>
                <c:pt idx="9">
                  <c:v>45.13</c:v>
                </c:pt>
                <c:pt idx="10">
                  <c:v>45.169999999999995</c:v>
                </c:pt>
                <c:pt idx="11">
                  <c:v>44.85</c:v>
                </c:pt>
                <c:pt idx="12">
                  <c:v>44.68</c:v>
                </c:pt>
                <c:pt idx="13">
                  <c:v>44.610000000000007</c:v>
                </c:pt>
                <c:pt idx="14">
                  <c:v>44.660000000000004</c:v>
                </c:pt>
                <c:pt idx="15">
                  <c:v>44.57</c:v>
                </c:pt>
                <c:pt idx="16">
                  <c:v>44.389999999999993</c:v>
                </c:pt>
                <c:pt idx="17">
                  <c:v>44.21</c:v>
                </c:pt>
                <c:pt idx="18">
                  <c:v>44.550000000000004</c:v>
                </c:pt>
                <c:pt idx="19">
                  <c:v>44.589999999999996</c:v>
                </c:pt>
                <c:pt idx="20">
                  <c:v>44.35</c:v>
                </c:pt>
                <c:pt idx="21">
                  <c:v>44.279999999999994</c:v>
                </c:pt>
                <c:pt idx="22">
                  <c:v>44.050000000000004</c:v>
                </c:pt>
                <c:pt idx="23">
                  <c:v>44.15</c:v>
                </c:pt>
                <c:pt idx="24">
                  <c:v>44.410000000000004</c:v>
                </c:pt>
                <c:pt idx="25">
                  <c:v>44.43</c:v>
                </c:pt>
                <c:pt idx="26">
                  <c:v>44.74</c:v>
                </c:pt>
                <c:pt idx="27">
                  <c:v>44.54</c:v>
                </c:pt>
                <c:pt idx="28">
                  <c:v>44.54</c:v>
                </c:pt>
                <c:pt idx="29">
                  <c:v>44.73</c:v>
                </c:pt>
                <c:pt idx="30">
                  <c:v>44.99</c:v>
                </c:pt>
                <c:pt idx="31">
                  <c:v>44.919999999999995</c:v>
                </c:pt>
                <c:pt idx="32">
                  <c:v>45.01</c:v>
                </c:pt>
                <c:pt idx="33">
                  <c:v>44.529999999999994</c:v>
                </c:pt>
                <c:pt idx="34">
                  <c:v>45.059999999999995</c:v>
                </c:pt>
                <c:pt idx="35">
                  <c:v>45.27</c:v>
                </c:pt>
                <c:pt idx="36">
                  <c:v>45.449999999999996</c:v>
                </c:pt>
                <c:pt idx="37">
                  <c:v>46.26</c:v>
                </c:pt>
                <c:pt idx="38">
                  <c:v>46.250000000000007</c:v>
                </c:pt>
                <c:pt idx="39">
                  <c:v>46.12</c:v>
                </c:pt>
                <c:pt idx="40">
                  <c:v>46.160000000000004</c:v>
                </c:pt>
                <c:pt idx="41">
                  <c:v>46.77</c:v>
                </c:pt>
                <c:pt idx="42">
                  <c:v>46.88</c:v>
                </c:pt>
                <c:pt idx="43">
                  <c:v>46.73</c:v>
                </c:pt>
                <c:pt idx="44">
                  <c:v>46.4</c:v>
                </c:pt>
                <c:pt idx="45">
                  <c:v>45.699999999999996</c:v>
                </c:pt>
                <c:pt idx="46">
                  <c:v>45.68</c:v>
                </c:pt>
                <c:pt idx="47">
                  <c:v>45.330000000000005</c:v>
                </c:pt>
                <c:pt idx="48">
                  <c:v>45.339999999999996</c:v>
                </c:pt>
                <c:pt idx="49">
                  <c:v>45.43</c:v>
                </c:pt>
                <c:pt idx="50">
                  <c:v>45.529999999999994</c:v>
                </c:pt>
                <c:pt idx="51">
                  <c:v>45.52</c:v>
                </c:pt>
                <c:pt idx="52">
                  <c:v>45.589999999999996</c:v>
                </c:pt>
                <c:pt idx="53">
                  <c:v>45.309999999999995</c:v>
                </c:pt>
                <c:pt idx="54">
                  <c:v>45.580000000000005</c:v>
                </c:pt>
                <c:pt idx="55">
                  <c:v>45.4</c:v>
                </c:pt>
                <c:pt idx="56">
                  <c:v>45.300000000000004</c:v>
                </c:pt>
                <c:pt idx="57">
                  <c:v>45.57</c:v>
                </c:pt>
                <c:pt idx="58">
                  <c:v>45.750000000000007</c:v>
                </c:pt>
                <c:pt idx="59">
                  <c:v>45.77</c:v>
                </c:pt>
                <c:pt idx="60">
                  <c:v>46.18</c:v>
                </c:pt>
                <c:pt idx="61">
                  <c:v>46.110000000000007</c:v>
                </c:pt>
                <c:pt idx="62">
                  <c:v>46.1</c:v>
                </c:pt>
                <c:pt idx="63">
                  <c:v>46.12</c:v>
                </c:pt>
                <c:pt idx="64">
                  <c:v>46.35</c:v>
                </c:pt>
                <c:pt idx="65">
                  <c:v>46.21</c:v>
                </c:pt>
                <c:pt idx="66">
                  <c:v>46.4</c:v>
                </c:pt>
                <c:pt idx="67">
                  <c:v>46.440000000000005</c:v>
                </c:pt>
                <c:pt idx="68">
                  <c:v>46.470000000000006</c:v>
                </c:pt>
                <c:pt idx="69">
                  <c:v>46.6</c:v>
                </c:pt>
                <c:pt idx="70">
                  <c:v>46.77</c:v>
                </c:pt>
                <c:pt idx="71">
                  <c:v>46.699999999999996</c:v>
                </c:pt>
                <c:pt idx="72">
                  <c:v>46.38</c:v>
                </c:pt>
                <c:pt idx="73">
                  <c:v>46.49</c:v>
                </c:pt>
                <c:pt idx="74">
                  <c:v>46.529999999999994</c:v>
                </c:pt>
                <c:pt idx="75">
                  <c:v>46.6</c:v>
                </c:pt>
                <c:pt idx="76">
                  <c:v>46.63</c:v>
                </c:pt>
                <c:pt idx="77">
                  <c:v>46.79</c:v>
                </c:pt>
                <c:pt idx="78">
                  <c:v>46.529999999999994</c:v>
                </c:pt>
                <c:pt idx="79">
                  <c:v>46.1</c:v>
                </c:pt>
                <c:pt idx="80">
                  <c:v>45.919999999999995</c:v>
                </c:pt>
                <c:pt idx="81">
                  <c:v>46.139999999999993</c:v>
                </c:pt>
                <c:pt idx="82">
                  <c:v>46.38</c:v>
                </c:pt>
                <c:pt idx="83">
                  <c:v>46.18</c:v>
                </c:pt>
                <c:pt idx="84">
                  <c:v>46.24</c:v>
                </c:pt>
                <c:pt idx="85">
                  <c:v>46.309999999999995</c:v>
                </c:pt>
                <c:pt idx="86">
                  <c:v>46.21</c:v>
                </c:pt>
                <c:pt idx="87">
                  <c:v>46.309999999999995</c:v>
                </c:pt>
                <c:pt idx="88">
                  <c:v>46.550000000000004</c:v>
                </c:pt>
                <c:pt idx="89">
                  <c:v>46.160000000000004</c:v>
                </c:pt>
                <c:pt idx="90">
                  <c:v>46.300000000000004</c:v>
                </c:pt>
                <c:pt idx="91">
                  <c:v>46.389999999999993</c:v>
                </c:pt>
                <c:pt idx="92">
                  <c:v>46.48</c:v>
                </c:pt>
              </c:numCache>
            </c:numRef>
          </c:val>
        </c:ser>
        <c:ser>
          <c:idx val="2"/>
          <c:order val="1"/>
          <c:tx>
            <c:v>2223</c:v>
          </c:tx>
          <c:marker>
            <c:symbol val="none"/>
          </c:marker>
          <c:val>
            <c:numRef>
              <c:f>Sheet2!$B$442:$B$545</c:f>
              <c:numCache>
                <c:formatCode>General</c:formatCode>
                <c:ptCount val="104"/>
                <c:pt idx="0">
                  <c:v>46.04</c:v>
                </c:pt>
                <c:pt idx="1">
                  <c:v>46.139999999999993</c:v>
                </c:pt>
                <c:pt idx="2">
                  <c:v>46.15</c:v>
                </c:pt>
                <c:pt idx="3">
                  <c:v>46.26</c:v>
                </c:pt>
                <c:pt idx="4">
                  <c:v>46.37</c:v>
                </c:pt>
                <c:pt idx="5">
                  <c:v>46.38</c:v>
                </c:pt>
                <c:pt idx="6">
                  <c:v>46.589999999999996</c:v>
                </c:pt>
                <c:pt idx="7">
                  <c:v>46.65</c:v>
                </c:pt>
                <c:pt idx="8">
                  <c:v>46.610000000000007</c:v>
                </c:pt>
                <c:pt idx="9">
                  <c:v>46.750000000000007</c:v>
                </c:pt>
                <c:pt idx="10">
                  <c:v>46.720000000000006</c:v>
                </c:pt>
                <c:pt idx="11">
                  <c:v>46.949999999999996</c:v>
                </c:pt>
                <c:pt idx="12">
                  <c:v>46.88</c:v>
                </c:pt>
                <c:pt idx="13">
                  <c:v>46.9</c:v>
                </c:pt>
                <c:pt idx="14">
                  <c:v>46.860000000000007</c:v>
                </c:pt>
                <c:pt idx="15">
                  <c:v>46.79</c:v>
                </c:pt>
                <c:pt idx="16">
                  <c:v>46.48</c:v>
                </c:pt>
                <c:pt idx="17">
                  <c:v>46.419999999999995</c:v>
                </c:pt>
                <c:pt idx="18">
                  <c:v>46.18</c:v>
                </c:pt>
                <c:pt idx="19">
                  <c:v>46.199999999999996</c:v>
                </c:pt>
                <c:pt idx="20">
                  <c:v>46.199999999999996</c:v>
                </c:pt>
                <c:pt idx="21">
                  <c:v>45.93</c:v>
                </c:pt>
                <c:pt idx="22">
                  <c:v>45.690000000000005</c:v>
                </c:pt>
                <c:pt idx="23">
                  <c:v>45.93</c:v>
                </c:pt>
                <c:pt idx="24">
                  <c:v>46.050000000000004</c:v>
                </c:pt>
                <c:pt idx="25">
                  <c:v>45.9</c:v>
                </c:pt>
                <c:pt idx="26">
                  <c:v>45.860000000000007</c:v>
                </c:pt>
                <c:pt idx="27">
                  <c:v>45.970000000000006</c:v>
                </c:pt>
                <c:pt idx="28">
                  <c:v>45.199999999999996</c:v>
                </c:pt>
                <c:pt idx="29">
                  <c:v>45.169999999999995</c:v>
                </c:pt>
                <c:pt idx="30">
                  <c:v>45.190000000000005</c:v>
                </c:pt>
                <c:pt idx="31">
                  <c:v>44.79</c:v>
                </c:pt>
                <c:pt idx="32">
                  <c:v>44.809999999999995</c:v>
                </c:pt>
                <c:pt idx="33">
                  <c:v>44.9</c:v>
                </c:pt>
                <c:pt idx="34">
                  <c:v>44.940000000000005</c:v>
                </c:pt>
                <c:pt idx="35">
                  <c:v>44.93</c:v>
                </c:pt>
                <c:pt idx="36">
                  <c:v>44.410000000000004</c:v>
                </c:pt>
                <c:pt idx="37">
                  <c:v>44.440000000000005</c:v>
                </c:pt>
                <c:pt idx="38">
                  <c:v>44.48</c:v>
                </c:pt>
                <c:pt idx="39">
                  <c:v>44.970000000000006</c:v>
                </c:pt>
                <c:pt idx="40">
                  <c:v>44.82</c:v>
                </c:pt>
                <c:pt idx="41">
                  <c:v>44.96</c:v>
                </c:pt>
                <c:pt idx="42">
                  <c:v>45.110000000000007</c:v>
                </c:pt>
                <c:pt idx="43">
                  <c:v>45.080000000000005</c:v>
                </c:pt>
                <c:pt idx="44">
                  <c:v>45.169999999999995</c:v>
                </c:pt>
                <c:pt idx="45">
                  <c:v>45.250000000000007</c:v>
                </c:pt>
                <c:pt idx="46">
                  <c:v>45.279999999999994</c:v>
                </c:pt>
                <c:pt idx="47">
                  <c:v>45.23</c:v>
                </c:pt>
                <c:pt idx="48">
                  <c:v>45.279999999999994</c:v>
                </c:pt>
                <c:pt idx="49">
                  <c:v>45.27</c:v>
                </c:pt>
                <c:pt idx="50">
                  <c:v>45.300000000000004</c:v>
                </c:pt>
                <c:pt idx="51">
                  <c:v>45.29</c:v>
                </c:pt>
                <c:pt idx="52">
                  <c:v>45.220000000000006</c:v>
                </c:pt>
                <c:pt idx="53">
                  <c:v>45.410000000000004</c:v>
                </c:pt>
                <c:pt idx="54">
                  <c:v>45.57</c:v>
                </c:pt>
                <c:pt idx="55">
                  <c:v>45.699999999999996</c:v>
                </c:pt>
                <c:pt idx="56">
                  <c:v>45.6</c:v>
                </c:pt>
                <c:pt idx="57">
                  <c:v>45.73</c:v>
                </c:pt>
                <c:pt idx="58">
                  <c:v>45.699999999999996</c:v>
                </c:pt>
                <c:pt idx="59">
                  <c:v>45.720000000000006</c:v>
                </c:pt>
                <c:pt idx="60">
                  <c:v>45.669999999999995</c:v>
                </c:pt>
                <c:pt idx="61">
                  <c:v>45.57</c:v>
                </c:pt>
                <c:pt idx="62">
                  <c:v>45.9</c:v>
                </c:pt>
                <c:pt idx="63">
                  <c:v>46.029999999999994</c:v>
                </c:pt>
                <c:pt idx="64">
                  <c:v>46.18</c:v>
                </c:pt>
                <c:pt idx="65">
                  <c:v>46.190000000000005</c:v>
                </c:pt>
                <c:pt idx="66">
                  <c:v>46.389999999999993</c:v>
                </c:pt>
                <c:pt idx="67">
                  <c:v>46.37</c:v>
                </c:pt>
                <c:pt idx="68">
                  <c:v>46.440000000000005</c:v>
                </c:pt>
                <c:pt idx="69">
                  <c:v>46.43</c:v>
                </c:pt>
                <c:pt idx="70">
                  <c:v>46.279999999999994</c:v>
                </c:pt>
                <c:pt idx="71">
                  <c:v>46.27</c:v>
                </c:pt>
                <c:pt idx="72">
                  <c:v>46.389999999999993</c:v>
                </c:pt>
                <c:pt idx="73">
                  <c:v>46.220000000000006</c:v>
                </c:pt>
                <c:pt idx="74">
                  <c:v>46.250000000000007</c:v>
                </c:pt>
                <c:pt idx="75">
                  <c:v>46.46</c:v>
                </c:pt>
                <c:pt idx="76">
                  <c:v>46.48</c:v>
                </c:pt>
                <c:pt idx="77">
                  <c:v>46.449999999999996</c:v>
                </c:pt>
                <c:pt idx="78">
                  <c:v>46.339999999999996</c:v>
                </c:pt>
                <c:pt idx="79">
                  <c:v>46.410000000000004</c:v>
                </c:pt>
                <c:pt idx="80">
                  <c:v>46.4</c:v>
                </c:pt>
                <c:pt idx="81">
                  <c:v>46.49</c:v>
                </c:pt>
                <c:pt idx="82">
                  <c:v>46.449999999999996</c:v>
                </c:pt>
                <c:pt idx="83">
                  <c:v>46.500000000000007</c:v>
                </c:pt>
                <c:pt idx="84">
                  <c:v>46.550000000000004</c:v>
                </c:pt>
                <c:pt idx="85">
                  <c:v>46.669999999999995</c:v>
                </c:pt>
                <c:pt idx="86">
                  <c:v>46.690000000000005</c:v>
                </c:pt>
                <c:pt idx="87">
                  <c:v>46.52</c:v>
                </c:pt>
                <c:pt idx="88">
                  <c:v>46.529999999999994</c:v>
                </c:pt>
                <c:pt idx="89">
                  <c:v>46.449999999999996</c:v>
                </c:pt>
                <c:pt idx="90">
                  <c:v>46.43</c:v>
                </c:pt>
                <c:pt idx="91">
                  <c:v>46.48</c:v>
                </c:pt>
                <c:pt idx="92">
                  <c:v>46.46</c:v>
                </c:pt>
                <c:pt idx="93">
                  <c:v>46.6</c:v>
                </c:pt>
                <c:pt idx="94">
                  <c:v>46.889999999999993</c:v>
                </c:pt>
                <c:pt idx="95">
                  <c:v>46.800000000000004</c:v>
                </c:pt>
                <c:pt idx="96">
                  <c:v>46.860000000000007</c:v>
                </c:pt>
                <c:pt idx="97">
                  <c:v>46.98</c:v>
                </c:pt>
                <c:pt idx="98">
                  <c:v>47.110000000000007</c:v>
                </c:pt>
                <c:pt idx="99">
                  <c:v>47.190000000000005</c:v>
                </c:pt>
                <c:pt idx="100">
                  <c:v>47.71</c:v>
                </c:pt>
                <c:pt idx="101">
                  <c:v>47.830000000000005</c:v>
                </c:pt>
                <c:pt idx="102">
                  <c:v>47.79</c:v>
                </c:pt>
                <c:pt idx="103">
                  <c:v>47.79</c:v>
                </c:pt>
              </c:numCache>
            </c:numRef>
          </c:val>
        </c:ser>
        <c:ser>
          <c:idx val="3"/>
          <c:order val="2"/>
          <c:tx>
            <c:v>2224</c:v>
          </c:tx>
          <c:marker>
            <c:symbol val="none"/>
          </c:marker>
          <c:val>
            <c:numRef>
              <c:f>Sheet2!$H$804:$H$1108</c:f>
              <c:numCache>
                <c:formatCode>General</c:formatCode>
                <c:ptCount val="305"/>
                <c:pt idx="0">
                  <c:v>48.01</c:v>
                </c:pt>
                <c:pt idx="1">
                  <c:v>47.88</c:v>
                </c:pt>
                <c:pt idx="2">
                  <c:v>47.910000000000004</c:v>
                </c:pt>
                <c:pt idx="3">
                  <c:v>48.110000000000007</c:v>
                </c:pt>
                <c:pt idx="4">
                  <c:v>48.12</c:v>
                </c:pt>
                <c:pt idx="5">
                  <c:v>48.050000000000004</c:v>
                </c:pt>
                <c:pt idx="6">
                  <c:v>48.050000000000004</c:v>
                </c:pt>
                <c:pt idx="7">
                  <c:v>48.26</c:v>
                </c:pt>
                <c:pt idx="8">
                  <c:v>47.96</c:v>
                </c:pt>
                <c:pt idx="9">
                  <c:v>47.809999999999995</c:v>
                </c:pt>
                <c:pt idx="10">
                  <c:v>47.73</c:v>
                </c:pt>
                <c:pt idx="11">
                  <c:v>47.949999999999996</c:v>
                </c:pt>
                <c:pt idx="12">
                  <c:v>48.21</c:v>
                </c:pt>
                <c:pt idx="13">
                  <c:v>47.809999999999995</c:v>
                </c:pt>
                <c:pt idx="14">
                  <c:v>47.750000000000007</c:v>
                </c:pt>
                <c:pt idx="15">
                  <c:v>47.76</c:v>
                </c:pt>
                <c:pt idx="16">
                  <c:v>47.809999999999995</c:v>
                </c:pt>
                <c:pt idx="17">
                  <c:v>48.089999999999996</c:v>
                </c:pt>
                <c:pt idx="18">
                  <c:v>48.220000000000006</c:v>
                </c:pt>
                <c:pt idx="19">
                  <c:v>48.279999999999994</c:v>
                </c:pt>
                <c:pt idx="20">
                  <c:v>48.199999999999996</c:v>
                </c:pt>
                <c:pt idx="21">
                  <c:v>47.93</c:v>
                </c:pt>
                <c:pt idx="22">
                  <c:v>47.279999999999994</c:v>
                </c:pt>
                <c:pt idx="23">
                  <c:v>47.43</c:v>
                </c:pt>
                <c:pt idx="24">
                  <c:v>47.46</c:v>
                </c:pt>
                <c:pt idx="25">
                  <c:v>47.559999999999995</c:v>
                </c:pt>
                <c:pt idx="26">
                  <c:v>47.35</c:v>
                </c:pt>
                <c:pt idx="27">
                  <c:v>47.54</c:v>
                </c:pt>
                <c:pt idx="28">
                  <c:v>47.01</c:v>
                </c:pt>
                <c:pt idx="29">
                  <c:v>47.1</c:v>
                </c:pt>
                <c:pt idx="30">
                  <c:v>47.449999999999996</c:v>
                </c:pt>
                <c:pt idx="31">
                  <c:v>47.46</c:v>
                </c:pt>
                <c:pt idx="32">
                  <c:v>47.440000000000005</c:v>
                </c:pt>
                <c:pt idx="33">
                  <c:v>47.610000000000007</c:v>
                </c:pt>
                <c:pt idx="34">
                  <c:v>47.79</c:v>
                </c:pt>
                <c:pt idx="35">
                  <c:v>48.029999999999994</c:v>
                </c:pt>
                <c:pt idx="36">
                  <c:v>47.96</c:v>
                </c:pt>
                <c:pt idx="37">
                  <c:v>47.98</c:v>
                </c:pt>
                <c:pt idx="38">
                  <c:v>48.199999999999996</c:v>
                </c:pt>
                <c:pt idx="39">
                  <c:v>48.35</c:v>
                </c:pt>
                <c:pt idx="40">
                  <c:v>48.389999999999993</c:v>
                </c:pt>
                <c:pt idx="41">
                  <c:v>48.4</c:v>
                </c:pt>
                <c:pt idx="42">
                  <c:v>48.38</c:v>
                </c:pt>
                <c:pt idx="43">
                  <c:v>48.610000000000007</c:v>
                </c:pt>
                <c:pt idx="44">
                  <c:v>48.54</c:v>
                </c:pt>
                <c:pt idx="45">
                  <c:v>48.71</c:v>
                </c:pt>
                <c:pt idx="46">
                  <c:v>48.77</c:v>
                </c:pt>
                <c:pt idx="47">
                  <c:v>48.71</c:v>
                </c:pt>
                <c:pt idx="48">
                  <c:v>48.57</c:v>
                </c:pt>
                <c:pt idx="49">
                  <c:v>48.139999999999993</c:v>
                </c:pt>
                <c:pt idx="50">
                  <c:v>47.529999999999994</c:v>
                </c:pt>
                <c:pt idx="51">
                  <c:v>47.389999999999993</c:v>
                </c:pt>
                <c:pt idx="52">
                  <c:v>46.610000000000007</c:v>
                </c:pt>
                <c:pt idx="53">
                  <c:v>46.470000000000006</c:v>
                </c:pt>
                <c:pt idx="54">
                  <c:v>46.73</c:v>
                </c:pt>
                <c:pt idx="55">
                  <c:v>46.970000000000006</c:v>
                </c:pt>
                <c:pt idx="56">
                  <c:v>47.089999999999996</c:v>
                </c:pt>
                <c:pt idx="57">
                  <c:v>47.250000000000007</c:v>
                </c:pt>
                <c:pt idx="58">
                  <c:v>47.160000000000004</c:v>
                </c:pt>
                <c:pt idx="59">
                  <c:v>46.860000000000007</c:v>
                </c:pt>
                <c:pt idx="60">
                  <c:v>46.63</c:v>
                </c:pt>
                <c:pt idx="61">
                  <c:v>46.35</c:v>
                </c:pt>
                <c:pt idx="62">
                  <c:v>46.500000000000007</c:v>
                </c:pt>
                <c:pt idx="63">
                  <c:v>46.639999999999993</c:v>
                </c:pt>
                <c:pt idx="64">
                  <c:v>46.79</c:v>
                </c:pt>
                <c:pt idx="65">
                  <c:v>46.68</c:v>
                </c:pt>
                <c:pt idx="66">
                  <c:v>46.440000000000005</c:v>
                </c:pt>
                <c:pt idx="67">
                  <c:v>46.62</c:v>
                </c:pt>
                <c:pt idx="68">
                  <c:v>46.720000000000006</c:v>
                </c:pt>
                <c:pt idx="69">
                  <c:v>46.860000000000007</c:v>
                </c:pt>
                <c:pt idx="70">
                  <c:v>46.74</c:v>
                </c:pt>
                <c:pt idx="71">
                  <c:v>46.74</c:v>
                </c:pt>
                <c:pt idx="72">
                  <c:v>46.85</c:v>
                </c:pt>
                <c:pt idx="73">
                  <c:v>46.93</c:v>
                </c:pt>
                <c:pt idx="74">
                  <c:v>46.85</c:v>
                </c:pt>
                <c:pt idx="75">
                  <c:v>46.88</c:v>
                </c:pt>
                <c:pt idx="76">
                  <c:v>46.54</c:v>
                </c:pt>
                <c:pt idx="77">
                  <c:v>46.550000000000004</c:v>
                </c:pt>
                <c:pt idx="78">
                  <c:v>46.65</c:v>
                </c:pt>
                <c:pt idx="79">
                  <c:v>46.6</c:v>
                </c:pt>
                <c:pt idx="80">
                  <c:v>46.21</c:v>
                </c:pt>
                <c:pt idx="81">
                  <c:v>46.029999999999994</c:v>
                </c:pt>
                <c:pt idx="82">
                  <c:v>45.99</c:v>
                </c:pt>
                <c:pt idx="83">
                  <c:v>45.839999999999996</c:v>
                </c:pt>
                <c:pt idx="84">
                  <c:v>45.610000000000007</c:v>
                </c:pt>
                <c:pt idx="85">
                  <c:v>45.29</c:v>
                </c:pt>
                <c:pt idx="86">
                  <c:v>45.139999999999993</c:v>
                </c:pt>
                <c:pt idx="87">
                  <c:v>45.250000000000007</c:v>
                </c:pt>
                <c:pt idx="88">
                  <c:v>44.919999999999995</c:v>
                </c:pt>
                <c:pt idx="89">
                  <c:v>44.9</c:v>
                </c:pt>
                <c:pt idx="90">
                  <c:v>44.96</c:v>
                </c:pt>
                <c:pt idx="91">
                  <c:v>44.889999999999993</c:v>
                </c:pt>
                <c:pt idx="92">
                  <c:v>45.000000000000007</c:v>
                </c:pt>
                <c:pt idx="93">
                  <c:v>45.139999999999993</c:v>
                </c:pt>
                <c:pt idx="94">
                  <c:v>45.1</c:v>
                </c:pt>
                <c:pt idx="95">
                  <c:v>45.1</c:v>
                </c:pt>
                <c:pt idx="96">
                  <c:v>44.970000000000006</c:v>
                </c:pt>
                <c:pt idx="97">
                  <c:v>44.889999999999993</c:v>
                </c:pt>
                <c:pt idx="98">
                  <c:v>45.04</c:v>
                </c:pt>
                <c:pt idx="99">
                  <c:v>44.910000000000004</c:v>
                </c:pt>
                <c:pt idx="100">
                  <c:v>44.860000000000007</c:v>
                </c:pt>
                <c:pt idx="101">
                  <c:v>44.690000000000005</c:v>
                </c:pt>
                <c:pt idx="102">
                  <c:v>44.809999999999995</c:v>
                </c:pt>
                <c:pt idx="103">
                  <c:v>44.970000000000006</c:v>
                </c:pt>
                <c:pt idx="104">
                  <c:v>45.02</c:v>
                </c:pt>
                <c:pt idx="105">
                  <c:v>45.059999999999995</c:v>
                </c:pt>
                <c:pt idx="106">
                  <c:v>44.87</c:v>
                </c:pt>
                <c:pt idx="107">
                  <c:v>44.199999999999996</c:v>
                </c:pt>
                <c:pt idx="108">
                  <c:v>44.110000000000007</c:v>
                </c:pt>
                <c:pt idx="109">
                  <c:v>44.309999999999995</c:v>
                </c:pt>
                <c:pt idx="110">
                  <c:v>44.46</c:v>
                </c:pt>
                <c:pt idx="111">
                  <c:v>44.48</c:v>
                </c:pt>
                <c:pt idx="112">
                  <c:v>44.63</c:v>
                </c:pt>
                <c:pt idx="113">
                  <c:v>44.71</c:v>
                </c:pt>
                <c:pt idx="114">
                  <c:v>44.830000000000005</c:v>
                </c:pt>
                <c:pt idx="115">
                  <c:v>44.79</c:v>
                </c:pt>
                <c:pt idx="116">
                  <c:v>44.9</c:v>
                </c:pt>
                <c:pt idx="117">
                  <c:v>44.96</c:v>
                </c:pt>
                <c:pt idx="118">
                  <c:v>44.779999999999994</c:v>
                </c:pt>
                <c:pt idx="119">
                  <c:v>44.660000000000004</c:v>
                </c:pt>
                <c:pt idx="120">
                  <c:v>44.830000000000005</c:v>
                </c:pt>
                <c:pt idx="121">
                  <c:v>45.04</c:v>
                </c:pt>
                <c:pt idx="122">
                  <c:v>44.839999999999996</c:v>
                </c:pt>
                <c:pt idx="123">
                  <c:v>44.589999999999996</c:v>
                </c:pt>
                <c:pt idx="124">
                  <c:v>44.63</c:v>
                </c:pt>
                <c:pt idx="125">
                  <c:v>44.470000000000006</c:v>
                </c:pt>
                <c:pt idx="126">
                  <c:v>44.660000000000004</c:v>
                </c:pt>
                <c:pt idx="127">
                  <c:v>44.779999999999994</c:v>
                </c:pt>
                <c:pt idx="128">
                  <c:v>44.76</c:v>
                </c:pt>
                <c:pt idx="129">
                  <c:v>44.73</c:v>
                </c:pt>
                <c:pt idx="130">
                  <c:v>44.550000000000004</c:v>
                </c:pt>
                <c:pt idx="131">
                  <c:v>44.550000000000004</c:v>
                </c:pt>
                <c:pt idx="132">
                  <c:v>44.410000000000004</c:v>
                </c:pt>
                <c:pt idx="133">
                  <c:v>44.57</c:v>
                </c:pt>
                <c:pt idx="134">
                  <c:v>44.32</c:v>
                </c:pt>
                <c:pt idx="135">
                  <c:v>44.550000000000004</c:v>
                </c:pt>
                <c:pt idx="136">
                  <c:v>44.79</c:v>
                </c:pt>
                <c:pt idx="137">
                  <c:v>45.029999999999994</c:v>
                </c:pt>
                <c:pt idx="138">
                  <c:v>45.110000000000007</c:v>
                </c:pt>
                <c:pt idx="139">
                  <c:v>44.910000000000004</c:v>
                </c:pt>
                <c:pt idx="140">
                  <c:v>44.809999999999995</c:v>
                </c:pt>
                <c:pt idx="141">
                  <c:v>45.02</c:v>
                </c:pt>
                <c:pt idx="142">
                  <c:v>45.000000000000007</c:v>
                </c:pt>
                <c:pt idx="143">
                  <c:v>45.169999999999995</c:v>
                </c:pt>
                <c:pt idx="144">
                  <c:v>45.199999999999996</c:v>
                </c:pt>
                <c:pt idx="145">
                  <c:v>45.38</c:v>
                </c:pt>
                <c:pt idx="146">
                  <c:v>45.48</c:v>
                </c:pt>
                <c:pt idx="147">
                  <c:v>45.449999999999996</c:v>
                </c:pt>
                <c:pt idx="148">
                  <c:v>45.110000000000007</c:v>
                </c:pt>
                <c:pt idx="149">
                  <c:v>44.779999999999994</c:v>
                </c:pt>
                <c:pt idx="150">
                  <c:v>44.76</c:v>
                </c:pt>
                <c:pt idx="151">
                  <c:v>44.27</c:v>
                </c:pt>
                <c:pt idx="152">
                  <c:v>44.23</c:v>
                </c:pt>
                <c:pt idx="153">
                  <c:v>44.580000000000005</c:v>
                </c:pt>
                <c:pt idx="154">
                  <c:v>44.660000000000004</c:v>
                </c:pt>
                <c:pt idx="155">
                  <c:v>44.839999999999996</c:v>
                </c:pt>
                <c:pt idx="156">
                  <c:v>45.089999999999996</c:v>
                </c:pt>
                <c:pt idx="157">
                  <c:v>45.300000000000004</c:v>
                </c:pt>
                <c:pt idx="158">
                  <c:v>45.339999999999996</c:v>
                </c:pt>
                <c:pt idx="159">
                  <c:v>45.37</c:v>
                </c:pt>
                <c:pt idx="160">
                  <c:v>45.589999999999996</c:v>
                </c:pt>
                <c:pt idx="161">
                  <c:v>45.449999999999996</c:v>
                </c:pt>
                <c:pt idx="162">
                  <c:v>45.6</c:v>
                </c:pt>
                <c:pt idx="163">
                  <c:v>45.65</c:v>
                </c:pt>
                <c:pt idx="164">
                  <c:v>45.57</c:v>
                </c:pt>
                <c:pt idx="165">
                  <c:v>45.65</c:v>
                </c:pt>
                <c:pt idx="166">
                  <c:v>45.809999999999995</c:v>
                </c:pt>
                <c:pt idx="167">
                  <c:v>46.01</c:v>
                </c:pt>
                <c:pt idx="168">
                  <c:v>46.139999999999993</c:v>
                </c:pt>
                <c:pt idx="169">
                  <c:v>46.279999999999994</c:v>
                </c:pt>
                <c:pt idx="170">
                  <c:v>46.37</c:v>
                </c:pt>
                <c:pt idx="171">
                  <c:v>46.080000000000005</c:v>
                </c:pt>
                <c:pt idx="172">
                  <c:v>46.18</c:v>
                </c:pt>
                <c:pt idx="173">
                  <c:v>46.43</c:v>
                </c:pt>
                <c:pt idx="174">
                  <c:v>46.550000000000004</c:v>
                </c:pt>
                <c:pt idx="175">
                  <c:v>46.6</c:v>
                </c:pt>
                <c:pt idx="176">
                  <c:v>46.809999999999995</c:v>
                </c:pt>
                <c:pt idx="177">
                  <c:v>46.800000000000004</c:v>
                </c:pt>
                <c:pt idx="178">
                  <c:v>46.910000000000004</c:v>
                </c:pt>
                <c:pt idx="179">
                  <c:v>46.639999999999993</c:v>
                </c:pt>
                <c:pt idx="180">
                  <c:v>46.559999999999995</c:v>
                </c:pt>
                <c:pt idx="181">
                  <c:v>46.62</c:v>
                </c:pt>
                <c:pt idx="182">
                  <c:v>46.690000000000005</c:v>
                </c:pt>
                <c:pt idx="183">
                  <c:v>46.85</c:v>
                </c:pt>
                <c:pt idx="184">
                  <c:v>46.88</c:v>
                </c:pt>
                <c:pt idx="185">
                  <c:v>46.88</c:v>
                </c:pt>
                <c:pt idx="186">
                  <c:v>46.949999999999996</c:v>
                </c:pt>
                <c:pt idx="187">
                  <c:v>46.85</c:v>
                </c:pt>
                <c:pt idx="188">
                  <c:v>46.779999999999994</c:v>
                </c:pt>
                <c:pt idx="189">
                  <c:v>46.99</c:v>
                </c:pt>
                <c:pt idx="190">
                  <c:v>47.029999999999994</c:v>
                </c:pt>
                <c:pt idx="191">
                  <c:v>46.82</c:v>
                </c:pt>
                <c:pt idx="192">
                  <c:v>46.889999999999993</c:v>
                </c:pt>
                <c:pt idx="193">
                  <c:v>46.96</c:v>
                </c:pt>
                <c:pt idx="194">
                  <c:v>47.1</c:v>
                </c:pt>
                <c:pt idx="195">
                  <c:v>47.21</c:v>
                </c:pt>
                <c:pt idx="196">
                  <c:v>47.15</c:v>
                </c:pt>
                <c:pt idx="197">
                  <c:v>47.300000000000004</c:v>
                </c:pt>
                <c:pt idx="198">
                  <c:v>47.309999999999995</c:v>
                </c:pt>
                <c:pt idx="199">
                  <c:v>47.18</c:v>
                </c:pt>
                <c:pt idx="200">
                  <c:v>47.250000000000007</c:v>
                </c:pt>
                <c:pt idx="201">
                  <c:v>47.27</c:v>
                </c:pt>
                <c:pt idx="202">
                  <c:v>47.21</c:v>
                </c:pt>
                <c:pt idx="203">
                  <c:v>47.18</c:v>
                </c:pt>
                <c:pt idx="204">
                  <c:v>47.23</c:v>
                </c:pt>
                <c:pt idx="205">
                  <c:v>47.279999999999994</c:v>
                </c:pt>
                <c:pt idx="206">
                  <c:v>47.12</c:v>
                </c:pt>
                <c:pt idx="207">
                  <c:v>47.050000000000004</c:v>
                </c:pt>
                <c:pt idx="208">
                  <c:v>46.910000000000004</c:v>
                </c:pt>
                <c:pt idx="209">
                  <c:v>47.089999999999996</c:v>
                </c:pt>
                <c:pt idx="210">
                  <c:v>46.809999999999995</c:v>
                </c:pt>
                <c:pt idx="211">
                  <c:v>47.059999999999995</c:v>
                </c:pt>
                <c:pt idx="212">
                  <c:v>47.02</c:v>
                </c:pt>
                <c:pt idx="213">
                  <c:v>47.080000000000005</c:v>
                </c:pt>
                <c:pt idx="214">
                  <c:v>46.910000000000004</c:v>
                </c:pt>
                <c:pt idx="215">
                  <c:v>46.309999999999995</c:v>
                </c:pt>
                <c:pt idx="216">
                  <c:v>46.169999999999995</c:v>
                </c:pt>
                <c:pt idx="217">
                  <c:v>46.1</c:v>
                </c:pt>
                <c:pt idx="218">
                  <c:v>45.99</c:v>
                </c:pt>
                <c:pt idx="219">
                  <c:v>46.059999999999995</c:v>
                </c:pt>
                <c:pt idx="220">
                  <c:v>46.110000000000007</c:v>
                </c:pt>
                <c:pt idx="221">
                  <c:v>46.309999999999995</c:v>
                </c:pt>
                <c:pt idx="222">
                  <c:v>46.309999999999995</c:v>
                </c:pt>
                <c:pt idx="223">
                  <c:v>46.330000000000005</c:v>
                </c:pt>
                <c:pt idx="224">
                  <c:v>46.07</c:v>
                </c:pt>
                <c:pt idx="225">
                  <c:v>46.07</c:v>
                </c:pt>
                <c:pt idx="226">
                  <c:v>46.32</c:v>
                </c:pt>
                <c:pt idx="227">
                  <c:v>46.300000000000004</c:v>
                </c:pt>
                <c:pt idx="228">
                  <c:v>46.32</c:v>
                </c:pt>
                <c:pt idx="229">
                  <c:v>46.389999999999993</c:v>
                </c:pt>
                <c:pt idx="230">
                  <c:v>46.550000000000004</c:v>
                </c:pt>
                <c:pt idx="231">
                  <c:v>46.6</c:v>
                </c:pt>
                <c:pt idx="232">
                  <c:v>46.699999999999996</c:v>
                </c:pt>
                <c:pt idx="233">
                  <c:v>46.73</c:v>
                </c:pt>
                <c:pt idx="234">
                  <c:v>46.85</c:v>
                </c:pt>
                <c:pt idx="235">
                  <c:v>46.9</c:v>
                </c:pt>
                <c:pt idx="236">
                  <c:v>46.96</c:v>
                </c:pt>
                <c:pt idx="237">
                  <c:v>47.029999999999994</c:v>
                </c:pt>
                <c:pt idx="238">
                  <c:v>47.1</c:v>
                </c:pt>
                <c:pt idx="239">
                  <c:v>47.050000000000004</c:v>
                </c:pt>
                <c:pt idx="240">
                  <c:v>46.99</c:v>
                </c:pt>
                <c:pt idx="241">
                  <c:v>47.059999999999995</c:v>
                </c:pt>
                <c:pt idx="242">
                  <c:v>47.190000000000005</c:v>
                </c:pt>
                <c:pt idx="243">
                  <c:v>47.04</c:v>
                </c:pt>
                <c:pt idx="244">
                  <c:v>46.9</c:v>
                </c:pt>
                <c:pt idx="245">
                  <c:v>46.830000000000005</c:v>
                </c:pt>
                <c:pt idx="246">
                  <c:v>46.98</c:v>
                </c:pt>
                <c:pt idx="247">
                  <c:v>46.860000000000007</c:v>
                </c:pt>
                <c:pt idx="248">
                  <c:v>46.98</c:v>
                </c:pt>
                <c:pt idx="249">
                  <c:v>46.949999999999996</c:v>
                </c:pt>
                <c:pt idx="250">
                  <c:v>47.089999999999996</c:v>
                </c:pt>
                <c:pt idx="251">
                  <c:v>47.01</c:v>
                </c:pt>
                <c:pt idx="252">
                  <c:v>47.059999999999995</c:v>
                </c:pt>
                <c:pt idx="253">
                  <c:v>47.029999999999994</c:v>
                </c:pt>
                <c:pt idx="254">
                  <c:v>46.96</c:v>
                </c:pt>
                <c:pt idx="255">
                  <c:v>47.04</c:v>
                </c:pt>
                <c:pt idx="256">
                  <c:v>46.839999999999996</c:v>
                </c:pt>
                <c:pt idx="257">
                  <c:v>46.99</c:v>
                </c:pt>
                <c:pt idx="258">
                  <c:v>46.87</c:v>
                </c:pt>
                <c:pt idx="259">
                  <c:v>47.050000000000004</c:v>
                </c:pt>
                <c:pt idx="260">
                  <c:v>47.13</c:v>
                </c:pt>
                <c:pt idx="261">
                  <c:v>47.15</c:v>
                </c:pt>
                <c:pt idx="262">
                  <c:v>47.110000000000007</c:v>
                </c:pt>
                <c:pt idx="263">
                  <c:v>46.889999999999993</c:v>
                </c:pt>
                <c:pt idx="264">
                  <c:v>47.160000000000004</c:v>
                </c:pt>
                <c:pt idx="265">
                  <c:v>47.04</c:v>
                </c:pt>
                <c:pt idx="266">
                  <c:v>46.910000000000004</c:v>
                </c:pt>
                <c:pt idx="267">
                  <c:v>46.93</c:v>
                </c:pt>
                <c:pt idx="268">
                  <c:v>47.01</c:v>
                </c:pt>
                <c:pt idx="269">
                  <c:v>47.15</c:v>
                </c:pt>
                <c:pt idx="270">
                  <c:v>47.160000000000004</c:v>
                </c:pt>
                <c:pt idx="271">
                  <c:v>47.04</c:v>
                </c:pt>
                <c:pt idx="272">
                  <c:v>47.000000000000007</c:v>
                </c:pt>
                <c:pt idx="273">
                  <c:v>47.23</c:v>
                </c:pt>
                <c:pt idx="274">
                  <c:v>47.309999999999995</c:v>
                </c:pt>
                <c:pt idx="275">
                  <c:v>47.339999999999996</c:v>
                </c:pt>
                <c:pt idx="276">
                  <c:v>47.330000000000005</c:v>
                </c:pt>
                <c:pt idx="277">
                  <c:v>47.410000000000004</c:v>
                </c:pt>
                <c:pt idx="278">
                  <c:v>47.43</c:v>
                </c:pt>
                <c:pt idx="279">
                  <c:v>47.54</c:v>
                </c:pt>
                <c:pt idx="280">
                  <c:v>47.589999999999996</c:v>
                </c:pt>
                <c:pt idx="281">
                  <c:v>47.52</c:v>
                </c:pt>
                <c:pt idx="282">
                  <c:v>47.279999999999994</c:v>
                </c:pt>
                <c:pt idx="283">
                  <c:v>47.419999999999995</c:v>
                </c:pt>
                <c:pt idx="284">
                  <c:v>47.51</c:v>
                </c:pt>
                <c:pt idx="285">
                  <c:v>47.63</c:v>
                </c:pt>
                <c:pt idx="286">
                  <c:v>47.610000000000007</c:v>
                </c:pt>
                <c:pt idx="287">
                  <c:v>47.51</c:v>
                </c:pt>
                <c:pt idx="288">
                  <c:v>47.699999999999996</c:v>
                </c:pt>
                <c:pt idx="289">
                  <c:v>47.57</c:v>
                </c:pt>
                <c:pt idx="290">
                  <c:v>47.6</c:v>
                </c:pt>
                <c:pt idx="291">
                  <c:v>47.4</c:v>
                </c:pt>
                <c:pt idx="292">
                  <c:v>47.27</c:v>
                </c:pt>
                <c:pt idx="293">
                  <c:v>47.440000000000005</c:v>
                </c:pt>
                <c:pt idx="294">
                  <c:v>47.51</c:v>
                </c:pt>
                <c:pt idx="295">
                  <c:v>47.38</c:v>
                </c:pt>
                <c:pt idx="296">
                  <c:v>47.49</c:v>
                </c:pt>
                <c:pt idx="297">
                  <c:v>47.339999999999996</c:v>
                </c:pt>
                <c:pt idx="298">
                  <c:v>47.529999999999994</c:v>
                </c:pt>
                <c:pt idx="299">
                  <c:v>47.610000000000007</c:v>
                </c:pt>
                <c:pt idx="300">
                  <c:v>47.37</c:v>
                </c:pt>
                <c:pt idx="301">
                  <c:v>47.160000000000004</c:v>
                </c:pt>
                <c:pt idx="302">
                  <c:v>46.99</c:v>
                </c:pt>
                <c:pt idx="303">
                  <c:v>46.669999999999995</c:v>
                </c:pt>
                <c:pt idx="304">
                  <c:v>46.79</c:v>
                </c:pt>
              </c:numCache>
            </c:numRef>
          </c:val>
        </c:ser>
        <c:ser>
          <c:idx val="4"/>
          <c:order val="3"/>
          <c:tx>
            <c:v>2225</c:v>
          </c:tx>
          <c:marker>
            <c:symbol val="none"/>
          </c:marker>
          <c:val>
            <c:numRef>
              <c:f>Sheet2!$K$813:$K$1117</c:f>
              <c:numCache>
                <c:formatCode>General</c:formatCode>
                <c:ptCount val="305"/>
                <c:pt idx="0">
                  <c:v>45.470000000000006</c:v>
                </c:pt>
                <c:pt idx="1">
                  <c:v>45.309999999999995</c:v>
                </c:pt>
                <c:pt idx="2">
                  <c:v>44.699999999999996</c:v>
                </c:pt>
                <c:pt idx="3">
                  <c:v>44.51</c:v>
                </c:pt>
                <c:pt idx="4">
                  <c:v>44.68</c:v>
                </c:pt>
                <c:pt idx="5">
                  <c:v>44.87</c:v>
                </c:pt>
                <c:pt idx="6">
                  <c:v>45.059999999999995</c:v>
                </c:pt>
                <c:pt idx="7">
                  <c:v>44.87</c:v>
                </c:pt>
                <c:pt idx="8">
                  <c:v>44.750000000000007</c:v>
                </c:pt>
                <c:pt idx="9">
                  <c:v>44.889999999999993</c:v>
                </c:pt>
                <c:pt idx="10">
                  <c:v>44.9</c:v>
                </c:pt>
                <c:pt idx="11">
                  <c:v>44.970000000000006</c:v>
                </c:pt>
                <c:pt idx="12">
                  <c:v>44.970000000000006</c:v>
                </c:pt>
                <c:pt idx="13">
                  <c:v>45.080000000000005</c:v>
                </c:pt>
                <c:pt idx="14">
                  <c:v>45.29</c:v>
                </c:pt>
                <c:pt idx="15">
                  <c:v>45.48</c:v>
                </c:pt>
                <c:pt idx="16">
                  <c:v>45.690000000000005</c:v>
                </c:pt>
                <c:pt idx="17">
                  <c:v>45.9</c:v>
                </c:pt>
                <c:pt idx="18">
                  <c:v>45.79</c:v>
                </c:pt>
                <c:pt idx="19">
                  <c:v>45.910000000000004</c:v>
                </c:pt>
                <c:pt idx="20">
                  <c:v>46.089999999999996</c:v>
                </c:pt>
                <c:pt idx="21">
                  <c:v>46.190000000000005</c:v>
                </c:pt>
                <c:pt idx="22">
                  <c:v>46.38</c:v>
                </c:pt>
                <c:pt idx="23">
                  <c:v>46.550000000000004</c:v>
                </c:pt>
                <c:pt idx="24">
                  <c:v>46.639999999999993</c:v>
                </c:pt>
                <c:pt idx="25">
                  <c:v>46.74</c:v>
                </c:pt>
                <c:pt idx="26">
                  <c:v>46.809999999999995</c:v>
                </c:pt>
                <c:pt idx="27">
                  <c:v>46.93</c:v>
                </c:pt>
                <c:pt idx="28">
                  <c:v>47.01</c:v>
                </c:pt>
                <c:pt idx="29">
                  <c:v>47.080000000000005</c:v>
                </c:pt>
                <c:pt idx="30">
                  <c:v>46.559999999999995</c:v>
                </c:pt>
                <c:pt idx="31">
                  <c:v>46.720000000000006</c:v>
                </c:pt>
                <c:pt idx="32">
                  <c:v>46.800000000000004</c:v>
                </c:pt>
                <c:pt idx="33">
                  <c:v>46.99</c:v>
                </c:pt>
                <c:pt idx="34">
                  <c:v>47.21</c:v>
                </c:pt>
                <c:pt idx="35">
                  <c:v>47.250000000000007</c:v>
                </c:pt>
                <c:pt idx="36">
                  <c:v>47.300000000000004</c:v>
                </c:pt>
                <c:pt idx="37">
                  <c:v>47.529999999999994</c:v>
                </c:pt>
                <c:pt idx="38">
                  <c:v>47.580000000000005</c:v>
                </c:pt>
                <c:pt idx="39">
                  <c:v>47.51</c:v>
                </c:pt>
                <c:pt idx="40">
                  <c:v>47.389999999999993</c:v>
                </c:pt>
                <c:pt idx="41">
                  <c:v>46.309999999999995</c:v>
                </c:pt>
                <c:pt idx="42">
                  <c:v>46.050000000000004</c:v>
                </c:pt>
                <c:pt idx="43">
                  <c:v>46.110000000000007</c:v>
                </c:pt>
                <c:pt idx="44">
                  <c:v>46.27</c:v>
                </c:pt>
                <c:pt idx="45">
                  <c:v>46.48</c:v>
                </c:pt>
                <c:pt idx="46">
                  <c:v>46.23</c:v>
                </c:pt>
                <c:pt idx="47">
                  <c:v>45.87</c:v>
                </c:pt>
                <c:pt idx="48">
                  <c:v>46.080000000000005</c:v>
                </c:pt>
                <c:pt idx="49">
                  <c:v>46.300000000000004</c:v>
                </c:pt>
                <c:pt idx="50">
                  <c:v>46.339999999999996</c:v>
                </c:pt>
                <c:pt idx="51">
                  <c:v>46.449999999999996</c:v>
                </c:pt>
                <c:pt idx="52">
                  <c:v>46.37</c:v>
                </c:pt>
                <c:pt idx="53">
                  <c:v>46.419999999999995</c:v>
                </c:pt>
                <c:pt idx="54">
                  <c:v>46.410000000000004</c:v>
                </c:pt>
                <c:pt idx="55">
                  <c:v>46.449999999999996</c:v>
                </c:pt>
                <c:pt idx="56">
                  <c:v>46.52</c:v>
                </c:pt>
                <c:pt idx="57">
                  <c:v>46.48</c:v>
                </c:pt>
                <c:pt idx="58">
                  <c:v>46.52</c:v>
                </c:pt>
                <c:pt idx="59">
                  <c:v>45.839999999999996</c:v>
                </c:pt>
                <c:pt idx="60">
                  <c:v>44.74</c:v>
                </c:pt>
                <c:pt idx="61">
                  <c:v>44.65</c:v>
                </c:pt>
                <c:pt idx="62">
                  <c:v>44.73</c:v>
                </c:pt>
                <c:pt idx="63">
                  <c:v>45.080000000000005</c:v>
                </c:pt>
                <c:pt idx="64">
                  <c:v>45.32</c:v>
                </c:pt>
                <c:pt idx="65">
                  <c:v>45.470000000000006</c:v>
                </c:pt>
                <c:pt idx="66">
                  <c:v>45.580000000000005</c:v>
                </c:pt>
                <c:pt idx="67">
                  <c:v>45.71</c:v>
                </c:pt>
                <c:pt idx="68">
                  <c:v>45.220000000000006</c:v>
                </c:pt>
                <c:pt idx="69">
                  <c:v>45.139999999999993</c:v>
                </c:pt>
                <c:pt idx="70">
                  <c:v>44.940000000000005</c:v>
                </c:pt>
                <c:pt idx="71">
                  <c:v>44.93</c:v>
                </c:pt>
                <c:pt idx="72">
                  <c:v>45.089999999999996</c:v>
                </c:pt>
                <c:pt idx="73">
                  <c:v>44.610000000000007</c:v>
                </c:pt>
                <c:pt idx="74">
                  <c:v>44.65</c:v>
                </c:pt>
                <c:pt idx="75">
                  <c:v>44.839999999999996</c:v>
                </c:pt>
                <c:pt idx="76">
                  <c:v>44.87</c:v>
                </c:pt>
                <c:pt idx="77">
                  <c:v>44.800000000000004</c:v>
                </c:pt>
                <c:pt idx="78">
                  <c:v>44.76</c:v>
                </c:pt>
                <c:pt idx="79">
                  <c:v>44.699999999999996</c:v>
                </c:pt>
                <c:pt idx="80">
                  <c:v>44.610000000000007</c:v>
                </c:pt>
                <c:pt idx="81">
                  <c:v>44.559999999999995</c:v>
                </c:pt>
                <c:pt idx="82">
                  <c:v>44.37</c:v>
                </c:pt>
                <c:pt idx="83">
                  <c:v>43.65</c:v>
                </c:pt>
                <c:pt idx="84">
                  <c:v>43.15</c:v>
                </c:pt>
                <c:pt idx="85">
                  <c:v>42.440000000000005</c:v>
                </c:pt>
                <c:pt idx="86">
                  <c:v>42.470000000000006</c:v>
                </c:pt>
                <c:pt idx="87">
                  <c:v>42.470000000000006</c:v>
                </c:pt>
                <c:pt idx="88">
                  <c:v>42.610000000000007</c:v>
                </c:pt>
                <c:pt idx="89">
                  <c:v>42.74</c:v>
                </c:pt>
                <c:pt idx="90">
                  <c:v>42.96</c:v>
                </c:pt>
                <c:pt idx="91">
                  <c:v>43.12</c:v>
                </c:pt>
                <c:pt idx="92">
                  <c:v>43.330000000000005</c:v>
                </c:pt>
                <c:pt idx="93">
                  <c:v>43.410000000000004</c:v>
                </c:pt>
                <c:pt idx="94">
                  <c:v>43.529999999999994</c:v>
                </c:pt>
                <c:pt idx="95">
                  <c:v>43.589999999999996</c:v>
                </c:pt>
                <c:pt idx="96">
                  <c:v>43.65</c:v>
                </c:pt>
                <c:pt idx="97">
                  <c:v>43.809999999999995</c:v>
                </c:pt>
                <c:pt idx="98">
                  <c:v>43.910000000000004</c:v>
                </c:pt>
                <c:pt idx="99">
                  <c:v>44.04</c:v>
                </c:pt>
                <c:pt idx="100">
                  <c:v>44.160000000000004</c:v>
                </c:pt>
                <c:pt idx="101">
                  <c:v>44.26</c:v>
                </c:pt>
                <c:pt idx="102">
                  <c:v>44.279999999999994</c:v>
                </c:pt>
                <c:pt idx="103">
                  <c:v>43.860000000000007</c:v>
                </c:pt>
                <c:pt idx="104">
                  <c:v>43.23</c:v>
                </c:pt>
                <c:pt idx="105">
                  <c:v>42.970000000000006</c:v>
                </c:pt>
                <c:pt idx="106">
                  <c:v>42.62</c:v>
                </c:pt>
                <c:pt idx="107">
                  <c:v>41.750000000000007</c:v>
                </c:pt>
                <c:pt idx="108">
                  <c:v>41.559999999999995</c:v>
                </c:pt>
                <c:pt idx="109">
                  <c:v>41.57</c:v>
                </c:pt>
                <c:pt idx="110">
                  <c:v>41.43</c:v>
                </c:pt>
                <c:pt idx="111">
                  <c:v>41.88</c:v>
                </c:pt>
                <c:pt idx="112">
                  <c:v>42.29</c:v>
                </c:pt>
                <c:pt idx="113">
                  <c:v>42.54</c:v>
                </c:pt>
                <c:pt idx="114">
                  <c:v>42.82</c:v>
                </c:pt>
                <c:pt idx="115">
                  <c:v>43.059999999999995</c:v>
                </c:pt>
                <c:pt idx="116">
                  <c:v>43.330000000000005</c:v>
                </c:pt>
                <c:pt idx="117">
                  <c:v>43.68</c:v>
                </c:pt>
                <c:pt idx="118">
                  <c:v>43.9</c:v>
                </c:pt>
                <c:pt idx="119">
                  <c:v>44.18</c:v>
                </c:pt>
                <c:pt idx="120">
                  <c:v>44.4</c:v>
                </c:pt>
                <c:pt idx="121">
                  <c:v>44.02</c:v>
                </c:pt>
                <c:pt idx="122">
                  <c:v>43.580000000000005</c:v>
                </c:pt>
                <c:pt idx="123">
                  <c:v>43.139999999999993</c:v>
                </c:pt>
                <c:pt idx="124">
                  <c:v>43.29</c:v>
                </c:pt>
                <c:pt idx="125">
                  <c:v>43.48</c:v>
                </c:pt>
                <c:pt idx="126">
                  <c:v>43.669999999999995</c:v>
                </c:pt>
                <c:pt idx="127">
                  <c:v>43.52</c:v>
                </c:pt>
                <c:pt idx="128">
                  <c:v>43.57</c:v>
                </c:pt>
                <c:pt idx="129">
                  <c:v>43.589999999999996</c:v>
                </c:pt>
                <c:pt idx="130">
                  <c:v>42.99</c:v>
                </c:pt>
                <c:pt idx="131">
                  <c:v>43.27</c:v>
                </c:pt>
                <c:pt idx="132">
                  <c:v>43.580000000000005</c:v>
                </c:pt>
                <c:pt idx="133">
                  <c:v>44.059999999999995</c:v>
                </c:pt>
                <c:pt idx="134">
                  <c:v>44.37</c:v>
                </c:pt>
                <c:pt idx="135">
                  <c:v>44.580000000000005</c:v>
                </c:pt>
                <c:pt idx="136">
                  <c:v>44.63</c:v>
                </c:pt>
                <c:pt idx="137">
                  <c:v>44.54</c:v>
                </c:pt>
                <c:pt idx="138">
                  <c:v>44.610000000000007</c:v>
                </c:pt>
                <c:pt idx="139">
                  <c:v>44.389999999999993</c:v>
                </c:pt>
                <c:pt idx="140">
                  <c:v>44.48</c:v>
                </c:pt>
                <c:pt idx="141">
                  <c:v>44.779999999999994</c:v>
                </c:pt>
                <c:pt idx="142">
                  <c:v>44.98</c:v>
                </c:pt>
                <c:pt idx="143">
                  <c:v>45.37</c:v>
                </c:pt>
                <c:pt idx="144">
                  <c:v>45.589999999999996</c:v>
                </c:pt>
                <c:pt idx="145">
                  <c:v>45.23</c:v>
                </c:pt>
                <c:pt idx="146">
                  <c:v>45.04</c:v>
                </c:pt>
                <c:pt idx="147">
                  <c:v>45.250000000000007</c:v>
                </c:pt>
                <c:pt idx="148">
                  <c:v>45.54</c:v>
                </c:pt>
                <c:pt idx="149">
                  <c:v>45.809999999999995</c:v>
                </c:pt>
                <c:pt idx="150">
                  <c:v>46.110000000000007</c:v>
                </c:pt>
                <c:pt idx="151">
                  <c:v>46.279999999999994</c:v>
                </c:pt>
                <c:pt idx="152">
                  <c:v>46.529999999999994</c:v>
                </c:pt>
                <c:pt idx="153">
                  <c:v>46.74</c:v>
                </c:pt>
                <c:pt idx="154">
                  <c:v>46.98</c:v>
                </c:pt>
                <c:pt idx="155">
                  <c:v>47.220000000000006</c:v>
                </c:pt>
                <c:pt idx="156">
                  <c:v>47.21</c:v>
                </c:pt>
                <c:pt idx="157">
                  <c:v>47.18</c:v>
                </c:pt>
                <c:pt idx="158">
                  <c:v>47.48</c:v>
                </c:pt>
                <c:pt idx="159">
                  <c:v>47.669999999999995</c:v>
                </c:pt>
                <c:pt idx="160">
                  <c:v>47.98</c:v>
                </c:pt>
                <c:pt idx="161">
                  <c:v>48.080000000000005</c:v>
                </c:pt>
                <c:pt idx="162">
                  <c:v>48.250000000000007</c:v>
                </c:pt>
                <c:pt idx="163">
                  <c:v>48.419999999999995</c:v>
                </c:pt>
                <c:pt idx="164">
                  <c:v>48.660000000000004</c:v>
                </c:pt>
                <c:pt idx="165">
                  <c:v>48.949999999999996</c:v>
                </c:pt>
                <c:pt idx="166">
                  <c:v>49.1</c:v>
                </c:pt>
                <c:pt idx="167">
                  <c:v>49.23</c:v>
                </c:pt>
                <c:pt idx="168">
                  <c:v>49.35</c:v>
                </c:pt>
                <c:pt idx="169">
                  <c:v>49.4</c:v>
                </c:pt>
                <c:pt idx="170">
                  <c:v>49.46</c:v>
                </c:pt>
                <c:pt idx="171">
                  <c:v>49.559999999999995</c:v>
                </c:pt>
                <c:pt idx="172">
                  <c:v>49.63</c:v>
                </c:pt>
                <c:pt idx="173">
                  <c:v>49.73</c:v>
                </c:pt>
                <c:pt idx="174">
                  <c:v>49.76</c:v>
                </c:pt>
                <c:pt idx="175">
                  <c:v>49.9</c:v>
                </c:pt>
                <c:pt idx="176">
                  <c:v>49.88</c:v>
                </c:pt>
                <c:pt idx="177">
                  <c:v>49.500000000000007</c:v>
                </c:pt>
                <c:pt idx="178">
                  <c:v>49.4</c:v>
                </c:pt>
                <c:pt idx="179">
                  <c:v>49.160000000000004</c:v>
                </c:pt>
                <c:pt idx="180">
                  <c:v>49.169999999999995</c:v>
                </c:pt>
                <c:pt idx="181">
                  <c:v>49.38</c:v>
                </c:pt>
                <c:pt idx="182">
                  <c:v>48.79</c:v>
                </c:pt>
                <c:pt idx="183">
                  <c:v>48.610000000000007</c:v>
                </c:pt>
                <c:pt idx="184">
                  <c:v>48.79</c:v>
                </c:pt>
                <c:pt idx="185">
                  <c:v>48.71</c:v>
                </c:pt>
                <c:pt idx="186">
                  <c:v>48.589999999999996</c:v>
                </c:pt>
                <c:pt idx="187">
                  <c:v>48.610000000000007</c:v>
                </c:pt>
                <c:pt idx="188">
                  <c:v>48.88</c:v>
                </c:pt>
                <c:pt idx="189">
                  <c:v>49.029999999999994</c:v>
                </c:pt>
                <c:pt idx="190">
                  <c:v>48.98</c:v>
                </c:pt>
                <c:pt idx="191">
                  <c:v>48.93</c:v>
                </c:pt>
                <c:pt idx="192">
                  <c:v>49.01</c:v>
                </c:pt>
                <c:pt idx="193">
                  <c:v>48.85</c:v>
                </c:pt>
                <c:pt idx="194">
                  <c:v>49.01</c:v>
                </c:pt>
                <c:pt idx="195">
                  <c:v>49.29</c:v>
                </c:pt>
                <c:pt idx="196">
                  <c:v>49.550000000000004</c:v>
                </c:pt>
                <c:pt idx="197">
                  <c:v>49.839999999999996</c:v>
                </c:pt>
                <c:pt idx="198">
                  <c:v>50.059999999999995</c:v>
                </c:pt>
                <c:pt idx="199">
                  <c:v>50.279999999999994</c:v>
                </c:pt>
                <c:pt idx="200">
                  <c:v>50.35</c:v>
                </c:pt>
                <c:pt idx="201">
                  <c:v>50.38</c:v>
                </c:pt>
                <c:pt idx="202">
                  <c:v>50.35</c:v>
                </c:pt>
                <c:pt idx="203">
                  <c:v>50.49</c:v>
                </c:pt>
                <c:pt idx="204">
                  <c:v>50.54</c:v>
                </c:pt>
                <c:pt idx="205">
                  <c:v>50.65</c:v>
                </c:pt>
                <c:pt idx="206">
                  <c:v>50.690000000000005</c:v>
                </c:pt>
                <c:pt idx="207">
                  <c:v>50.720000000000006</c:v>
                </c:pt>
                <c:pt idx="208">
                  <c:v>50.610000000000007</c:v>
                </c:pt>
                <c:pt idx="209">
                  <c:v>50.62</c:v>
                </c:pt>
                <c:pt idx="210">
                  <c:v>50.68</c:v>
                </c:pt>
                <c:pt idx="211">
                  <c:v>50.73</c:v>
                </c:pt>
                <c:pt idx="212">
                  <c:v>49.949999999999996</c:v>
                </c:pt>
                <c:pt idx="213">
                  <c:v>49.410000000000004</c:v>
                </c:pt>
                <c:pt idx="214">
                  <c:v>48.580000000000005</c:v>
                </c:pt>
                <c:pt idx="215">
                  <c:v>47.76</c:v>
                </c:pt>
                <c:pt idx="216">
                  <c:v>47.440000000000005</c:v>
                </c:pt>
                <c:pt idx="217">
                  <c:v>46.550000000000004</c:v>
                </c:pt>
                <c:pt idx="218">
                  <c:v>46.21</c:v>
                </c:pt>
                <c:pt idx="219">
                  <c:v>46.639999999999993</c:v>
                </c:pt>
                <c:pt idx="220">
                  <c:v>47.12</c:v>
                </c:pt>
                <c:pt idx="221">
                  <c:v>47.440000000000005</c:v>
                </c:pt>
                <c:pt idx="222">
                  <c:v>47.18</c:v>
                </c:pt>
                <c:pt idx="223">
                  <c:v>46.77</c:v>
                </c:pt>
                <c:pt idx="224">
                  <c:v>46.35</c:v>
                </c:pt>
                <c:pt idx="225">
                  <c:v>46.449999999999996</c:v>
                </c:pt>
                <c:pt idx="226">
                  <c:v>46.23</c:v>
                </c:pt>
                <c:pt idx="227">
                  <c:v>46.04</c:v>
                </c:pt>
                <c:pt idx="228">
                  <c:v>46.35</c:v>
                </c:pt>
                <c:pt idx="229">
                  <c:v>46.77</c:v>
                </c:pt>
                <c:pt idx="230">
                  <c:v>47.089999999999996</c:v>
                </c:pt>
                <c:pt idx="231">
                  <c:v>47.360000000000007</c:v>
                </c:pt>
                <c:pt idx="232">
                  <c:v>47.389999999999993</c:v>
                </c:pt>
                <c:pt idx="233">
                  <c:v>47.300000000000004</c:v>
                </c:pt>
                <c:pt idx="234">
                  <c:v>47.71</c:v>
                </c:pt>
                <c:pt idx="235">
                  <c:v>47.949999999999996</c:v>
                </c:pt>
                <c:pt idx="236">
                  <c:v>48.15</c:v>
                </c:pt>
                <c:pt idx="237">
                  <c:v>48.43</c:v>
                </c:pt>
                <c:pt idx="238">
                  <c:v>48.690000000000005</c:v>
                </c:pt>
                <c:pt idx="239">
                  <c:v>48.809999999999995</c:v>
                </c:pt>
                <c:pt idx="240">
                  <c:v>49.050000000000004</c:v>
                </c:pt>
                <c:pt idx="241">
                  <c:v>49.169999999999995</c:v>
                </c:pt>
                <c:pt idx="242">
                  <c:v>48.63</c:v>
                </c:pt>
                <c:pt idx="243">
                  <c:v>48.250000000000007</c:v>
                </c:pt>
                <c:pt idx="244">
                  <c:v>48.089999999999996</c:v>
                </c:pt>
                <c:pt idx="245">
                  <c:v>48.23</c:v>
                </c:pt>
                <c:pt idx="246">
                  <c:v>48.49</c:v>
                </c:pt>
                <c:pt idx="247">
                  <c:v>48.690000000000005</c:v>
                </c:pt>
                <c:pt idx="248">
                  <c:v>48.809999999999995</c:v>
                </c:pt>
                <c:pt idx="249">
                  <c:v>48.750000000000007</c:v>
                </c:pt>
                <c:pt idx="250">
                  <c:v>48.04</c:v>
                </c:pt>
                <c:pt idx="251">
                  <c:v>47.43</c:v>
                </c:pt>
                <c:pt idx="252">
                  <c:v>47.089999999999996</c:v>
                </c:pt>
                <c:pt idx="253">
                  <c:v>47.449999999999996</c:v>
                </c:pt>
                <c:pt idx="254">
                  <c:v>47.860000000000007</c:v>
                </c:pt>
                <c:pt idx="255">
                  <c:v>48.139999999999993</c:v>
                </c:pt>
                <c:pt idx="256">
                  <c:v>48.35</c:v>
                </c:pt>
                <c:pt idx="257">
                  <c:v>48.57</c:v>
                </c:pt>
                <c:pt idx="258">
                  <c:v>48.87</c:v>
                </c:pt>
                <c:pt idx="259">
                  <c:v>48.76</c:v>
                </c:pt>
                <c:pt idx="260">
                  <c:v>48.830000000000005</c:v>
                </c:pt>
                <c:pt idx="261">
                  <c:v>48.35</c:v>
                </c:pt>
                <c:pt idx="262">
                  <c:v>48.37</c:v>
                </c:pt>
                <c:pt idx="263">
                  <c:v>48.49</c:v>
                </c:pt>
                <c:pt idx="264">
                  <c:v>48.889999999999993</c:v>
                </c:pt>
                <c:pt idx="265">
                  <c:v>48.93</c:v>
                </c:pt>
                <c:pt idx="266">
                  <c:v>49.04</c:v>
                </c:pt>
                <c:pt idx="267">
                  <c:v>49.26</c:v>
                </c:pt>
                <c:pt idx="268">
                  <c:v>49.54</c:v>
                </c:pt>
                <c:pt idx="269">
                  <c:v>49.660000000000004</c:v>
                </c:pt>
                <c:pt idx="270">
                  <c:v>49.660000000000004</c:v>
                </c:pt>
                <c:pt idx="271">
                  <c:v>49.71</c:v>
                </c:pt>
                <c:pt idx="272">
                  <c:v>49.720000000000006</c:v>
                </c:pt>
                <c:pt idx="273">
                  <c:v>49.720000000000006</c:v>
                </c:pt>
                <c:pt idx="274">
                  <c:v>49.589999999999996</c:v>
                </c:pt>
                <c:pt idx="275">
                  <c:v>49.559999999999995</c:v>
                </c:pt>
                <c:pt idx="276">
                  <c:v>48.99</c:v>
                </c:pt>
                <c:pt idx="277">
                  <c:v>48.88</c:v>
                </c:pt>
                <c:pt idx="278">
                  <c:v>48.87</c:v>
                </c:pt>
                <c:pt idx="279">
                  <c:v>48.949999999999996</c:v>
                </c:pt>
                <c:pt idx="280">
                  <c:v>48.99</c:v>
                </c:pt>
                <c:pt idx="281">
                  <c:v>49.050000000000004</c:v>
                </c:pt>
                <c:pt idx="282">
                  <c:v>48.99</c:v>
                </c:pt>
                <c:pt idx="283">
                  <c:v>49.080000000000005</c:v>
                </c:pt>
                <c:pt idx="284">
                  <c:v>49.080000000000005</c:v>
                </c:pt>
                <c:pt idx="285">
                  <c:v>48.93</c:v>
                </c:pt>
                <c:pt idx="286">
                  <c:v>48.73</c:v>
                </c:pt>
                <c:pt idx="287">
                  <c:v>48.68</c:v>
                </c:pt>
                <c:pt idx="288">
                  <c:v>48.6</c:v>
                </c:pt>
                <c:pt idx="289">
                  <c:v>48.250000000000007</c:v>
                </c:pt>
                <c:pt idx="290">
                  <c:v>47.860000000000007</c:v>
                </c:pt>
                <c:pt idx="291">
                  <c:v>47.93</c:v>
                </c:pt>
                <c:pt idx="292">
                  <c:v>48.089999999999996</c:v>
                </c:pt>
                <c:pt idx="293">
                  <c:v>48.279999999999994</c:v>
                </c:pt>
                <c:pt idx="294">
                  <c:v>48.000000000000007</c:v>
                </c:pt>
                <c:pt idx="295">
                  <c:v>48.029999999999994</c:v>
                </c:pt>
                <c:pt idx="296">
                  <c:v>48.199999999999996</c:v>
                </c:pt>
                <c:pt idx="297">
                  <c:v>48.279999999999994</c:v>
                </c:pt>
                <c:pt idx="298">
                  <c:v>48.43</c:v>
                </c:pt>
                <c:pt idx="299">
                  <c:v>48.71</c:v>
                </c:pt>
                <c:pt idx="300">
                  <c:v>48.79</c:v>
                </c:pt>
                <c:pt idx="301">
                  <c:v>49.059999999999995</c:v>
                </c:pt>
                <c:pt idx="302">
                  <c:v>49.24</c:v>
                </c:pt>
                <c:pt idx="303">
                  <c:v>49.360000000000007</c:v>
                </c:pt>
                <c:pt idx="304">
                  <c:v>49.35</c:v>
                </c:pt>
              </c:numCache>
            </c:numRef>
          </c:val>
        </c:ser>
        <c:ser>
          <c:idx val="5"/>
          <c:order val="4"/>
          <c:tx>
            <c:v>2226</c:v>
          </c:tx>
          <c:marker>
            <c:symbol val="none"/>
          </c:marker>
          <c:val>
            <c:numRef>
              <c:f>Sheet2!$N$811:$N$1115</c:f>
              <c:numCache>
                <c:formatCode>General</c:formatCode>
                <c:ptCount val="305"/>
                <c:pt idx="0">
                  <c:v>49.940000000000005</c:v>
                </c:pt>
                <c:pt idx="1">
                  <c:v>49.79</c:v>
                </c:pt>
                <c:pt idx="2">
                  <c:v>49.889999999999993</c:v>
                </c:pt>
                <c:pt idx="3">
                  <c:v>50.029999999999994</c:v>
                </c:pt>
                <c:pt idx="4">
                  <c:v>50.13</c:v>
                </c:pt>
                <c:pt idx="5">
                  <c:v>50.18</c:v>
                </c:pt>
                <c:pt idx="6">
                  <c:v>50.1</c:v>
                </c:pt>
                <c:pt idx="7">
                  <c:v>49.860000000000007</c:v>
                </c:pt>
                <c:pt idx="8">
                  <c:v>49.919999999999995</c:v>
                </c:pt>
                <c:pt idx="9">
                  <c:v>50.029999999999994</c:v>
                </c:pt>
                <c:pt idx="10">
                  <c:v>50.139999999999993</c:v>
                </c:pt>
                <c:pt idx="11">
                  <c:v>50.04</c:v>
                </c:pt>
                <c:pt idx="12">
                  <c:v>50.1</c:v>
                </c:pt>
                <c:pt idx="13">
                  <c:v>50.18</c:v>
                </c:pt>
                <c:pt idx="14">
                  <c:v>50.330000000000005</c:v>
                </c:pt>
                <c:pt idx="15">
                  <c:v>50.470000000000006</c:v>
                </c:pt>
                <c:pt idx="16">
                  <c:v>50.79</c:v>
                </c:pt>
                <c:pt idx="17">
                  <c:v>50.970000000000006</c:v>
                </c:pt>
                <c:pt idx="18">
                  <c:v>50.88</c:v>
                </c:pt>
                <c:pt idx="19">
                  <c:v>51.169999999999995</c:v>
                </c:pt>
                <c:pt idx="20">
                  <c:v>51.410000000000004</c:v>
                </c:pt>
                <c:pt idx="21">
                  <c:v>51.51</c:v>
                </c:pt>
                <c:pt idx="22">
                  <c:v>51.4</c:v>
                </c:pt>
                <c:pt idx="23">
                  <c:v>51.279999999999994</c:v>
                </c:pt>
                <c:pt idx="24">
                  <c:v>51.360000000000007</c:v>
                </c:pt>
                <c:pt idx="25">
                  <c:v>51.27</c:v>
                </c:pt>
                <c:pt idx="26">
                  <c:v>51.199999999999996</c:v>
                </c:pt>
                <c:pt idx="27">
                  <c:v>50.839999999999996</c:v>
                </c:pt>
                <c:pt idx="28">
                  <c:v>50.88</c:v>
                </c:pt>
                <c:pt idx="29">
                  <c:v>50.720000000000006</c:v>
                </c:pt>
                <c:pt idx="30">
                  <c:v>50.76</c:v>
                </c:pt>
                <c:pt idx="31">
                  <c:v>50.99</c:v>
                </c:pt>
                <c:pt idx="32">
                  <c:v>51.250000000000007</c:v>
                </c:pt>
                <c:pt idx="33">
                  <c:v>51.139999999999993</c:v>
                </c:pt>
                <c:pt idx="34">
                  <c:v>51.26</c:v>
                </c:pt>
                <c:pt idx="35">
                  <c:v>51.190000000000005</c:v>
                </c:pt>
                <c:pt idx="36">
                  <c:v>51.52</c:v>
                </c:pt>
                <c:pt idx="37">
                  <c:v>51.57</c:v>
                </c:pt>
                <c:pt idx="38">
                  <c:v>51.23</c:v>
                </c:pt>
                <c:pt idx="39">
                  <c:v>51.21</c:v>
                </c:pt>
                <c:pt idx="40">
                  <c:v>51.27</c:v>
                </c:pt>
                <c:pt idx="41">
                  <c:v>51.199999999999996</c:v>
                </c:pt>
                <c:pt idx="42">
                  <c:v>51.51</c:v>
                </c:pt>
                <c:pt idx="43">
                  <c:v>51.77</c:v>
                </c:pt>
                <c:pt idx="44">
                  <c:v>51.750000000000007</c:v>
                </c:pt>
                <c:pt idx="45">
                  <c:v>51.889999999999993</c:v>
                </c:pt>
                <c:pt idx="46">
                  <c:v>51.88</c:v>
                </c:pt>
                <c:pt idx="47">
                  <c:v>51.910000000000004</c:v>
                </c:pt>
                <c:pt idx="48">
                  <c:v>51.970000000000006</c:v>
                </c:pt>
                <c:pt idx="49">
                  <c:v>51.99</c:v>
                </c:pt>
                <c:pt idx="50">
                  <c:v>51.79</c:v>
                </c:pt>
                <c:pt idx="51">
                  <c:v>51.73</c:v>
                </c:pt>
                <c:pt idx="52">
                  <c:v>51.419999999999995</c:v>
                </c:pt>
                <c:pt idx="53">
                  <c:v>51.440000000000005</c:v>
                </c:pt>
                <c:pt idx="54">
                  <c:v>51.29</c:v>
                </c:pt>
                <c:pt idx="55">
                  <c:v>51.1</c:v>
                </c:pt>
                <c:pt idx="56">
                  <c:v>50.860000000000007</c:v>
                </c:pt>
                <c:pt idx="57">
                  <c:v>50.79</c:v>
                </c:pt>
                <c:pt idx="58">
                  <c:v>50.839999999999996</c:v>
                </c:pt>
                <c:pt idx="59">
                  <c:v>50.089999999999996</c:v>
                </c:pt>
                <c:pt idx="60">
                  <c:v>49.99</c:v>
                </c:pt>
                <c:pt idx="61">
                  <c:v>50.13</c:v>
                </c:pt>
                <c:pt idx="62">
                  <c:v>50.050000000000004</c:v>
                </c:pt>
                <c:pt idx="63">
                  <c:v>50.300000000000004</c:v>
                </c:pt>
                <c:pt idx="64">
                  <c:v>50.410000000000004</c:v>
                </c:pt>
                <c:pt idx="65">
                  <c:v>50.51</c:v>
                </c:pt>
                <c:pt idx="66">
                  <c:v>50.470000000000006</c:v>
                </c:pt>
                <c:pt idx="67">
                  <c:v>50.27</c:v>
                </c:pt>
                <c:pt idx="68">
                  <c:v>49.830000000000005</c:v>
                </c:pt>
                <c:pt idx="69">
                  <c:v>49.970000000000006</c:v>
                </c:pt>
                <c:pt idx="70">
                  <c:v>49.940000000000005</c:v>
                </c:pt>
                <c:pt idx="71">
                  <c:v>49.889999999999993</c:v>
                </c:pt>
                <c:pt idx="72">
                  <c:v>49.88</c:v>
                </c:pt>
                <c:pt idx="73">
                  <c:v>49.639999999999993</c:v>
                </c:pt>
                <c:pt idx="74">
                  <c:v>49.71</c:v>
                </c:pt>
                <c:pt idx="75">
                  <c:v>49.6</c:v>
                </c:pt>
                <c:pt idx="76">
                  <c:v>49.68</c:v>
                </c:pt>
                <c:pt idx="77">
                  <c:v>49.71</c:v>
                </c:pt>
                <c:pt idx="78">
                  <c:v>49.610000000000007</c:v>
                </c:pt>
                <c:pt idx="79">
                  <c:v>49.529999999999994</c:v>
                </c:pt>
                <c:pt idx="80">
                  <c:v>49.360000000000007</c:v>
                </c:pt>
                <c:pt idx="81">
                  <c:v>49.080000000000005</c:v>
                </c:pt>
                <c:pt idx="82">
                  <c:v>48.389999999999993</c:v>
                </c:pt>
                <c:pt idx="83">
                  <c:v>48.32</c:v>
                </c:pt>
                <c:pt idx="84">
                  <c:v>48.080000000000005</c:v>
                </c:pt>
                <c:pt idx="85">
                  <c:v>47.24</c:v>
                </c:pt>
                <c:pt idx="86">
                  <c:v>47.13</c:v>
                </c:pt>
                <c:pt idx="87">
                  <c:v>47.15</c:v>
                </c:pt>
                <c:pt idx="88">
                  <c:v>47.300000000000004</c:v>
                </c:pt>
                <c:pt idx="89">
                  <c:v>47.550000000000004</c:v>
                </c:pt>
                <c:pt idx="90">
                  <c:v>47.550000000000004</c:v>
                </c:pt>
                <c:pt idx="91">
                  <c:v>47.589999999999996</c:v>
                </c:pt>
                <c:pt idx="92">
                  <c:v>47.57</c:v>
                </c:pt>
                <c:pt idx="93">
                  <c:v>47.419999999999995</c:v>
                </c:pt>
                <c:pt idx="94">
                  <c:v>47.49</c:v>
                </c:pt>
                <c:pt idx="95">
                  <c:v>47.550000000000004</c:v>
                </c:pt>
                <c:pt idx="96">
                  <c:v>47.71</c:v>
                </c:pt>
                <c:pt idx="97">
                  <c:v>47.82</c:v>
                </c:pt>
                <c:pt idx="98">
                  <c:v>47.71</c:v>
                </c:pt>
                <c:pt idx="99">
                  <c:v>47.51</c:v>
                </c:pt>
                <c:pt idx="100">
                  <c:v>47.63</c:v>
                </c:pt>
                <c:pt idx="101">
                  <c:v>47.71</c:v>
                </c:pt>
                <c:pt idx="102">
                  <c:v>47.54</c:v>
                </c:pt>
                <c:pt idx="103">
                  <c:v>47.15</c:v>
                </c:pt>
                <c:pt idx="104">
                  <c:v>47.089999999999996</c:v>
                </c:pt>
                <c:pt idx="105">
                  <c:v>47.300000000000004</c:v>
                </c:pt>
                <c:pt idx="106">
                  <c:v>47.279999999999994</c:v>
                </c:pt>
                <c:pt idx="107">
                  <c:v>46.940000000000005</c:v>
                </c:pt>
                <c:pt idx="108">
                  <c:v>46.660000000000004</c:v>
                </c:pt>
                <c:pt idx="109">
                  <c:v>46.699999999999996</c:v>
                </c:pt>
                <c:pt idx="110">
                  <c:v>46.580000000000005</c:v>
                </c:pt>
                <c:pt idx="111">
                  <c:v>47.000000000000007</c:v>
                </c:pt>
                <c:pt idx="112">
                  <c:v>47.250000000000007</c:v>
                </c:pt>
                <c:pt idx="113">
                  <c:v>47.49</c:v>
                </c:pt>
                <c:pt idx="114">
                  <c:v>47.63</c:v>
                </c:pt>
                <c:pt idx="115">
                  <c:v>47.809999999999995</c:v>
                </c:pt>
                <c:pt idx="116">
                  <c:v>48.050000000000004</c:v>
                </c:pt>
                <c:pt idx="117">
                  <c:v>48.26</c:v>
                </c:pt>
                <c:pt idx="118">
                  <c:v>48.419999999999995</c:v>
                </c:pt>
                <c:pt idx="119">
                  <c:v>48.63</c:v>
                </c:pt>
                <c:pt idx="120">
                  <c:v>48.6</c:v>
                </c:pt>
                <c:pt idx="121">
                  <c:v>48.54</c:v>
                </c:pt>
                <c:pt idx="122">
                  <c:v>48.54</c:v>
                </c:pt>
                <c:pt idx="123">
                  <c:v>48.29</c:v>
                </c:pt>
                <c:pt idx="124">
                  <c:v>48.470000000000006</c:v>
                </c:pt>
                <c:pt idx="125">
                  <c:v>48.589999999999996</c:v>
                </c:pt>
                <c:pt idx="126">
                  <c:v>48.860000000000007</c:v>
                </c:pt>
                <c:pt idx="127">
                  <c:v>48.669999999999995</c:v>
                </c:pt>
                <c:pt idx="128">
                  <c:v>48.79</c:v>
                </c:pt>
                <c:pt idx="129">
                  <c:v>48.720000000000006</c:v>
                </c:pt>
                <c:pt idx="130">
                  <c:v>48.87</c:v>
                </c:pt>
                <c:pt idx="131">
                  <c:v>49.04</c:v>
                </c:pt>
                <c:pt idx="132">
                  <c:v>49.26</c:v>
                </c:pt>
                <c:pt idx="133">
                  <c:v>49.589999999999996</c:v>
                </c:pt>
                <c:pt idx="134">
                  <c:v>49.79</c:v>
                </c:pt>
                <c:pt idx="135">
                  <c:v>49.800000000000004</c:v>
                </c:pt>
                <c:pt idx="136">
                  <c:v>49.96</c:v>
                </c:pt>
                <c:pt idx="137">
                  <c:v>50.089999999999996</c:v>
                </c:pt>
                <c:pt idx="138">
                  <c:v>50.220000000000006</c:v>
                </c:pt>
                <c:pt idx="139">
                  <c:v>50.15</c:v>
                </c:pt>
                <c:pt idx="140">
                  <c:v>50.190000000000005</c:v>
                </c:pt>
                <c:pt idx="141">
                  <c:v>50.330000000000005</c:v>
                </c:pt>
                <c:pt idx="142">
                  <c:v>50.71</c:v>
                </c:pt>
                <c:pt idx="143">
                  <c:v>50.970000000000006</c:v>
                </c:pt>
                <c:pt idx="144">
                  <c:v>50.88</c:v>
                </c:pt>
                <c:pt idx="145">
                  <c:v>51.029999999999994</c:v>
                </c:pt>
                <c:pt idx="146">
                  <c:v>51.15</c:v>
                </c:pt>
                <c:pt idx="147">
                  <c:v>51.32</c:v>
                </c:pt>
                <c:pt idx="148">
                  <c:v>51.440000000000005</c:v>
                </c:pt>
                <c:pt idx="149">
                  <c:v>51.690000000000005</c:v>
                </c:pt>
                <c:pt idx="150">
                  <c:v>51.660000000000004</c:v>
                </c:pt>
                <c:pt idx="151">
                  <c:v>51.669999999999995</c:v>
                </c:pt>
                <c:pt idx="152">
                  <c:v>51.76</c:v>
                </c:pt>
                <c:pt idx="153">
                  <c:v>51.470000000000006</c:v>
                </c:pt>
                <c:pt idx="154">
                  <c:v>51.43</c:v>
                </c:pt>
                <c:pt idx="155">
                  <c:v>51.38</c:v>
                </c:pt>
                <c:pt idx="156">
                  <c:v>51.639999999999993</c:v>
                </c:pt>
                <c:pt idx="157">
                  <c:v>51.889999999999993</c:v>
                </c:pt>
                <c:pt idx="158">
                  <c:v>52.190000000000005</c:v>
                </c:pt>
                <c:pt idx="159">
                  <c:v>52.550000000000004</c:v>
                </c:pt>
                <c:pt idx="160">
                  <c:v>52.9</c:v>
                </c:pt>
                <c:pt idx="161">
                  <c:v>53.07</c:v>
                </c:pt>
                <c:pt idx="162">
                  <c:v>53.13</c:v>
                </c:pt>
                <c:pt idx="163">
                  <c:v>53.02</c:v>
                </c:pt>
                <c:pt idx="164">
                  <c:v>53.01</c:v>
                </c:pt>
                <c:pt idx="165">
                  <c:v>53.220000000000006</c:v>
                </c:pt>
                <c:pt idx="166">
                  <c:v>53.309999999999995</c:v>
                </c:pt>
                <c:pt idx="167">
                  <c:v>53.35</c:v>
                </c:pt>
                <c:pt idx="168">
                  <c:v>53.279999999999994</c:v>
                </c:pt>
                <c:pt idx="169">
                  <c:v>53.38</c:v>
                </c:pt>
                <c:pt idx="170">
                  <c:v>53.449999999999996</c:v>
                </c:pt>
                <c:pt idx="171">
                  <c:v>53.550000000000004</c:v>
                </c:pt>
                <c:pt idx="172">
                  <c:v>53.830000000000005</c:v>
                </c:pt>
                <c:pt idx="173">
                  <c:v>53.809999999999995</c:v>
                </c:pt>
                <c:pt idx="174">
                  <c:v>53.9</c:v>
                </c:pt>
                <c:pt idx="175">
                  <c:v>53.74</c:v>
                </c:pt>
                <c:pt idx="176">
                  <c:v>53.750000000000007</c:v>
                </c:pt>
                <c:pt idx="177">
                  <c:v>53.74</c:v>
                </c:pt>
                <c:pt idx="178">
                  <c:v>53.73</c:v>
                </c:pt>
                <c:pt idx="179">
                  <c:v>53.809999999999995</c:v>
                </c:pt>
                <c:pt idx="180">
                  <c:v>54.07</c:v>
                </c:pt>
                <c:pt idx="181">
                  <c:v>54.04</c:v>
                </c:pt>
                <c:pt idx="182">
                  <c:v>53.970000000000006</c:v>
                </c:pt>
                <c:pt idx="183">
                  <c:v>54.12</c:v>
                </c:pt>
                <c:pt idx="184">
                  <c:v>54.250000000000007</c:v>
                </c:pt>
                <c:pt idx="185">
                  <c:v>54.27</c:v>
                </c:pt>
                <c:pt idx="186">
                  <c:v>54.4</c:v>
                </c:pt>
                <c:pt idx="187">
                  <c:v>54.529999999999994</c:v>
                </c:pt>
                <c:pt idx="188">
                  <c:v>54.76</c:v>
                </c:pt>
                <c:pt idx="189">
                  <c:v>54.98</c:v>
                </c:pt>
                <c:pt idx="190">
                  <c:v>55.1</c:v>
                </c:pt>
                <c:pt idx="191">
                  <c:v>55.000000000000007</c:v>
                </c:pt>
                <c:pt idx="192">
                  <c:v>55.029999999999994</c:v>
                </c:pt>
                <c:pt idx="193">
                  <c:v>55.199999999999996</c:v>
                </c:pt>
                <c:pt idx="194">
                  <c:v>55.309999999999995</c:v>
                </c:pt>
                <c:pt idx="195">
                  <c:v>55.330000000000005</c:v>
                </c:pt>
                <c:pt idx="196">
                  <c:v>55.4</c:v>
                </c:pt>
                <c:pt idx="197">
                  <c:v>55.21</c:v>
                </c:pt>
                <c:pt idx="198">
                  <c:v>55.190000000000005</c:v>
                </c:pt>
                <c:pt idx="199">
                  <c:v>55.250000000000007</c:v>
                </c:pt>
                <c:pt idx="200">
                  <c:v>55.1</c:v>
                </c:pt>
                <c:pt idx="201">
                  <c:v>55.139999999999993</c:v>
                </c:pt>
                <c:pt idx="202">
                  <c:v>55.110000000000007</c:v>
                </c:pt>
                <c:pt idx="203">
                  <c:v>55.21</c:v>
                </c:pt>
                <c:pt idx="204">
                  <c:v>55.000000000000007</c:v>
                </c:pt>
                <c:pt idx="205">
                  <c:v>55.12</c:v>
                </c:pt>
                <c:pt idx="206">
                  <c:v>55.089999999999996</c:v>
                </c:pt>
                <c:pt idx="207">
                  <c:v>55.250000000000007</c:v>
                </c:pt>
                <c:pt idx="208">
                  <c:v>55.250000000000007</c:v>
                </c:pt>
                <c:pt idx="209">
                  <c:v>55.220000000000006</c:v>
                </c:pt>
                <c:pt idx="210">
                  <c:v>55.04</c:v>
                </c:pt>
                <c:pt idx="211">
                  <c:v>54.750000000000007</c:v>
                </c:pt>
                <c:pt idx="212">
                  <c:v>54.57</c:v>
                </c:pt>
                <c:pt idx="213">
                  <c:v>54.27</c:v>
                </c:pt>
                <c:pt idx="214">
                  <c:v>53.99</c:v>
                </c:pt>
                <c:pt idx="215">
                  <c:v>53.32</c:v>
                </c:pt>
                <c:pt idx="216">
                  <c:v>52.65</c:v>
                </c:pt>
                <c:pt idx="217">
                  <c:v>52.199999999999996</c:v>
                </c:pt>
                <c:pt idx="218">
                  <c:v>52.6</c:v>
                </c:pt>
                <c:pt idx="219">
                  <c:v>52.800000000000004</c:v>
                </c:pt>
                <c:pt idx="220">
                  <c:v>52.940000000000005</c:v>
                </c:pt>
                <c:pt idx="221">
                  <c:v>53.15</c:v>
                </c:pt>
                <c:pt idx="222">
                  <c:v>53.029999999999994</c:v>
                </c:pt>
                <c:pt idx="223">
                  <c:v>53.110000000000007</c:v>
                </c:pt>
                <c:pt idx="224">
                  <c:v>53.01</c:v>
                </c:pt>
                <c:pt idx="225">
                  <c:v>53.07</c:v>
                </c:pt>
                <c:pt idx="226">
                  <c:v>52.500000000000007</c:v>
                </c:pt>
                <c:pt idx="227">
                  <c:v>52.470000000000006</c:v>
                </c:pt>
                <c:pt idx="228">
                  <c:v>52.830000000000005</c:v>
                </c:pt>
                <c:pt idx="229">
                  <c:v>52.77</c:v>
                </c:pt>
                <c:pt idx="230">
                  <c:v>52.98</c:v>
                </c:pt>
                <c:pt idx="231">
                  <c:v>53.029999999999994</c:v>
                </c:pt>
                <c:pt idx="232">
                  <c:v>53.21</c:v>
                </c:pt>
                <c:pt idx="233">
                  <c:v>53.330000000000005</c:v>
                </c:pt>
                <c:pt idx="234">
                  <c:v>53.389999999999993</c:v>
                </c:pt>
                <c:pt idx="235">
                  <c:v>53.49</c:v>
                </c:pt>
                <c:pt idx="236">
                  <c:v>53.589999999999996</c:v>
                </c:pt>
                <c:pt idx="237">
                  <c:v>53.49</c:v>
                </c:pt>
                <c:pt idx="238">
                  <c:v>53.37</c:v>
                </c:pt>
                <c:pt idx="239">
                  <c:v>53.51</c:v>
                </c:pt>
                <c:pt idx="240">
                  <c:v>53.71</c:v>
                </c:pt>
                <c:pt idx="241">
                  <c:v>53.470000000000006</c:v>
                </c:pt>
                <c:pt idx="242">
                  <c:v>53.62</c:v>
                </c:pt>
                <c:pt idx="243">
                  <c:v>53.500000000000007</c:v>
                </c:pt>
                <c:pt idx="244">
                  <c:v>53.360000000000007</c:v>
                </c:pt>
                <c:pt idx="245">
                  <c:v>53.38</c:v>
                </c:pt>
                <c:pt idx="246">
                  <c:v>53.24</c:v>
                </c:pt>
                <c:pt idx="247">
                  <c:v>53.220000000000006</c:v>
                </c:pt>
                <c:pt idx="248">
                  <c:v>53.13</c:v>
                </c:pt>
                <c:pt idx="249">
                  <c:v>53.1</c:v>
                </c:pt>
                <c:pt idx="250">
                  <c:v>53.169999999999995</c:v>
                </c:pt>
                <c:pt idx="251">
                  <c:v>52.98</c:v>
                </c:pt>
                <c:pt idx="252">
                  <c:v>52.910000000000004</c:v>
                </c:pt>
                <c:pt idx="253">
                  <c:v>53.15</c:v>
                </c:pt>
                <c:pt idx="254">
                  <c:v>53.470000000000006</c:v>
                </c:pt>
                <c:pt idx="255">
                  <c:v>53.580000000000005</c:v>
                </c:pt>
                <c:pt idx="256">
                  <c:v>53.73</c:v>
                </c:pt>
                <c:pt idx="257">
                  <c:v>53.77</c:v>
                </c:pt>
                <c:pt idx="258">
                  <c:v>53.68</c:v>
                </c:pt>
                <c:pt idx="259">
                  <c:v>53.57</c:v>
                </c:pt>
                <c:pt idx="260">
                  <c:v>53.54</c:v>
                </c:pt>
                <c:pt idx="261">
                  <c:v>53.500000000000007</c:v>
                </c:pt>
                <c:pt idx="262">
                  <c:v>53.68</c:v>
                </c:pt>
                <c:pt idx="263">
                  <c:v>53.57</c:v>
                </c:pt>
                <c:pt idx="264">
                  <c:v>53.74</c:v>
                </c:pt>
                <c:pt idx="265">
                  <c:v>53.690000000000005</c:v>
                </c:pt>
                <c:pt idx="266">
                  <c:v>53.660000000000004</c:v>
                </c:pt>
                <c:pt idx="267">
                  <c:v>53.62</c:v>
                </c:pt>
                <c:pt idx="268">
                  <c:v>53.580000000000005</c:v>
                </c:pt>
                <c:pt idx="269">
                  <c:v>53.300000000000004</c:v>
                </c:pt>
                <c:pt idx="270">
                  <c:v>53.089999999999996</c:v>
                </c:pt>
                <c:pt idx="271">
                  <c:v>53.279999999999994</c:v>
                </c:pt>
                <c:pt idx="272">
                  <c:v>53.440000000000005</c:v>
                </c:pt>
                <c:pt idx="273">
                  <c:v>53.43</c:v>
                </c:pt>
                <c:pt idx="274">
                  <c:v>53.440000000000005</c:v>
                </c:pt>
                <c:pt idx="275">
                  <c:v>53.529999999999994</c:v>
                </c:pt>
                <c:pt idx="276">
                  <c:v>53.21</c:v>
                </c:pt>
                <c:pt idx="277">
                  <c:v>53.410000000000004</c:v>
                </c:pt>
                <c:pt idx="278">
                  <c:v>53.690000000000005</c:v>
                </c:pt>
                <c:pt idx="279">
                  <c:v>53.970000000000006</c:v>
                </c:pt>
                <c:pt idx="280">
                  <c:v>54.029999999999994</c:v>
                </c:pt>
                <c:pt idx="281">
                  <c:v>54.21</c:v>
                </c:pt>
                <c:pt idx="282">
                  <c:v>54.24</c:v>
                </c:pt>
                <c:pt idx="283">
                  <c:v>54.309999999999995</c:v>
                </c:pt>
                <c:pt idx="284">
                  <c:v>53.949999999999996</c:v>
                </c:pt>
                <c:pt idx="285">
                  <c:v>53.949999999999996</c:v>
                </c:pt>
                <c:pt idx="286">
                  <c:v>53.88</c:v>
                </c:pt>
                <c:pt idx="287">
                  <c:v>53.809999999999995</c:v>
                </c:pt>
                <c:pt idx="288">
                  <c:v>54.029999999999994</c:v>
                </c:pt>
                <c:pt idx="289">
                  <c:v>54.029999999999994</c:v>
                </c:pt>
                <c:pt idx="290">
                  <c:v>53.839999999999996</c:v>
                </c:pt>
                <c:pt idx="291">
                  <c:v>53.970000000000006</c:v>
                </c:pt>
                <c:pt idx="292">
                  <c:v>54.000000000000007</c:v>
                </c:pt>
                <c:pt idx="293">
                  <c:v>53.52</c:v>
                </c:pt>
                <c:pt idx="294">
                  <c:v>53.43</c:v>
                </c:pt>
                <c:pt idx="295">
                  <c:v>53.43</c:v>
                </c:pt>
                <c:pt idx="296">
                  <c:v>53.15</c:v>
                </c:pt>
                <c:pt idx="297">
                  <c:v>53.1</c:v>
                </c:pt>
                <c:pt idx="298">
                  <c:v>53.13</c:v>
                </c:pt>
                <c:pt idx="299">
                  <c:v>53.220000000000006</c:v>
                </c:pt>
                <c:pt idx="300">
                  <c:v>53.37</c:v>
                </c:pt>
                <c:pt idx="301">
                  <c:v>53.470000000000006</c:v>
                </c:pt>
                <c:pt idx="302">
                  <c:v>53.529999999999994</c:v>
                </c:pt>
                <c:pt idx="303">
                  <c:v>53.529999999999994</c:v>
                </c:pt>
                <c:pt idx="304">
                  <c:v>53.449999999999996</c:v>
                </c:pt>
              </c:numCache>
            </c:numRef>
          </c:val>
        </c:ser>
        <c:ser>
          <c:idx val="6"/>
          <c:order val="5"/>
          <c:tx>
            <c:v>2227</c:v>
          </c:tx>
          <c:marker>
            <c:symbol val="none"/>
          </c:marker>
          <c:val>
            <c:numRef>
              <c:f>Sheet2!$Q$147:$Q$159</c:f>
              <c:numCache>
                <c:formatCode>General</c:formatCode>
                <c:ptCount val="13"/>
                <c:pt idx="0">
                  <c:v>47.449999999999996</c:v>
                </c:pt>
                <c:pt idx="1">
                  <c:v>47.48</c:v>
                </c:pt>
                <c:pt idx="2">
                  <c:v>47.65</c:v>
                </c:pt>
                <c:pt idx="3">
                  <c:v>47.750000000000007</c:v>
                </c:pt>
                <c:pt idx="4">
                  <c:v>47.830000000000005</c:v>
                </c:pt>
                <c:pt idx="5">
                  <c:v>47.949999999999996</c:v>
                </c:pt>
                <c:pt idx="6">
                  <c:v>47.98</c:v>
                </c:pt>
                <c:pt idx="7">
                  <c:v>47.970000000000006</c:v>
                </c:pt>
                <c:pt idx="8">
                  <c:v>48.04</c:v>
                </c:pt>
                <c:pt idx="9">
                  <c:v>46.910000000000004</c:v>
                </c:pt>
                <c:pt idx="10">
                  <c:v>47.15</c:v>
                </c:pt>
                <c:pt idx="11">
                  <c:v>46.24</c:v>
                </c:pt>
                <c:pt idx="12">
                  <c:v>47.089999999999996</c:v>
                </c:pt>
              </c:numCache>
            </c:numRef>
          </c:val>
        </c:ser>
        <c:ser>
          <c:idx val="8"/>
          <c:order val="6"/>
          <c:tx>
            <c:v>2229</c:v>
          </c:tx>
          <c:marker>
            <c:symbol val="none"/>
          </c:marker>
          <c:val>
            <c:numRef>
              <c:f>Sheet2!$W$810:$W$1110</c:f>
              <c:numCache>
                <c:formatCode>General</c:formatCode>
                <c:ptCount val="301"/>
                <c:pt idx="0">
                  <c:v>46.07</c:v>
                </c:pt>
                <c:pt idx="1">
                  <c:v>45.9</c:v>
                </c:pt>
                <c:pt idx="2">
                  <c:v>45.949999999999996</c:v>
                </c:pt>
                <c:pt idx="3">
                  <c:v>46.050000000000004</c:v>
                </c:pt>
                <c:pt idx="4">
                  <c:v>45.96</c:v>
                </c:pt>
                <c:pt idx="5">
                  <c:v>46.07</c:v>
                </c:pt>
                <c:pt idx="6">
                  <c:v>46.190000000000005</c:v>
                </c:pt>
                <c:pt idx="7">
                  <c:v>46.13</c:v>
                </c:pt>
                <c:pt idx="8">
                  <c:v>46.26</c:v>
                </c:pt>
                <c:pt idx="9">
                  <c:v>46.29</c:v>
                </c:pt>
                <c:pt idx="10">
                  <c:v>46.35</c:v>
                </c:pt>
                <c:pt idx="11">
                  <c:v>46.389999999999993</c:v>
                </c:pt>
                <c:pt idx="12">
                  <c:v>46.529999999999994</c:v>
                </c:pt>
                <c:pt idx="13">
                  <c:v>46.589999999999996</c:v>
                </c:pt>
                <c:pt idx="14">
                  <c:v>46.779999999999994</c:v>
                </c:pt>
                <c:pt idx="15">
                  <c:v>46.99</c:v>
                </c:pt>
                <c:pt idx="16">
                  <c:v>47.190000000000005</c:v>
                </c:pt>
                <c:pt idx="17">
                  <c:v>47.38</c:v>
                </c:pt>
                <c:pt idx="18">
                  <c:v>47.250000000000007</c:v>
                </c:pt>
                <c:pt idx="19">
                  <c:v>47.410000000000004</c:v>
                </c:pt>
                <c:pt idx="20">
                  <c:v>47.6</c:v>
                </c:pt>
                <c:pt idx="21">
                  <c:v>47.71</c:v>
                </c:pt>
                <c:pt idx="22">
                  <c:v>47.82</c:v>
                </c:pt>
                <c:pt idx="23">
                  <c:v>47.9</c:v>
                </c:pt>
                <c:pt idx="24">
                  <c:v>47.87</c:v>
                </c:pt>
                <c:pt idx="25">
                  <c:v>47.919999999999995</c:v>
                </c:pt>
                <c:pt idx="26">
                  <c:v>47.800000000000004</c:v>
                </c:pt>
                <c:pt idx="27">
                  <c:v>47.779999999999994</c:v>
                </c:pt>
                <c:pt idx="28">
                  <c:v>47.62</c:v>
                </c:pt>
                <c:pt idx="29">
                  <c:v>47.62</c:v>
                </c:pt>
                <c:pt idx="30">
                  <c:v>47.529999999999994</c:v>
                </c:pt>
                <c:pt idx="31">
                  <c:v>47.52</c:v>
                </c:pt>
                <c:pt idx="32">
                  <c:v>47.559999999999995</c:v>
                </c:pt>
                <c:pt idx="33">
                  <c:v>47.63</c:v>
                </c:pt>
                <c:pt idx="34">
                  <c:v>47.62</c:v>
                </c:pt>
                <c:pt idx="35">
                  <c:v>47.71</c:v>
                </c:pt>
                <c:pt idx="36">
                  <c:v>47.639999999999993</c:v>
                </c:pt>
                <c:pt idx="37">
                  <c:v>47.720000000000006</c:v>
                </c:pt>
                <c:pt idx="38">
                  <c:v>47.550000000000004</c:v>
                </c:pt>
                <c:pt idx="39">
                  <c:v>47.6</c:v>
                </c:pt>
                <c:pt idx="40">
                  <c:v>47.529999999999994</c:v>
                </c:pt>
                <c:pt idx="41">
                  <c:v>46.96</c:v>
                </c:pt>
                <c:pt idx="42">
                  <c:v>47.12</c:v>
                </c:pt>
                <c:pt idx="43">
                  <c:v>46.96</c:v>
                </c:pt>
                <c:pt idx="44">
                  <c:v>47.04</c:v>
                </c:pt>
                <c:pt idx="45">
                  <c:v>47.07</c:v>
                </c:pt>
                <c:pt idx="46">
                  <c:v>47.059999999999995</c:v>
                </c:pt>
                <c:pt idx="47">
                  <c:v>47.12</c:v>
                </c:pt>
                <c:pt idx="48">
                  <c:v>47.199999999999996</c:v>
                </c:pt>
                <c:pt idx="49">
                  <c:v>47.24</c:v>
                </c:pt>
                <c:pt idx="50">
                  <c:v>47.139999999999993</c:v>
                </c:pt>
                <c:pt idx="51">
                  <c:v>47.080000000000005</c:v>
                </c:pt>
                <c:pt idx="52">
                  <c:v>46.809999999999995</c:v>
                </c:pt>
                <c:pt idx="53">
                  <c:v>46.860000000000007</c:v>
                </c:pt>
                <c:pt idx="54">
                  <c:v>46.910000000000004</c:v>
                </c:pt>
                <c:pt idx="55">
                  <c:v>46.940000000000005</c:v>
                </c:pt>
                <c:pt idx="56">
                  <c:v>46.889999999999993</c:v>
                </c:pt>
                <c:pt idx="57">
                  <c:v>46.79</c:v>
                </c:pt>
                <c:pt idx="58">
                  <c:v>46.779999999999994</c:v>
                </c:pt>
                <c:pt idx="59">
                  <c:v>46.32</c:v>
                </c:pt>
                <c:pt idx="60">
                  <c:v>45.46</c:v>
                </c:pt>
                <c:pt idx="61">
                  <c:v>45.279999999999994</c:v>
                </c:pt>
                <c:pt idx="62">
                  <c:v>45.389999999999993</c:v>
                </c:pt>
                <c:pt idx="63">
                  <c:v>45.529999999999994</c:v>
                </c:pt>
                <c:pt idx="64">
                  <c:v>45.6</c:v>
                </c:pt>
                <c:pt idx="65">
                  <c:v>45.74</c:v>
                </c:pt>
                <c:pt idx="66">
                  <c:v>45.73</c:v>
                </c:pt>
                <c:pt idx="67">
                  <c:v>45.720000000000006</c:v>
                </c:pt>
                <c:pt idx="68">
                  <c:v>45.500000000000007</c:v>
                </c:pt>
                <c:pt idx="69">
                  <c:v>45.57</c:v>
                </c:pt>
                <c:pt idx="70">
                  <c:v>45.139999999999993</c:v>
                </c:pt>
                <c:pt idx="71">
                  <c:v>45.02</c:v>
                </c:pt>
                <c:pt idx="72">
                  <c:v>45.059999999999995</c:v>
                </c:pt>
                <c:pt idx="73">
                  <c:v>44.750000000000007</c:v>
                </c:pt>
                <c:pt idx="74">
                  <c:v>44.750000000000007</c:v>
                </c:pt>
                <c:pt idx="75">
                  <c:v>44.809999999999995</c:v>
                </c:pt>
                <c:pt idx="76">
                  <c:v>44.9</c:v>
                </c:pt>
                <c:pt idx="77">
                  <c:v>44.940000000000005</c:v>
                </c:pt>
                <c:pt idx="78">
                  <c:v>45.000000000000007</c:v>
                </c:pt>
                <c:pt idx="79">
                  <c:v>45.000000000000007</c:v>
                </c:pt>
                <c:pt idx="80">
                  <c:v>44.940000000000005</c:v>
                </c:pt>
                <c:pt idx="81">
                  <c:v>44.98</c:v>
                </c:pt>
                <c:pt idx="82">
                  <c:v>44.73</c:v>
                </c:pt>
                <c:pt idx="83">
                  <c:v>44.690000000000005</c:v>
                </c:pt>
                <c:pt idx="84">
                  <c:v>44.330000000000005</c:v>
                </c:pt>
                <c:pt idx="85">
                  <c:v>43.610000000000007</c:v>
                </c:pt>
                <c:pt idx="86">
                  <c:v>43.37</c:v>
                </c:pt>
                <c:pt idx="87">
                  <c:v>43.080000000000005</c:v>
                </c:pt>
                <c:pt idx="88">
                  <c:v>43.330000000000005</c:v>
                </c:pt>
                <c:pt idx="89">
                  <c:v>43.529999999999994</c:v>
                </c:pt>
                <c:pt idx="90">
                  <c:v>43.720000000000006</c:v>
                </c:pt>
                <c:pt idx="91">
                  <c:v>43.73</c:v>
                </c:pt>
                <c:pt idx="92">
                  <c:v>43.910000000000004</c:v>
                </c:pt>
                <c:pt idx="93">
                  <c:v>43.949999999999996</c:v>
                </c:pt>
                <c:pt idx="94">
                  <c:v>44.089999999999996</c:v>
                </c:pt>
                <c:pt idx="95">
                  <c:v>44.18</c:v>
                </c:pt>
                <c:pt idx="96">
                  <c:v>44.220000000000006</c:v>
                </c:pt>
                <c:pt idx="97">
                  <c:v>44.220000000000006</c:v>
                </c:pt>
                <c:pt idx="98">
                  <c:v>44.330000000000005</c:v>
                </c:pt>
                <c:pt idx="99">
                  <c:v>44.38</c:v>
                </c:pt>
                <c:pt idx="100">
                  <c:v>44.46</c:v>
                </c:pt>
                <c:pt idx="101">
                  <c:v>44.51</c:v>
                </c:pt>
                <c:pt idx="102">
                  <c:v>44.449999999999996</c:v>
                </c:pt>
                <c:pt idx="103">
                  <c:v>44.160000000000004</c:v>
                </c:pt>
                <c:pt idx="104">
                  <c:v>43.85</c:v>
                </c:pt>
                <c:pt idx="105">
                  <c:v>43.669999999999995</c:v>
                </c:pt>
                <c:pt idx="106">
                  <c:v>43.24</c:v>
                </c:pt>
                <c:pt idx="107">
                  <c:v>42.690000000000005</c:v>
                </c:pt>
                <c:pt idx="108">
                  <c:v>42.15</c:v>
                </c:pt>
                <c:pt idx="109">
                  <c:v>42.13</c:v>
                </c:pt>
                <c:pt idx="110">
                  <c:v>42.059999999999995</c:v>
                </c:pt>
                <c:pt idx="111">
                  <c:v>42.279999999999994</c:v>
                </c:pt>
                <c:pt idx="112">
                  <c:v>42.589999999999996</c:v>
                </c:pt>
                <c:pt idx="113">
                  <c:v>42.88</c:v>
                </c:pt>
                <c:pt idx="114">
                  <c:v>42.919999999999995</c:v>
                </c:pt>
                <c:pt idx="115">
                  <c:v>43.160000000000004</c:v>
                </c:pt>
                <c:pt idx="116">
                  <c:v>43.37</c:v>
                </c:pt>
                <c:pt idx="117">
                  <c:v>43.500000000000007</c:v>
                </c:pt>
                <c:pt idx="118">
                  <c:v>43.63</c:v>
                </c:pt>
                <c:pt idx="119">
                  <c:v>43.79</c:v>
                </c:pt>
                <c:pt idx="120">
                  <c:v>43.87</c:v>
                </c:pt>
                <c:pt idx="121">
                  <c:v>43.809999999999995</c:v>
                </c:pt>
                <c:pt idx="122">
                  <c:v>43.46</c:v>
                </c:pt>
                <c:pt idx="123">
                  <c:v>43.02</c:v>
                </c:pt>
                <c:pt idx="124">
                  <c:v>43.050000000000004</c:v>
                </c:pt>
                <c:pt idx="125">
                  <c:v>43.199999999999996</c:v>
                </c:pt>
                <c:pt idx="126">
                  <c:v>43.449999999999996</c:v>
                </c:pt>
                <c:pt idx="127">
                  <c:v>43.389999999999993</c:v>
                </c:pt>
                <c:pt idx="128">
                  <c:v>43.65</c:v>
                </c:pt>
                <c:pt idx="129">
                  <c:v>43.660000000000004</c:v>
                </c:pt>
                <c:pt idx="130">
                  <c:v>43.110000000000007</c:v>
                </c:pt>
                <c:pt idx="131">
                  <c:v>42.889999999999993</c:v>
                </c:pt>
                <c:pt idx="132">
                  <c:v>43.07</c:v>
                </c:pt>
                <c:pt idx="133">
                  <c:v>43.26</c:v>
                </c:pt>
                <c:pt idx="134">
                  <c:v>43.48</c:v>
                </c:pt>
                <c:pt idx="135">
                  <c:v>43.550000000000004</c:v>
                </c:pt>
                <c:pt idx="136">
                  <c:v>43.79</c:v>
                </c:pt>
                <c:pt idx="137">
                  <c:v>43.839999999999996</c:v>
                </c:pt>
                <c:pt idx="138">
                  <c:v>43.610000000000007</c:v>
                </c:pt>
                <c:pt idx="139">
                  <c:v>43.43</c:v>
                </c:pt>
                <c:pt idx="140">
                  <c:v>43.29</c:v>
                </c:pt>
                <c:pt idx="141">
                  <c:v>43.23</c:v>
                </c:pt>
                <c:pt idx="142">
                  <c:v>43.550000000000004</c:v>
                </c:pt>
                <c:pt idx="143">
                  <c:v>43.779999999999994</c:v>
                </c:pt>
                <c:pt idx="144">
                  <c:v>43.85</c:v>
                </c:pt>
                <c:pt idx="145">
                  <c:v>44.089999999999996</c:v>
                </c:pt>
                <c:pt idx="146">
                  <c:v>44.220000000000006</c:v>
                </c:pt>
                <c:pt idx="147">
                  <c:v>44.21</c:v>
                </c:pt>
                <c:pt idx="148">
                  <c:v>44.309999999999995</c:v>
                </c:pt>
                <c:pt idx="149">
                  <c:v>44.419999999999995</c:v>
                </c:pt>
                <c:pt idx="150">
                  <c:v>44.65</c:v>
                </c:pt>
                <c:pt idx="151">
                  <c:v>44.660000000000004</c:v>
                </c:pt>
                <c:pt idx="152">
                  <c:v>44.809999999999995</c:v>
                </c:pt>
                <c:pt idx="153">
                  <c:v>44.970000000000006</c:v>
                </c:pt>
                <c:pt idx="154">
                  <c:v>45.15</c:v>
                </c:pt>
                <c:pt idx="155">
                  <c:v>45.15</c:v>
                </c:pt>
                <c:pt idx="156">
                  <c:v>45.32</c:v>
                </c:pt>
                <c:pt idx="157">
                  <c:v>45.35</c:v>
                </c:pt>
                <c:pt idx="158">
                  <c:v>45.500000000000007</c:v>
                </c:pt>
                <c:pt idx="159">
                  <c:v>45.68</c:v>
                </c:pt>
                <c:pt idx="160">
                  <c:v>45.910000000000004</c:v>
                </c:pt>
                <c:pt idx="161">
                  <c:v>46.059999999999995</c:v>
                </c:pt>
                <c:pt idx="162">
                  <c:v>46.21</c:v>
                </c:pt>
                <c:pt idx="163">
                  <c:v>46.32</c:v>
                </c:pt>
                <c:pt idx="164">
                  <c:v>46.470000000000006</c:v>
                </c:pt>
                <c:pt idx="165">
                  <c:v>46.589999999999996</c:v>
                </c:pt>
                <c:pt idx="166">
                  <c:v>46.71</c:v>
                </c:pt>
                <c:pt idx="167">
                  <c:v>46.809999999999995</c:v>
                </c:pt>
                <c:pt idx="168">
                  <c:v>46.98</c:v>
                </c:pt>
                <c:pt idx="169">
                  <c:v>47.15</c:v>
                </c:pt>
                <c:pt idx="170">
                  <c:v>47.250000000000007</c:v>
                </c:pt>
                <c:pt idx="171">
                  <c:v>47.330000000000005</c:v>
                </c:pt>
                <c:pt idx="172">
                  <c:v>47.470000000000006</c:v>
                </c:pt>
                <c:pt idx="173">
                  <c:v>47.63</c:v>
                </c:pt>
                <c:pt idx="174">
                  <c:v>47.77</c:v>
                </c:pt>
                <c:pt idx="175">
                  <c:v>47.85</c:v>
                </c:pt>
                <c:pt idx="176">
                  <c:v>47.970000000000006</c:v>
                </c:pt>
                <c:pt idx="177">
                  <c:v>48.04</c:v>
                </c:pt>
                <c:pt idx="178">
                  <c:v>48.139999999999993</c:v>
                </c:pt>
                <c:pt idx="179">
                  <c:v>48.18</c:v>
                </c:pt>
                <c:pt idx="180">
                  <c:v>48.24</c:v>
                </c:pt>
                <c:pt idx="181">
                  <c:v>48.23</c:v>
                </c:pt>
                <c:pt idx="182">
                  <c:v>48.1</c:v>
                </c:pt>
                <c:pt idx="183">
                  <c:v>48.24</c:v>
                </c:pt>
                <c:pt idx="184">
                  <c:v>48.059999999999995</c:v>
                </c:pt>
                <c:pt idx="185">
                  <c:v>47.98</c:v>
                </c:pt>
                <c:pt idx="186">
                  <c:v>48.089999999999996</c:v>
                </c:pt>
                <c:pt idx="187">
                  <c:v>48.35</c:v>
                </c:pt>
                <c:pt idx="188">
                  <c:v>48.529999999999994</c:v>
                </c:pt>
                <c:pt idx="189">
                  <c:v>48.699999999999996</c:v>
                </c:pt>
                <c:pt idx="190">
                  <c:v>48.73</c:v>
                </c:pt>
                <c:pt idx="191">
                  <c:v>48.750000000000007</c:v>
                </c:pt>
                <c:pt idx="192">
                  <c:v>48.720000000000006</c:v>
                </c:pt>
                <c:pt idx="193">
                  <c:v>48.87</c:v>
                </c:pt>
                <c:pt idx="194">
                  <c:v>49.000000000000007</c:v>
                </c:pt>
                <c:pt idx="195">
                  <c:v>48.970000000000006</c:v>
                </c:pt>
                <c:pt idx="196">
                  <c:v>49.13</c:v>
                </c:pt>
                <c:pt idx="197">
                  <c:v>49.27</c:v>
                </c:pt>
                <c:pt idx="198">
                  <c:v>49.29</c:v>
                </c:pt>
                <c:pt idx="199">
                  <c:v>49.4</c:v>
                </c:pt>
                <c:pt idx="200">
                  <c:v>49.49</c:v>
                </c:pt>
                <c:pt idx="201">
                  <c:v>49.54</c:v>
                </c:pt>
                <c:pt idx="202">
                  <c:v>49.589999999999996</c:v>
                </c:pt>
                <c:pt idx="203">
                  <c:v>49.550000000000004</c:v>
                </c:pt>
                <c:pt idx="204">
                  <c:v>49.639999999999993</c:v>
                </c:pt>
                <c:pt idx="205">
                  <c:v>49.699999999999996</c:v>
                </c:pt>
                <c:pt idx="206">
                  <c:v>49.87</c:v>
                </c:pt>
                <c:pt idx="207">
                  <c:v>49.82</c:v>
                </c:pt>
                <c:pt idx="208">
                  <c:v>49.9</c:v>
                </c:pt>
                <c:pt idx="209">
                  <c:v>49.93</c:v>
                </c:pt>
                <c:pt idx="210">
                  <c:v>49.830000000000005</c:v>
                </c:pt>
                <c:pt idx="211">
                  <c:v>49.750000000000007</c:v>
                </c:pt>
                <c:pt idx="212">
                  <c:v>49.23</c:v>
                </c:pt>
                <c:pt idx="213">
                  <c:v>48.699999999999996</c:v>
                </c:pt>
                <c:pt idx="214">
                  <c:v>47.71</c:v>
                </c:pt>
                <c:pt idx="215">
                  <c:v>46.360000000000007</c:v>
                </c:pt>
                <c:pt idx="216">
                  <c:v>45.57</c:v>
                </c:pt>
                <c:pt idx="217">
                  <c:v>45.860000000000007</c:v>
                </c:pt>
                <c:pt idx="218">
                  <c:v>46.419999999999995</c:v>
                </c:pt>
                <c:pt idx="219">
                  <c:v>47.02</c:v>
                </c:pt>
                <c:pt idx="220">
                  <c:v>47.389999999999993</c:v>
                </c:pt>
                <c:pt idx="221">
                  <c:v>47.500000000000007</c:v>
                </c:pt>
                <c:pt idx="222">
                  <c:v>47.68</c:v>
                </c:pt>
                <c:pt idx="223">
                  <c:v>47.26</c:v>
                </c:pt>
                <c:pt idx="224">
                  <c:v>47.32</c:v>
                </c:pt>
                <c:pt idx="225">
                  <c:v>47.050000000000004</c:v>
                </c:pt>
                <c:pt idx="226">
                  <c:v>47.190000000000005</c:v>
                </c:pt>
                <c:pt idx="227">
                  <c:v>47.51</c:v>
                </c:pt>
                <c:pt idx="228">
                  <c:v>47.93</c:v>
                </c:pt>
                <c:pt idx="229">
                  <c:v>48.12</c:v>
                </c:pt>
                <c:pt idx="230">
                  <c:v>48.389999999999993</c:v>
                </c:pt>
                <c:pt idx="231">
                  <c:v>48.559999999999995</c:v>
                </c:pt>
                <c:pt idx="232">
                  <c:v>48.74</c:v>
                </c:pt>
                <c:pt idx="233">
                  <c:v>48.98</c:v>
                </c:pt>
                <c:pt idx="234">
                  <c:v>49.190000000000005</c:v>
                </c:pt>
                <c:pt idx="235">
                  <c:v>49.37</c:v>
                </c:pt>
                <c:pt idx="236">
                  <c:v>49.419999999999995</c:v>
                </c:pt>
                <c:pt idx="237">
                  <c:v>49.589999999999996</c:v>
                </c:pt>
                <c:pt idx="238">
                  <c:v>49.610000000000007</c:v>
                </c:pt>
                <c:pt idx="239">
                  <c:v>49.779999999999994</c:v>
                </c:pt>
                <c:pt idx="240">
                  <c:v>49.9</c:v>
                </c:pt>
                <c:pt idx="241">
                  <c:v>49.98</c:v>
                </c:pt>
                <c:pt idx="242">
                  <c:v>49.49</c:v>
                </c:pt>
                <c:pt idx="243">
                  <c:v>49.32</c:v>
                </c:pt>
                <c:pt idx="244">
                  <c:v>49.43</c:v>
                </c:pt>
                <c:pt idx="245">
                  <c:v>49.690000000000005</c:v>
                </c:pt>
                <c:pt idx="246">
                  <c:v>49.839999999999996</c:v>
                </c:pt>
                <c:pt idx="247">
                  <c:v>49.839999999999996</c:v>
                </c:pt>
                <c:pt idx="248">
                  <c:v>49.02</c:v>
                </c:pt>
                <c:pt idx="249">
                  <c:v>48.79</c:v>
                </c:pt>
                <c:pt idx="250">
                  <c:v>48.73</c:v>
                </c:pt>
                <c:pt idx="251">
                  <c:v>48.63</c:v>
                </c:pt>
                <c:pt idx="252">
                  <c:v>48.77</c:v>
                </c:pt>
                <c:pt idx="253">
                  <c:v>49.050000000000004</c:v>
                </c:pt>
                <c:pt idx="254">
                  <c:v>49.35</c:v>
                </c:pt>
                <c:pt idx="255">
                  <c:v>49.389999999999993</c:v>
                </c:pt>
                <c:pt idx="256">
                  <c:v>49.52</c:v>
                </c:pt>
                <c:pt idx="257">
                  <c:v>49.550000000000004</c:v>
                </c:pt>
                <c:pt idx="258">
                  <c:v>49.24</c:v>
                </c:pt>
                <c:pt idx="259">
                  <c:v>49.410000000000004</c:v>
                </c:pt>
                <c:pt idx="260">
                  <c:v>49.419999999999995</c:v>
                </c:pt>
                <c:pt idx="261">
                  <c:v>49.65</c:v>
                </c:pt>
                <c:pt idx="262">
                  <c:v>49.62</c:v>
                </c:pt>
                <c:pt idx="263">
                  <c:v>49.62</c:v>
                </c:pt>
                <c:pt idx="264">
                  <c:v>49.690000000000005</c:v>
                </c:pt>
                <c:pt idx="265">
                  <c:v>49.88</c:v>
                </c:pt>
                <c:pt idx="266">
                  <c:v>49.96</c:v>
                </c:pt>
                <c:pt idx="267">
                  <c:v>49.970000000000006</c:v>
                </c:pt>
                <c:pt idx="268">
                  <c:v>50.110000000000007</c:v>
                </c:pt>
                <c:pt idx="269">
                  <c:v>50.24</c:v>
                </c:pt>
                <c:pt idx="270">
                  <c:v>50.360000000000007</c:v>
                </c:pt>
                <c:pt idx="271">
                  <c:v>50.46</c:v>
                </c:pt>
                <c:pt idx="272">
                  <c:v>50.610000000000007</c:v>
                </c:pt>
                <c:pt idx="273">
                  <c:v>50.24</c:v>
                </c:pt>
                <c:pt idx="274">
                  <c:v>50.089999999999996</c:v>
                </c:pt>
                <c:pt idx="275">
                  <c:v>50.27</c:v>
                </c:pt>
                <c:pt idx="276">
                  <c:v>50.01</c:v>
                </c:pt>
                <c:pt idx="277">
                  <c:v>50.38</c:v>
                </c:pt>
                <c:pt idx="278">
                  <c:v>50.720000000000006</c:v>
                </c:pt>
                <c:pt idx="279">
                  <c:v>50.800000000000004</c:v>
                </c:pt>
                <c:pt idx="280">
                  <c:v>51.330000000000005</c:v>
                </c:pt>
                <c:pt idx="281">
                  <c:v>51.580000000000005</c:v>
                </c:pt>
                <c:pt idx="282">
                  <c:v>51.750000000000007</c:v>
                </c:pt>
                <c:pt idx="283">
                  <c:v>51.440000000000005</c:v>
                </c:pt>
                <c:pt idx="284">
                  <c:v>51.250000000000007</c:v>
                </c:pt>
                <c:pt idx="285">
                  <c:v>51.110000000000007</c:v>
                </c:pt>
                <c:pt idx="286">
                  <c:v>50.529999999999994</c:v>
                </c:pt>
                <c:pt idx="287">
                  <c:v>50.529999999999994</c:v>
                </c:pt>
                <c:pt idx="288">
                  <c:v>50.639999999999993</c:v>
                </c:pt>
                <c:pt idx="289">
                  <c:v>50.77</c:v>
                </c:pt>
                <c:pt idx="290">
                  <c:v>50.750000000000007</c:v>
                </c:pt>
                <c:pt idx="291">
                  <c:v>50.639999999999993</c:v>
                </c:pt>
                <c:pt idx="292">
                  <c:v>50.51</c:v>
                </c:pt>
                <c:pt idx="293">
                  <c:v>50.279999999999994</c:v>
                </c:pt>
                <c:pt idx="294">
                  <c:v>50.410000000000004</c:v>
                </c:pt>
                <c:pt idx="295">
                  <c:v>50.57</c:v>
                </c:pt>
                <c:pt idx="296">
                  <c:v>50.62</c:v>
                </c:pt>
                <c:pt idx="297">
                  <c:v>50.660000000000004</c:v>
                </c:pt>
                <c:pt idx="298">
                  <c:v>50.52</c:v>
                </c:pt>
                <c:pt idx="299">
                  <c:v>50.470000000000006</c:v>
                </c:pt>
                <c:pt idx="300">
                  <c:v>50.470000000000006</c:v>
                </c:pt>
              </c:numCache>
            </c:numRef>
          </c:val>
        </c:ser>
        <c:marker val="1"/>
        <c:axId val="57099008"/>
        <c:axId val="57100544"/>
      </c:lineChart>
      <c:catAx>
        <c:axId val="57099008"/>
        <c:scaling>
          <c:orientation val="minMax"/>
        </c:scaling>
        <c:axPos val="b"/>
        <c:numFmt formatCode="m/d/yyyy\ h:mm" sourceLinked="1"/>
        <c:majorTickMark val="none"/>
        <c:tickLblPos val="none"/>
        <c:crossAx val="57100544"/>
        <c:crosses val="autoZero"/>
        <c:lblAlgn val="ctr"/>
        <c:lblOffset val="100"/>
      </c:catAx>
      <c:valAx>
        <c:axId val="57100544"/>
        <c:scaling>
          <c:orientation val="minMax"/>
          <c:min val="35"/>
        </c:scaling>
        <c:axPos val="l"/>
        <c:majorGridlines/>
        <c:numFmt formatCode="General" sourceLinked="1"/>
        <c:majorTickMark val="none"/>
        <c:tickLblPos val="nextTo"/>
        <c:crossAx val="57099008"/>
        <c:crosses val="autoZero"/>
        <c:crossBetween val="between"/>
      </c:valAx>
    </c:plotArea>
    <c:legend>
      <c:legendPos val="r"/>
      <c:layout/>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en-PH"/>
  <c:chart>
    <c:title>
      <c:tx>
        <c:rich>
          <a:bodyPr/>
          <a:lstStyle/>
          <a:p>
            <a:pPr algn="ctr">
              <a:defRPr/>
            </a:pPr>
            <a:r>
              <a:rPr lang="en-US"/>
              <a:t>% Relative Humidity</a:t>
            </a:r>
          </a:p>
          <a:p>
            <a:pPr algn="ctr">
              <a:defRPr/>
            </a:pPr>
            <a:r>
              <a:rPr lang="en-US"/>
              <a:t>1304-1404 PM July 21, 2014</a:t>
            </a:r>
          </a:p>
        </c:rich>
      </c:tx>
      <c:layout/>
    </c:title>
    <c:plotArea>
      <c:layout/>
      <c:lineChart>
        <c:grouping val="standard"/>
        <c:ser>
          <c:idx val="1"/>
          <c:order val="0"/>
          <c:tx>
            <c:v>2222</c:v>
          </c:tx>
          <c:marker>
            <c:symbol val="none"/>
          </c:marker>
          <c:val>
            <c:numRef>
              <c:f>Sheet2!$F$300:$F$363</c:f>
              <c:numCache>
                <c:formatCode>0.00</c:formatCode>
                <c:ptCount val="64"/>
                <c:pt idx="0">
                  <c:v>28.906510099999998</c:v>
                </c:pt>
                <c:pt idx="1">
                  <c:v>29.672322749999999</c:v>
                </c:pt>
                <c:pt idx="2">
                  <c:v>29.074780000000001</c:v>
                </c:pt>
                <c:pt idx="3">
                  <c:v>31.281007000000002</c:v>
                </c:pt>
                <c:pt idx="4">
                  <c:v>30.757928700000001</c:v>
                </c:pt>
                <c:pt idx="5">
                  <c:v>30.754044699999998</c:v>
                </c:pt>
                <c:pt idx="6">
                  <c:v>30.677851</c:v>
                </c:pt>
                <c:pt idx="7">
                  <c:v>30.600880500000002</c:v>
                </c:pt>
                <c:pt idx="8">
                  <c:v>30.644202100000001</c:v>
                </c:pt>
                <c:pt idx="9">
                  <c:v>33.280386499999999</c:v>
                </c:pt>
                <c:pt idx="10">
                  <c:v>32.791685099999995</c:v>
                </c:pt>
                <c:pt idx="11">
                  <c:v>34.711463000000002</c:v>
                </c:pt>
                <c:pt idx="12">
                  <c:v>34.191618300000009</c:v>
                </c:pt>
                <c:pt idx="13">
                  <c:v>34.424513800000007</c:v>
                </c:pt>
                <c:pt idx="14">
                  <c:v>34.118539000000006</c:v>
                </c:pt>
                <c:pt idx="15">
                  <c:v>34.003798450000005</c:v>
                </c:pt>
                <c:pt idx="16">
                  <c:v>33.983408050000001</c:v>
                </c:pt>
                <c:pt idx="17">
                  <c:v>34.730649050000004</c:v>
                </c:pt>
                <c:pt idx="18">
                  <c:v>34.380735400000006</c:v>
                </c:pt>
                <c:pt idx="19">
                  <c:v>34.385027400000006</c:v>
                </c:pt>
                <c:pt idx="20">
                  <c:v>34.299182500000001</c:v>
                </c:pt>
                <c:pt idx="21">
                  <c:v>33.905256749999999</c:v>
                </c:pt>
                <c:pt idx="22">
                  <c:v>33.787196200000004</c:v>
                </c:pt>
                <c:pt idx="23">
                  <c:v>34.529251600000002</c:v>
                </c:pt>
                <c:pt idx="24">
                  <c:v>35.050115500000011</c:v>
                </c:pt>
                <c:pt idx="25">
                  <c:v>35.274398650000009</c:v>
                </c:pt>
                <c:pt idx="26">
                  <c:v>35.326615900000007</c:v>
                </c:pt>
                <c:pt idx="27">
                  <c:v>35.254678200000008</c:v>
                </c:pt>
                <c:pt idx="28">
                  <c:v>35.473090499999998</c:v>
                </c:pt>
                <c:pt idx="29">
                  <c:v>35.549405</c:v>
                </c:pt>
                <c:pt idx="30">
                  <c:v>35.83774540000001</c:v>
                </c:pt>
                <c:pt idx="31">
                  <c:v>35.881234650000003</c:v>
                </c:pt>
                <c:pt idx="32">
                  <c:v>35.917597500000007</c:v>
                </c:pt>
                <c:pt idx="33">
                  <c:v>37.337600200000004</c:v>
                </c:pt>
                <c:pt idx="34">
                  <c:v>36.816681900000006</c:v>
                </c:pt>
                <c:pt idx="35">
                  <c:v>36.961890100000012</c:v>
                </c:pt>
                <c:pt idx="36">
                  <c:v>36.751335400000009</c:v>
                </c:pt>
                <c:pt idx="37">
                  <c:v>36.088082500000006</c:v>
                </c:pt>
                <c:pt idx="38">
                  <c:v>36.222759500000009</c:v>
                </c:pt>
                <c:pt idx="39">
                  <c:v>36.796635500000008</c:v>
                </c:pt>
                <c:pt idx="40">
                  <c:v>37.290264550000011</c:v>
                </c:pt>
                <c:pt idx="41">
                  <c:v>37.530157299999999</c:v>
                </c:pt>
                <c:pt idx="42">
                  <c:v>38.045566000000008</c:v>
                </c:pt>
                <c:pt idx="43">
                  <c:v>40.283595500000004</c:v>
                </c:pt>
                <c:pt idx="44">
                  <c:v>39.882527350000004</c:v>
                </c:pt>
                <c:pt idx="45">
                  <c:v>40.066566400000006</c:v>
                </c:pt>
                <c:pt idx="46">
                  <c:v>39.859215700000007</c:v>
                </c:pt>
                <c:pt idx="47">
                  <c:v>38.966728450000005</c:v>
                </c:pt>
                <c:pt idx="48">
                  <c:v>38.570994700000007</c:v>
                </c:pt>
                <c:pt idx="49">
                  <c:v>38.188443000000007</c:v>
                </c:pt>
                <c:pt idx="50">
                  <c:v>38.426298500000001</c:v>
                </c:pt>
                <c:pt idx="51">
                  <c:v>37.81543245000001</c:v>
                </c:pt>
                <c:pt idx="52">
                  <c:v>37.560754899999999</c:v>
                </c:pt>
                <c:pt idx="53">
                  <c:v>37.425851500000007</c:v>
                </c:pt>
                <c:pt idx="54">
                  <c:v>37.074779000000007</c:v>
                </c:pt>
                <c:pt idx="55">
                  <c:v>36.588803200000008</c:v>
                </c:pt>
                <c:pt idx="56">
                  <c:v>37.000929750000005</c:v>
                </c:pt>
                <c:pt idx="57">
                  <c:v>36.466985400000006</c:v>
                </c:pt>
                <c:pt idx="58">
                  <c:v>36.477823800000003</c:v>
                </c:pt>
                <c:pt idx="59">
                  <c:v>36.042142400000003</c:v>
                </c:pt>
                <c:pt idx="60">
                  <c:v>36.032312800000007</c:v>
                </c:pt>
                <c:pt idx="61">
                  <c:v>36.016228000000005</c:v>
                </c:pt>
                <c:pt idx="62">
                  <c:v>35.537505700000004</c:v>
                </c:pt>
                <c:pt idx="63">
                  <c:v>35.316110200000004</c:v>
                </c:pt>
              </c:numCache>
            </c:numRef>
          </c:val>
        </c:ser>
        <c:ser>
          <c:idx val="2"/>
          <c:order val="1"/>
          <c:tx>
            <c:v>2223</c:v>
          </c:tx>
          <c:marker>
            <c:symbol val="none"/>
          </c:marker>
          <c:val>
            <c:numRef>
              <c:f>Sheet2!$C$379:$C$441</c:f>
              <c:numCache>
                <c:formatCode>0.00</c:formatCode>
                <c:ptCount val="63"/>
                <c:pt idx="0">
                  <c:v>40.837078200000015</c:v>
                </c:pt>
                <c:pt idx="1">
                  <c:v>41.956095250000004</c:v>
                </c:pt>
                <c:pt idx="2">
                  <c:v>40.867855000000013</c:v>
                </c:pt>
                <c:pt idx="3">
                  <c:v>42.407528200000009</c:v>
                </c:pt>
                <c:pt idx="4">
                  <c:v>42.13964905000001</c:v>
                </c:pt>
                <c:pt idx="5">
                  <c:v>40.412701950000013</c:v>
                </c:pt>
                <c:pt idx="6">
                  <c:v>37.879611450000006</c:v>
                </c:pt>
                <c:pt idx="7">
                  <c:v>38.920122800000009</c:v>
                </c:pt>
                <c:pt idx="8">
                  <c:v>39.815485150000008</c:v>
                </c:pt>
                <c:pt idx="9">
                  <c:v>39.214031550000009</c:v>
                </c:pt>
                <c:pt idx="10">
                  <c:v>40.240791700000003</c:v>
                </c:pt>
                <c:pt idx="11">
                  <c:v>39.4209946</c:v>
                </c:pt>
                <c:pt idx="12">
                  <c:v>39.740215000000006</c:v>
                </c:pt>
                <c:pt idx="13">
                  <c:v>40.073232200000007</c:v>
                </c:pt>
                <c:pt idx="14">
                  <c:v>40.298517300000007</c:v>
                </c:pt>
                <c:pt idx="15">
                  <c:v>38.315098700000007</c:v>
                </c:pt>
                <c:pt idx="16">
                  <c:v>38.118592450000008</c:v>
                </c:pt>
                <c:pt idx="17">
                  <c:v>38.105185150000004</c:v>
                </c:pt>
                <c:pt idx="18">
                  <c:v>33.669394199999999</c:v>
                </c:pt>
                <c:pt idx="19">
                  <c:v>38.874892100000004</c:v>
                </c:pt>
                <c:pt idx="20">
                  <c:v>38.837385250000004</c:v>
                </c:pt>
                <c:pt idx="21">
                  <c:v>37.335879700000007</c:v>
                </c:pt>
                <c:pt idx="22">
                  <c:v>36.913817150000007</c:v>
                </c:pt>
                <c:pt idx="23">
                  <c:v>35.20432730000001</c:v>
                </c:pt>
                <c:pt idx="24">
                  <c:v>36.667149999999999</c:v>
                </c:pt>
                <c:pt idx="25">
                  <c:v>37.666512900000008</c:v>
                </c:pt>
                <c:pt idx="26">
                  <c:v>35.453519600000007</c:v>
                </c:pt>
                <c:pt idx="27">
                  <c:v>36.356642500000007</c:v>
                </c:pt>
                <c:pt idx="28">
                  <c:v>37.504084000000006</c:v>
                </c:pt>
                <c:pt idx="29">
                  <c:v>40.40659500000001</c:v>
                </c:pt>
                <c:pt idx="30">
                  <c:v>38.010942300000011</c:v>
                </c:pt>
                <c:pt idx="31">
                  <c:v>38.844673000000007</c:v>
                </c:pt>
                <c:pt idx="32">
                  <c:v>37.381409500000004</c:v>
                </c:pt>
                <c:pt idx="33">
                  <c:v>39.635804050000012</c:v>
                </c:pt>
                <c:pt idx="34">
                  <c:v>38.359930000000006</c:v>
                </c:pt>
                <c:pt idx="35">
                  <c:v>38.686089250000009</c:v>
                </c:pt>
                <c:pt idx="36">
                  <c:v>40.095346700000007</c:v>
                </c:pt>
                <c:pt idx="37">
                  <c:v>40.57978330000001</c:v>
                </c:pt>
                <c:pt idx="38">
                  <c:v>39.809147100000004</c:v>
                </c:pt>
                <c:pt idx="39">
                  <c:v>38.243901900000004</c:v>
                </c:pt>
                <c:pt idx="40">
                  <c:v>39.00831135</c:v>
                </c:pt>
                <c:pt idx="41">
                  <c:v>39.640593400000007</c:v>
                </c:pt>
                <c:pt idx="42">
                  <c:v>39.931086600000008</c:v>
                </c:pt>
                <c:pt idx="43">
                  <c:v>40.594815500000003</c:v>
                </c:pt>
                <c:pt idx="44">
                  <c:v>41.88739480000001</c:v>
                </c:pt>
                <c:pt idx="45">
                  <c:v>41.407631800000004</c:v>
                </c:pt>
                <c:pt idx="46">
                  <c:v>41.892087250000003</c:v>
                </c:pt>
                <c:pt idx="47">
                  <c:v>41.813670350000002</c:v>
                </c:pt>
                <c:pt idx="48">
                  <c:v>43.040715600000006</c:v>
                </c:pt>
                <c:pt idx="49">
                  <c:v>42.882860200000003</c:v>
                </c:pt>
                <c:pt idx="50">
                  <c:v>41.200687600000009</c:v>
                </c:pt>
                <c:pt idx="51">
                  <c:v>41.665697000000002</c:v>
                </c:pt>
                <c:pt idx="52">
                  <c:v>41.95473100000001</c:v>
                </c:pt>
                <c:pt idx="53">
                  <c:v>42.275329000000006</c:v>
                </c:pt>
                <c:pt idx="54">
                  <c:v>41.606541700000008</c:v>
                </c:pt>
                <c:pt idx="55">
                  <c:v>41.381486200000005</c:v>
                </c:pt>
                <c:pt idx="56">
                  <c:v>41.625739300000006</c:v>
                </c:pt>
                <c:pt idx="57">
                  <c:v>41.399587000000004</c:v>
                </c:pt>
                <c:pt idx="58">
                  <c:v>40.952176000000009</c:v>
                </c:pt>
                <c:pt idx="59">
                  <c:v>41.569525600000006</c:v>
                </c:pt>
                <c:pt idx="60">
                  <c:v>40.43206330000001</c:v>
                </c:pt>
                <c:pt idx="61">
                  <c:v>40.205695000000006</c:v>
                </c:pt>
                <c:pt idx="62">
                  <c:v>40.816229400000012</c:v>
                </c:pt>
              </c:numCache>
            </c:numRef>
          </c:val>
        </c:ser>
        <c:ser>
          <c:idx val="3"/>
          <c:order val="2"/>
          <c:tx>
            <c:v>2224</c:v>
          </c:tx>
          <c:marker>
            <c:symbol val="none"/>
          </c:marker>
          <c:val>
            <c:numRef>
              <c:f>Sheet2!$I$483:$I$803</c:f>
              <c:numCache>
                <c:formatCode>0.00</c:formatCode>
                <c:ptCount val="321"/>
                <c:pt idx="0">
                  <c:v>32.702858500000005</c:v>
                </c:pt>
                <c:pt idx="1">
                  <c:v>32.292236750000001</c:v>
                </c:pt>
                <c:pt idx="2">
                  <c:v>32.340406800000004</c:v>
                </c:pt>
                <c:pt idx="3">
                  <c:v>32.116122500000003</c:v>
                </c:pt>
                <c:pt idx="4">
                  <c:v>31.965487100000001</c:v>
                </c:pt>
                <c:pt idx="5">
                  <c:v>31.737093200000004</c:v>
                </c:pt>
                <c:pt idx="6">
                  <c:v>31.818822099999998</c:v>
                </c:pt>
                <c:pt idx="7">
                  <c:v>31.939848250000004</c:v>
                </c:pt>
                <c:pt idx="8">
                  <c:v>31.681651500000001</c:v>
                </c:pt>
                <c:pt idx="9">
                  <c:v>31.311739000000003</c:v>
                </c:pt>
                <c:pt idx="10">
                  <c:v>31.013870600000001</c:v>
                </c:pt>
                <c:pt idx="11">
                  <c:v>31.773782800000003</c:v>
                </c:pt>
                <c:pt idx="12">
                  <c:v>31.541175300000003</c:v>
                </c:pt>
                <c:pt idx="13">
                  <c:v>31.013870600000001</c:v>
                </c:pt>
                <c:pt idx="14">
                  <c:v>31.359708250000004</c:v>
                </c:pt>
                <c:pt idx="15">
                  <c:v>31.134116750000004</c:v>
                </c:pt>
                <c:pt idx="16">
                  <c:v>31.164002799999999</c:v>
                </c:pt>
                <c:pt idx="17">
                  <c:v>31.759426000000001</c:v>
                </c:pt>
                <c:pt idx="18">
                  <c:v>32.142707300000005</c:v>
                </c:pt>
                <c:pt idx="19">
                  <c:v>31.769794800000003</c:v>
                </c:pt>
                <c:pt idx="20">
                  <c:v>31.813084850000003</c:v>
                </c:pt>
                <c:pt idx="21">
                  <c:v>31.405327900000003</c:v>
                </c:pt>
                <c:pt idx="22">
                  <c:v>31.1812684</c:v>
                </c:pt>
                <c:pt idx="23">
                  <c:v>31.333803000000003</c:v>
                </c:pt>
                <c:pt idx="24">
                  <c:v>31.1875468</c:v>
                </c:pt>
                <c:pt idx="25">
                  <c:v>30.741417400000003</c:v>
                </c:pt>
                <c:pt idx="26">
                  <c:v>30.446080200000004</c:v>
                </c:pt>
                <c:pt idx="27">
                  <c:v>30.594162000000001</c:v>
                </c:pt>
                <c:pt idx="28">
                  <c:v>30.519357100000004</c:v>
                </c:pt>
                <c:pt idx="29">
                  <c:v>30.374321700000003</c:v>
                </c:pt>
                <c:pt idx="30">
                  <c:v>30.000009200000001</c:v>
                </c:pt>
                <c:pt idx="31">
                  <c:v>29.765499300000002</c:v>
                </c:pt>
                <c:pt idx="32">
                  <c:v>29.744376100000004</c:v>
                </c:pt>
                <c:pt idx="33">
                  <c:v>29.824513</c:v>
                </c:pt>
                <c:pt idx="34">
                  <c:v>29.974955600000001</c:v>
                </c:pt>
                <c:pt idx="35">
                  <c:v>29.970400400000003</c:v>
                </c:pt>
                <c:pt idx="36">
                  <c:v>30.126891000000004</c:v>
                </c:pt>
                <c:pt idx="37">
                  <c:v>30.023391250000003</c:v>
                </c:pt>
                <c:pt idx="38">
                  <c:v>30.070326100000003</c:v>
                </c:pt>
                <c:pt idx="39">
                  <c:v>29.621700700000002</c:v>
                </c:pt>
                <c:pt idx="40">
                  <c:v>30.236849499999998</c:v>
                </c:pt>
                <c:pt idx="41">
                  <c:v>29.758709700000001</c:v>
                </c:pt>
                <c:pt idx="42">
                  <c:v>30.153575000000004</c:v>
                </c:pt>
                <c:pt idx="43">
                  <c:v>29.852485000000001</c:v>
                </c:pt>
                <c:pt idx="44">
                  <c:v>30.0665221</c:v>
                </c:pt>
                <c:pt idx="45">
                  <c:v>30.932162500000004</c:v>
                </c:pt>
                <c:pt idx="46">
                  <c:v>30.820116000000002</c:v>
                </c:pt>
                <c:pt idx="47">
                  <c:v>32.085028000000008</c:v>
                </c:pt>
                <c:pt idx="48">
                  <c:v>30.540951150000001</c:v>
                </c:pt>
                <c:pt idx="49">
                  <c:v>30.2162215</c:v>
                </c:pt>
                <c:pt idx="50">
                  <c:v>29.870640650000002</c:v>
                </c:pt>
                <c:pt idx="51">
                  <c:v>30.2177495</c:v>
                </c:pt>
                <c:pt idx="52">
                  <c:v>30.071847700000003</c:v>
                </c:pt>
                <c:pt idx="53">
                  <c:v>29.699633600000002</c:v>
                </c:pt>
                <c:pt idx="54">
                  <c:v>29.785113700000004</c:v>
                </c:pt>
                <c:pt idx="55">
                  <c:v>29.638978300000002</c:v>
                </c:pt>
                <c:pt idx="56">
                  <c:v>29.486040500000001</c:v>
                </c:pt>
                <c:pt idx="57">
                  <c:v>29.2625554</c:v>
                </c:pt>
                <c:pt idx="58">
                  <c:v>28.939605400000005</c:v>
                </c:pt>
                <c:pt idx="59">
                  <c:v>28.828200850000002</c:v>
                </c:pt>
                <c:pt idx="60">
                  <c:v>29.307766700000002</c:v>
                </c:pt>
                <c:pt idx="61">
                  <c:v>29.048024350000002</c:v>
                </c:pt>
                <c:pt idx="62">
                  <c:v>28.935184600000003</c:v>
                </c:pt>
                <c:pt idx="63">
                  <c:v>28.647575400000001</c:v>
                </c:pt>
                <c:pt idx="64">
                  <c:v>28.5812633</c:v>
                </c:pt>
                <c:pt idx="65">
                  <c:v>28.355975000000001</c:v>
                </c:pt>
                <c:pt idx="66">
                  <c:v>28.133477100000004</c:v>
                </c:pt>
                <c:pt idx="67">
                  <c:v>28.089796650000004</c:v>
                </c:pt>
                <c:pt idx="68">
                  <c:v>28.026123750000004</c:v>
                </c:pt>
                <c:pt idx="69">
                  <c:v>27.615718000000001</c:v>
                </c:pt>
                <c:pt idx="70">
                  <c:v>27.804836250000001</c:v>
                </c:pt>
                <c:pt idx="71">
                  <c:v>27.842796700000001</c:v>
                </c:pt>
                <c:pt idx="72">
                  <c:v>27.775408600000002</c:v>
                </c:pt>
                <c:pt idx="73">
                  <c:v>27.159263800000002</c:v>
                </c:pt>
                <c:pt idx="74">
                  <c:v>27.008687600000002</c:v>
                </c:pt>
                <c:pt idx="75">
                  <c:v>27.166247800000001</c:v>
                </c:pt>
                <c:pt idx="76">
                  <c:v>27.088161300000003</c:v>
                </c:pt>
                <c:pt idx="77">
                  <c:v>27.2506375</c:v>
                </c:pt>
                <c:pt idx="78">
                  <c:v>26.992216750000001</c:v>
                </c:pt>
                <c:pt idx="79">
                  <c:v>27.560260300000003</c:v>
                </c:pt>
                <c:pt idx="80">
                  <c:v>27.969562500000002</c:v>
                </c:pt>
                <c:pt idx="81">
                  <c:v>28.613330950000002</c:v>
                </c:pt>
                <c:pt idx="82">
                  <c:v>28.512721600000003</c:v>
                </c:pt>
                <c:pt idx="83">
                  <c:v>28.2996421</c:v>
                </c:pt>
                <c:pt idx="84">
                  <c:v>28.637407750000001</c:v>
                </c:pt>
                <c:pt idx="85">
                  <c:v>28.459379100000003</c:v>
                </c:pt>
                <c:pt idx="86">
                  <c:v>29.125840000000004</c:v>
                </c:pt>
                <c:pt idx="87">
                  <c:v>28.614788100000002</c:v>
                </c:pt>
                <c:pt idx="88">
                  <c:v>28.175909900000004</c:v>
                </c:pt>
                <c:pt idx="89">
                  <c:v>28.028274500000002</c:v>
                </c:pt>
                <c:pt idx="90">
                  <c:v>27.644746000000001</c:v>
                </c:pt>
                <c:pt idx="91">
                  <c:v>27.377984450000003</c:v>
                </c:pt>
                <c:pt idx="92">
                  <c:v>27.4265449</c:v>
                </c:pt>
                <c:pt idx="93">
                  <c:v>27.354704000000002</c:v>
                </c:pt>
                <c:pt idx="94">
                  <c:v>27.130666100000003</c:v>
                </c:pt>
                <c:pt idx="95">
                  <c:v>26.989566700000005</c:v>
                </c:pt>
                <c:pt idx="96">
                  <c:v>26.968758700000006</c:v>
                </c:pt>
                <c:pt idx="97">
                  <c:v>27.894313950000001</c:v>
                </c:pt>
                <c:pt idx="98">
                  <c:v>27.331551200000003</c:v>
                </c:pt>
                <c:pt idx="99">
                  <c:v>27.206341049999999</c:v>
                </c:pt>
                <c:pt idx="100">
                  <c:v>27.026067600000001</c:v>
                </c:pt>
                <c:pt idx="101">
                  <c:v>27.0212012</c:v>
                </c:pt>
                <c:pt idx="102">
                  <c:v>27.1885966</c:v>
                </c:pt>
                <c:pt idx="103">
                  <c:v>26.738416000000001</c:v>
                </c:pt>
                <c:pt idx="104">
                  <c:v>26.352405100000002</c:v>
                </c:pt>
                <c:pt idx="105">
                  <c:v>26.656818300000001</c:v>
                </c:pt>
                <c:pt idx="106">
                  <c:v>26.727395200000004</c:v>
                </c:pt>
                <c:pt idx="107">
                  <c:v>26.508044500000004</c:v>
                </c:pt>
                <c:pt idx="108">
                  <c:v>26.513516500000005</c:v>
                </c:pt>
                <c:pt idx="109">
                  <c:v>26.293945000000001</c:v>
                </c:pt>
                <c:pt idx="110">
                  <c:v>26.000675000000001</c:v>
                </c:pt>
                <c:pt idx="111">
                  <c:v>26.001347800000001</c:v>
                </c:pt>
                <c:pt idx="112">
                  <c:v>26.606777400000002</c:v>
                </c:pt>
                <c:pt idx="113">
                  <c:v>26.4735564</c:v>
                </c:pt>
                <c:pt idx="114">
                  <c:v>26.464685199999998</c:v>
                </c:pt>
                <c:pt idx="115">
                  <c:v>26.355146250000001</c:v>
                </c:pt>
                <c:pt idx="116">
                  <c:v>26.014803800000003</c:v>
                </c:pt>
                <c:pt idx="117">
                  <c:v>26.031623800000002</c:v>
                </c:pt>
                <c:pt idx="118">
                  <c:v>26.189600000000002</c:v>
                </c:pt>
                <c:pt idx="119">
                  <c:v>26.0450798</c:v>
                </c:pt>
                <c:pt idx="120">
                  <c:v>26.308098950000002</c:v>
                </c:pt>
                <c:pt idx="121">
                  <c:v>25.8997876</c:v>
                </c:pt>
                <c:pt idx="122">
                  <c:v>25.822095500000003</c:v>
                </c:pt>
                <c:pt idx="123">
                  <c:v>25.584376800000005</c:v>
                </c:pt>
                <c:pt idx="124">
                  <c:v>25.914499249999999</c:v>
                </c:pt>
                <c:pt idx="125">
                  <c:v>26.907896999999998</c:v>
                </c:pt>
                <c:pt idx="126">
                  <c:v>27.021381550000001</c:v>
                </c:pt>
                <c:pt idx="127">
                  <c:v>26.6925527</c:v>
                </c:pt>
                <c:pt idx="128">
                  <c:v>26.466732399999998</c:v>
                </c:pt>
                <c:pt idx="129">
                  <c:v>26.554556500000004</c:v>
                </c:pt>
                <c:pt idx="130">
                  <c:v>26.29520935</c:v>
                </c:pt>
                <c:pt idx="131">
                  <c:v>25.725744200000001</c:v>
                </c:pt>
                <c:pt idx="132">
                  <c:v>25.794707500000001</c:v>
                </c:pt>
                <c:pt idx="133">
                  <c:v>26.8428161</c:v>
                </c:pt>
                <c:pt idx="134">
                  <c:v>26.492533650000002</c:v>
                </c:pt>
                <c:pt idx="135">
                  <c:v>26.167968000000002</c:v>
                </c:pt>
                <c:pt idx="136">
                  <c:v>26.008748600000001</c:v>
                </c:pt>
                <c:pt idx="137">
                  <c:v>26.540876500000003</c:v>
                </c:pt>
                <c:pt idx="138">
                  <c:v>25.895728049999999</c:v>
                </c:pt>
                <c:pt idx="139">
                  <c:v>25.6387897</c:v>
                </c:pt>
                <c:pt idx="140">
                  <c:v>25.490817499999999</c:v>
                </c:pt>
                <c:pt idx="141">
                  <c:v>24.96358</c:v>
                </c:pt>
                <c:pt idx="142">
                  <c:v>25.741883050000002</c:v>
                </c:pt>
                <c:pt idx="143">
                  <c:v>26.679495900000003</c:v>
                </c:pt>
                <c:pt idx="144">
                  <c:v>27.044142800000003</c:v>
                </c:pt>
                <c:pt idx="145">
                  <c:v>27.261837500000002</c:v>
                </c:pt>
                <c:pt idx="146">
                  <c:v>27.2611375</c:v>
                </c:pt>
                <c:pt idx="147">
                  <c:v>27.492017000000004</c:v>
                </c:pt>
                <c:pt idx="148">
                  <c:v>27.719329300000002</c:v>
                </c:pt>
                <c:pt idx="149">
                  <c:v>27.347688000000002</c:v>
                </c:pt>
                <c:pt idx="150">
                  <c:v>27.491312200000003</c:v>
                </c:pt>
                <c:pt idx="151">
                  <c:v>27.779675800000003</c:v>
                </c:pt>
                <c:pt idx="152">
                  <c:v>27.993906500000001</c:v>
                </c:pt>
                <c:pt idx="153">
                  <c:v>28.145703500000003</c:v>
                </c:pt>
                <c:pt idx="154">
                  <c:v>28.350907000000003</c:v>
                </c:pt>
                <c:pt idx="155">
                  <c:v>28.410763900000003</c:v>
                </c:pt>
                <c:pt idx="156">
                  <c:v>28.648305799999999</c:v>
                </c:pt>
                <c:pt idx="157">
                  <c:v>28.199968399999999</c:v>
                </c:pt>
                <c:pt idx="158">
                  <c:v>28.363215000000004</c:v>
                </c:pt>
                <c:pt idx="159">
                  <c:v>28.2866389</c:v>
                </c:pt>
                <c:pt idx="160">
                  <c:v>29.392399600000001</c:v>
                </c:pt>
                <c:pt idx="161">
                  <c:v>28.632967400000002</c:v>
                </c:pt>
                <c:pt idx="162">
                  <c:v>28.718963500000001</c:v>
                </c:pt>
                <c:pt idx="163">
                  <c:v>28.321947000000002</c:v>
                </c:pt>
                <c:pt idx="164">
                  <c:v>28.391898300000001</c:v>
                </c:pt>
                <c:pt idx="165">
                  <c:v>28.610325</c:v>
                </c:pt>
                <c:pt idx="166">
                  <c:v>28.769051599999997</c:v>
                </c:pt>
                <c:pt idx="167">
                  <c:v>29.070340000000002</c:v>
                </c:pt>
                <c:pt idx="168">
                  <c:v>29.075520000000001</c:v>
                </c:pt>
                <c:pt idx="169">
                  <c:v>29.146012899999999</c:v>
                </c:pt>
                <c:pt idx="170">
                  <c:v>29.081508450000001</c:v>
                </c:pt>
                <c:pt idx="171">
                  <c:v>29.311788400000001</c:v>
                </c:pt>
                <c:pt idx="172">
                  <c:v>30.055987800000004</c:v>
                </c:pt>
                <c:pt idx="173">
                  <c:v>30.263844900000006</c:v>
                </c:pt>
                <c:pt idx="174">
                  <c:v>30.336910600000003</c:v>
                </c:pt>
                <c:pt idx="175">
                  <c:v>30.554464500000002</c:v>
                </c:pt>
                <c:pt idx="176">
                  <c:v>30.620486200000002</c:v>
                </c:pt>
                <c:pt idx="177">
                  <c:v>30.465237999999999</c:v>
                </c:pt>
                <c:pt idx="178">
                  <c:v>30.634080250000004</c:v>
                </c:pt>
                <c:pt idx="179">
                  <c:v>30.902101800000001</c:v>
                </c:pt>
                <c:pt idx="180">
                  <c:v>31.131713300000001</c:v>
                </c:pt>
                <c:pt idx="181">
                  <c:v>31.0659028</c:v>
                </c:pt>
                <c:pt idx="182">
                  <c:v>30.909917800000002</c:v>
                </c:pt>
                <c:pt idx="183">
                  <c:v>31.133286099999999</c:v>
                </c:pt>
                <c:pt idx="184">
                  <c:v>30.915389000000001</c:v>
                </c:pt>
                <c:pt idx="185">
                  <c:v>30.848702500000005</c:v>
                </c:pt>
                <c:pt idx="186">
                  <c:v>30.632114200000004</c:v>
                </c:pt>
                <c:pt idx="187">
                  <c:v>30.488398</c:v>
                </c:pt>
                <c:pt idx="188">
                  <c:v>30.641416600000003</c:v>
                </c:pt>
                <c:pt idx="189">
                  <c:v>30.7237495</c:v>
                </c:pt>
                <c:pt idx="190">
                  <c:v>30.279956100000003</c:v>
                </c:pt>
                <c:pt idx="191">
                  <c:v>30.221387200000002</c:v>
                </c:pt>
                <c:pt idx="192">
                  <c:v>30.095993050000001</c:v>
                </c:pt>
                <c:pt idx="193">
                  <c:v>30.1915288</c:v>
                </c:pt>
                <c:pt idx="194">
                  <c:v>30.706659899999998</c:v>
                </c:pt>
                <c:pt idx="195">
                  <c:v>30.722195899999999</c:v>
                </c:pt>
                <c:pt idx="196">
                  <c:v>30.7237495</c:v>
                </c:pt>
                <c:pt idx="197">
                  <c:v>31.024326700000003</c:v>
                </c:pt>
                <c:pt idx="198">
                  <c:v>31.468237700000003</c:v>
                </c:pt>
                <c:pt idx="199">
                  <c:v>30.6243622</c:v>
                </c:pt>
                <c:pt idx="200">
                  <c:v>30.399945100000004</c:v>
                </c:pt>
                <c:pt idx="201">
                  <c:v>30.399174700000003</c:v>
                </c:pt>
                <c:pt idx="202">
                  <c:v>30.393011500000004</c:v>
                </c:pt>
                <c:pt idx="203">
                  <c:v>30.901320200000001</c:v>
                </c:pt>
                <c:pt idx="204">
                  <c:v>30.949107850000001</c:v>
                </c:pt>
                <c:pt idx="205">
                  <c:v>30.402256300000001</c:v>
                </c:pt>
                <c:pt idx="206">
                  <c:v>30.220025250000003</c:v>
                </c:pt>
                <c:pt idx="207">
                  <c:v>30.249268100000005</c:v>
                </c:pt>
                <c:pt idx="208">
                  <c:v>30.6243622</c:v>
                </c:pt>
                <c:pt idx="209">
                  <c:v>30.396093100000002</c:v>
                </c:pt>
                <c:pt idx="210">
                  <c:v>30.831542500000005</c:v>
                </c:pt>
                <c:pt idx="211">
                  <c:v>30.233156900000004</c:v>
                </c:pt>
                <c:pt idx="212">
                  <c:v>29.809205100000003</c:v>
                </c:pt>
                <c:pt idx="213">
                  <c:v>29.343172500000001</c:v>
                </c:pt>
                <c:pt idx="214">
                  <c:v>29.45929465</c:v>
                </c:pt>
                <c:pt idx="215">
                  <c:v>29.284918000000001</c:v>
                </c:pt>
                <c:pt idx="216">
                  <c:v>29.0659201</c:v>
                </c:pt>
                <c:pt idx="217">
                  <c:v>28.705228399999999</c:v>
                </c:pt>
                <c:pt idx="218">
                  <c:v>28.691289999999999</c:v>
                </c:pt>
                <c:pt idx="219">
                  <c:v>29.579185600000002</c:v>
                </c:pt>
                <c:pt idx="220">
                  <c:v>30.110025499999999</c:v>
                </c:pt>
                <c:pt idx="221">
                  <c:v>29.716474949999999</c:v>
                </c:pt>
                <c:pt idx="222">
                  <c:v>28.9304199</c:v>
                </c:pt>
                <c:pt idx="223">
                  <c:v>28.410913600000004</c:v>
                </c:pt>
                <c:pt idx="224">
                  <c:v>27.966473800000003</c:v>
                </c:pt>
                <c:pt idx="225">
                  <c:v>27.6029549</c:v>
                </c:pt>
                <c:pt idx="226">
                  <c:v>27.589472500000003</c:v>
                </c:pt>
                <c:pt idx="227">
                  <c:v>27.805123200000001</c:v>
                </c:pt>
                <c:pt idx="228">
                  <c:v>27.819411200000001</c:v>
                </c:pt>
                <c:pt idx="229">
                  <c:v>27.902258500000002</c:v>
                </c:pt>
                <c:pt idx="230">
                  <c:v>27.8215544</c:v>
                </c:pt>
                <c:pt idx="231">
                  <c:v>27.950686600000001</c:v>
                </c:pt>
                <c:pt idx="232">
                  <c:v>28.242307000000004</c:v>
                </c:pt>
                <c:pt idx="233">
                  <c:v>28.529981000000003</c:v>
                </c:pt>
                <c:pt idx="234">
                  <c:v>29.490240700000001</c:v>
                </c:pt>
                <c:pt idx="235">
                  <c:v>30.50675365</c:v>
                </c:pt>
                <c:pt idx="236">
                  <c:v>30.1023855</c:v>
                </c:pt>
                <c:pt idx="237">
                  <c:v>29.799356300000003</c:v>
                </c:pt>
                <c:pt idx="238">
                  <c:v>29.701284999999999</c:v>
                </c:pt>
                <c:pt idx="239">
                  <c:v>29.955819350000002</c:v>
                </c:pt>
                <c:pt idx="240">
                  <c:v>30.305389800000004</c:v>
                </c:pt>
                <c:pt idx="241">
                  <c:v>30.296164200000003</c:v>
                </c:pt>
                <c:pt idx="242">
                  <c:v>30.230088100000003</c:v>
                </c:pt>
                <c:pt idx="243">
                  <c:v>30.293089000000002</c:v>
                </c:pt>
                <c:pt idx="244">
                  <c:v>30.798002500000003</c:v>
                </c:pt>
                <c:pt idx="245">
                  <c:v>31.245039100000003</c:v>
                </c:pt>
                <c:pt idx="246">
                  <c:v>31.536779500000002</c:v>
                </c:pt>
                <c:pt idx="247">
                  <c:v>31.751621400000001</c:v>
                </c:pt>
                <c:pt idx="248">
                  <c:v>32.125192300000002</c:v>
                </c:pt>
                <c:pt idx="249">
                  <c:v>32.197776400000002</c:v>
                </c:pt>
                <c:pt idx="250">
                  <c:v>32.346150999999999</c:v>
                </c:pt>
                <c:pt idx="251">
                  <c:v>32.712811499999994</c:v>
                </c:pt>
                <c:pt idx="252">
                  <c:v>33.538478999999995</c:v>
                </c:pt>
                <c:pt idx="253">
                  <c:v>34.255277600000007</c:v>
                </c:pt>
                <c:pt idx="254">
                  <c:v>34.76440745</c:v>
                </c:pt>
                <c:pt idx="255">
                  <c:v>33.859917800000005</c:v>
                </c:pt>
                <c:pt idx="256">
                  <c:v>33.383841550000007</c:v>
                </c:pt>
                <c:pt idx="257">
                  <c:v>32.847845199999995</c:v>
                </c:pt>
                <c:pt idx="258">
                  <c:v>32.846198799999996</c:v>
                </c:pt>
                <c:pt idx="259">
                  <c:v>32.549212799999999</c:v>
                </c:pt>
                <c:pt idx="260">
                  <c:v>32.028312100000001</c:v>
                </c:pt>
                <c:pt idx="261">
                  <c:v>31.7860558</c:v>
                </c:pt>
                <c:pt idx="262">
                  <c:v>31.857163100000001</c:v>
                </c:pt>
                <c:pt idx="263">
                  <c:v>31.891503550000003</c:v>
                </c:pt>
                <c:pt idx="264">
                  <c:v>32.0001161</c:v>
                </c:pt>
                <c:pt idx="265">
                  <c:v>32.461894750000006</c:v>
                </c:pt>
                <c:pt idx="266">
                  <c:v>33.032405500000003</c:v>
                </c:pt>
                <c:pt idx="267">
                  <c:v>33.11731360000001</c:v>
                </c:pt>
                <c:pt idx="268">
                  <c:v>33.341357100000003</c:v>
                </c:pt>
                <c:pt idx="269">
                  <c:v>33.327172300000001</c:v>
                </c:pt>
                <c:pt idx="270">
                  <c:v>33.2272642</c:v>
                </c:pt>
                <c:pt idx="271">
                  <c:v>33.631429150000002</c:v>
                </c:pt>
                <c:pt idx="272">
                  <c:v>33.776006950000003</c:v>
                </c:pt>
                <c:pt idx="273">
                  <c:v>33.960458800000005</c:v>
                </c:pt>
                <c:pt idx="274">
                  <c:v>34.409921000000004</c:v>
                </c:pt>
                <c:pt idx="275">
                  <c:v>34.550791600000004</c:v>
                </c:pt>
                <c:pt idx="276">
                  <c:v>34.695031799999995</c:v>
                </c:pt>
                <c:pt idx="277">
                  <c:v>35.057097900000009</c:v>
                </c:pt>
                <c:pt idx="278">
                  <c:v>35.464907650000015</c:v>
                </c:pt>
                <c:pt idx="279">
                  <c:v>35.613221450000005</c:v>
                </c:pt>
                <c:pt idx="280">
                  <c:v>36.617808000000004</c:v>
                </c:pt>
                <c:pt idx="281">
                  <c:v>36.928057300000006</c:v>
                </c:pt>
                <c:pt idx="282">
                  <c:v>37.540356500000001</c:v>
                </c:pt>
                <c:pt idx="283">
                  <c:v>37.619337399999999</c:v>
                </c:pt>
                <c:pt idx="284">
                  <c:v>37.547774099999998</c:v>
                </c:pt>
                <c:pt idx="285">
                  <c:v>36.95640370000001</c:v>
                </c:pt>
                <c:pt idx="286">
                  <c:v>36.244321100000008</c:v>
                </c:pt>
                <c:pt idx="287">
                  <c:v>36.120867750000002</c:v>
                </c:pt>
                <c:pt idx="288">
                  <c:v>36.16171460000001</c:v>
                </c:pt>
                <c:pt idx="289">
                  <c:v>35.926517500000003</c:v>
                </c:pt>
                <c:pt idx="290">
                  <c:v>35.930977500000004</c:v>
                </c:pt>
                <c:pt idx="291">
                  <c:v>35.509268900000002</c:v>
                </c:pt>
                <c:pt idx="292">
                  <c:v>34.418505000000003</c:v>
                </c:pt>
                <c:pt idx="293">
                  <c:v>34.101572150000003</c:v>
                </c:pt>
                <c:pt idx="294">
                  <c:v>33.853998600000004</c:v>
                </c:pt>
                <c:pt idx="295">
                  <c:v>33.205578500000001</c:v>
                </c:pt>
                <c:pt idx="296">
                  <c:v>32.5516632</c:v>
                </c:pt>
                <c:pt idx="297">
                  <c:v>32.177764300000007</c:v>
                </c:pt>
                <c:pt idx="298">
                  <c:v>32.041201700000002</c:v>
                </c:pt>
                <c:pt idx="299">
                  <c:v>31.752488499999998</c:v>
                </c:pt>
                <c:pt idx="300">
                  <c:v>31.332684700000001</c:v>
                </c:pt>
                <c:pt idx="301">
                  <c:v>30.296834500000006</c:v>
                </c:pt>
                <c:pt idx="302">
                  <c:v>30.445398700000002</c:v>
                </c:pt>
                <c:pt idx="303">
                  <c:v>30.144405500000001</c:v>
                </c:pt>
                <c:pt idx="304">
                  <c:v>29.864509900000005</c:v>
                </c:pt>
                <c:pt idx="305">
                  <c:v>29.354333200000003</c:v>
                </c:pt>
                <c:pt idx="306">
                  <c:v>28.799559250000001</c:v>
                </c:pt>
                <c:pt idx="307">
                  <c:v>28.040227050000002</c:v>
                </c:pt>
                <c:pt idx="308">
                  <c:v>28.004506600000003</c:v>
                </c:pt>
                <c:pt idx="309">
                  <c:v>28.155999600000001</c:v>
                </c:pt>
                <c:pt idx="310">
                  <c:v>28.091044300000004</c:v>
                </c:pt>
                <c:pt idx="311">
                  <c:v>27.764252249999998</c:v>
                </c:pt>
                <c:pt idx="312">
                  <c:v>28.2541309</c:v>
                </c:pt>
                <c:pt idx="313">
                  <c:v>27.541679950000002</c:v>
                </c:pt>
                <c:pt idx="314">
                  <c:v>28.335703000000002</c:v>
                </c:pt>
                <c:pt idx="315">
                  <c:v>28.484360800000005</c:v>
                </c:pt>
                <c:pt idx="316">
                  <c:v>28.341495000000002</c:v>
                </c:pt>
                <c:pt idx="317">
                  <c:v>28.269301300000002</c:v>
                </c:pt>
                <c:pt idx="318">
                  <c:v>27.743404600000002</c:v>
                </c:pt>
                <c:pt idx="319">
                  <c:v>27.588813999999999</c:v>
                </c:pt>
                <c:pt idx="320">
                  <c:v>28.105428300000003</c:v>
                </c:pt>
              </c:numCache>
            </c:numRef>
          </c:val>
        </c:ser>
        <c:ser>
          <c:idx val="4"/>
          <c:order val="3"/>
          <c:tx>
            <c:v>2225</c:v>
          </c:tx>
          <c:marker>
            <c:symbol val="none"/>
          </c:marker>
          <c:val>
            <c:numRef>
              <c:f>Sheet2!$L$487:$L$812</c:f>
              <c:numCache>
                <c:formatCode>0.00</c:formatCode>
                <c:ptCount val="326"/>
                <c:pt idx="0">
                  <c:v>43.218633250000011</c:v>
                </c:pt>
                <c:pt idx="1">
                  <c:v>43.879121700000013</c:v>
                </c:pt>
                <c:pt idx="2">
                  <c:v>42.515487900000004</c:v>
                </c:pt>
                <c:pt idx="3">
                  <c:v>41.838633400000013</c:v>
                </c:pt>
                <c:pt idx="4">
                  <c:v>43.519685200000005</c:v>
                </c:pt>
                <c:pt idx="5">
                  <c:v>41.853909400000006</c:v>
                </c:pt>
                <c:pt idx="6">
                  <c:v>41.598531850000001</c:v>
                </c:pt>
                <c:pt idx="7">
                  <c:v>41.689913550000007</c:v>
                </c:pt>
                <c:pt idx="8">
                  <c:v>40.976103400000007</c:v>
                </c:pt>
                <c:pt idx="9">
                  <c:v>40.287297700000011</c:v>
                </c:pt>
                <c:pt idx="10">
                  <c:v>40.228533250000012</c:v>
                </c:pt>
                <c:pt idx="11">
                  <c:v>43.051939350000005</c:v>
                </c:pt>
                <c:pt idx="12">
                  <c:v>43.152145050000009</c:v>
                </c:pt>
                <c:pt idx="13">
                  <c:v>40.787579550000004</c:v>
                </c:pt>
                <c:pt idx="14">
                  <c:v>40.790824000000008</c:v>
                </c:pt>
                <c:pt idx="15">
                  <c:v>40.697460250000006</c:v>
                </c:pt>
                <c:pt idx="16">
                  <c:v>40.214046400000008</c:v>
                </c:pt>
                <c:pt idx="17">
                  <c:v>39.918014800000009</c:v>
                </c:pt>
                <c:pt idx="18">
                  <c:v>39.699074500000009</c:v>
                </c:pt>
                <c:pt idx="19">
                  <c:v>39.407648500000008</c:v>
                </c:pt>
                <c:pt idx="20">
                  <c:v>39.296150350000005</c:v>
                </c:pt>
                <c:pt idx="21">
                  <c:v>39.262830700000002</c:v>
                </c:pt>
                <c:pt idx="22">
                  <c:v>39.042635200000007</c:v>
                </c:pt>
                <c:pt idx="23">
                  <c:v>39.064485250000004</c:v>
                </c:pt>
                <c:pt idx="24">
                  <c:v>39.187520200000002</c:v>
                </c:pt>
                <c:pt idx="25">
                  <c:v>38.976865500000009</c:v>
                </c:pt>
                <c:pt idx="26">
                  <c:v>38.678299500000008</c:v>
                </c:pt>
                <c:pt idx="27">
                  <c:v>38.319805850000016</c:v>
                </c:pt>
                <c:pt idx="28">
                  <c:v>38.895790200000008</c:v>
                </c:pt>
                <c:pt idx="29">
                  <c:v>38.907243000000008</c:v>
                </c:pt>
                <c:pt idx="30">
                  <c:v>38.540812900000006</c:v>
                </c:pt>
                <c:pt idx="31">
                  <c:v>37.967327750000003</c:v>
                </c:pt>
                <c:pt idx="32">
                  <c:v>38.130022000000004</c:v>
                </c:pt>
                <c:pt idx="33">
                  <c:v>38.414398400000003</c:v>
                </c:pt>
                <c:pt idx="34">
                  <c:v>38.71278130000001</c:v>
                </c:pt>
                <c:pt idx="35">
                  <c:v>41.030315950000002</c:v>
                </c:pt>
                <c:pt idx="36">
                  <c:v>41.256791800000002</c:v>
                </c:pt>
                <c:pt idx="37">
                  <c:v>40.441675500000002</c:v>
                </c:pt>
                <c:pt idx="38">
                  <c:v>40.041157750000004</c:v>
                </c:pt>
                <c:pt idx="39">
                  <c:v>39.407648500000008</c:v>
                </c:pt>
                <c:pt idx="40">
                  <c:v>38.649811500000006</c:v>
                </c:pt>
                <c:pt idx="41">
                  <c:v>37.943773800000002</c:v>
                </c:pt>
                <c:pt idx="42">
                  <c:v>39.254169100000006</c:v>
                </c:pt>
                <c:pt idx="43">
                  <c:v>39.042635200000007</c:v>
                </c:pt>
                <c:pt idx="44">
                  <c:v>38.56288055000001</c:v>
                </c:pt>
                <c:pt idx="45">
                  <c:v>38.192586450000007</c:v>
                </c:pt>
                <c:pt idx="46">
                  <c:v>37.661045750000007</c:v>
                </c:pt>
                <c:pt idx="47">
                  <c:v>37.738312250000007</c:v>
                </c:pt>
                <c:pt idx="48">
                  <c:v>38.168496400000009</c:v>
                </c:pt>
                <c:pt idx="49">
                  <c:v>38.026071400000006</c:v>
                </c:pt>
                <c:pt idx="50">
                  <c:v>37.84631155000001</c:v>
                </c:pt>
                <c:pt idx="51">
                  <c:v>37.810906300000013</c:v>
                </c:pt>
                <c:pt idx="52">
                  <c:v>37.358044900000003</c:v>
                </c:pt>
                <c:pt idx="53">
                  <c:v>37.277041600000004</c:v>
                </c:pt>
                <c:pt idx="54">
                  <c:v>37.179861850000002</c:v>
                </c:pt>
                <c:pt idx="55">
                  <c:v>37.066131700000007</c:v>
                </c:pt>
                <c:pt idx="56">
                  <c:v>36.921469900000005</c:v>
                </c:pt>
                <c:pt idx="57">
                  <c:v>36.998828400000008</c:v>
                </c:pt>
                <c:pt idx="58">
                  <c:v>37.222664700000003</c:v>
                </c:pt>
                <c:pt idx="59">
                  <c:v>36.483243000000002</c:v>
                </c:pt>
                <c:pt idx="60">
                  <c:v>37.794910850000008</c:v>
                </c:pt>
                <c:pt idx="61">
                  <c:v>39.321710100000004</c:v>
                </c:pt>
                <c:pt idx="62">
                  <c:v>38.91144400000001</c:v>
                </c:pt>
                <c:pt idx="63">
                  <c:v>40.12555840000001</c:v>
                </c:pt>
                <c:pt idx="64">
                  <c:v>40.845029700000005</c:v>
                </c:pt>
                <c:pt idx="65">
                  <c:v>40.373957450000006</c:v>
                </c:pt>
                <c:pt idx="66">
                  <c:v>38.978476000000008</c:v>
                </c:pt>
                <c:pt idx="67">
                  <c:v>38.991882400000009</c:v>
                </c:pt>
                <c:pt idx="68">
                  <c:v>39.165421800000004</c:v>
                </c:pt>
                <c:pt idx="69">
                  <c:v>38.722273200000004</c:v>
                </c:pt>
                <c:pt idx="70">
                  <c:v>38.337199900000002</c:v>
                </c:pt>
                <c:pt idx="71">
                  <c:v>38.721322000000008</c:v>
                </c:pt>
                <c:pt idx="72">
                  <c:v>38.286369400000012</c:v>
                </c:pt>
                <c:pt idx="73">
                  <c:v>37.841636000000008</c:v>
                </c:pt>
                <c:pt idx="74">
                  <c:v>37.591193650000001</c:v>
                </c:pt>
                <c:pt idx="75">
                  <c:v>37.176848800000002</c:v>
                </c:pt>
                <c:pt idx="76">
                  <c:v>37.86380650000001</c:v>
                </c:pt>
                <c:pt idx="77">
                  <c:v>38.261887800000011</c:v>
                </c:pt>
                <c:pt idx="78">
                  <c:v>38.471438050000003</c:v>
                </c:pt>
                <c:pt idx="79">
                  <c:v>37.875131650000007</c:v>
                </c:pt>
                <c:pt idx="80">
                  <c:v>37.317529700000009</c:v>
                </c:pt>
                <c:pt idx="81">
                  <c:v>37.319371300000007</c:v>
                </c:pt>
                <c:pt idx="82">
                  <c:v>37.221392350000002</c:v>
                </c:pt>
                <c:pt idx="83">
                  <c:v>37.22873955</c:v>
                </c:pt>
                <c:pt idx="84">
                  <c:v>37.124243000000007</c:v>
                </c:pt>
                <c:pt idx="85">
                  <c:v>36.837747400000005</c:v>
                </c:pt>
                <c:pt idx="86">
                  <c:v>36.465500500000005</c:v>
                </c:pt>
                <c:pt idx="87">
                  <c:v>36.17044090000001</c:v>
                </c:pt>
                <c:pt idx="88">
                  <c:v>36.020177500000003</c:v>
                </c:pt>
                <c:pt idx="89">
                  <c:v>36.765854500000003</c:v>
                </c:pt>
                <c:pt idx="90">
                  <c:v>36.545563800000004</c:v>
                </c:pt>
                <c:pt idx="91">
                  <c:v>36.481729300000005</c:v>
                </c:pt>
                <c:pt idx="92">
                  <c:v>36.108268800000005</c:v>
                </c:pt>
                <c:pt idx="93">
                  <c:v>35.804949200000003</c:v>
                </c:pt>
                <c:pt idx="94">
                  <c:v>36.158143650000007</c:v>
                </c:pt>
                <c:pt idx="95">
                  <c:v>36.129715200000007</c:v>
                </c:pt>
                <c:pt idx="96">
                  <c:v>35.836001200000005</c:v>
                </c:pt>
                <c:pt idx="97">
                  <c:v>35.154851500000007</c:v>
                </c:pt>
                <c:pt idx="98">
                  <c:v>34.546587500000008</c:v>
                </c:pt>
                <c:pt idx="99">
                  <c:v>34.7495142</c:v>
                </c:pt>
                <c:pt idx="100">
                  <c:v>35.252203250000001</c:v>
                </c:pt>
                <c:pt idx="101">
                  <c:v>35.11295710000001</c:v>
                </c:pt>
                <c:pt idx="102">
                  <c:v>35.825454900000011</c:v>
                </c:pt>
                <c:pt idx="103">
                  <c:v>36.018238750000002</c:v>
                </c:pt>
                <c:pt idx="104">
                  <c:v>36.938716750000005</c:v>
                </c:pt>
                <c:pt idx="105">
                  <c:v>36.491371800000003</c:v>
                </c:pt>
                <c:pt idx="106">
                  <c:v>36.43424095000001</c:v>
                </c:pt>
                <c:pt idx="107">
                  <c:v>37.258201250000006</c:v>
                </c:pt>
                <c:pt idx="108">
                  <c:v>37.564463700000005</c:v>
                </c:pt>
                <c:pt idx="109">
                  <c:v>38.268479000000006</c:v>
                </c:pt>
                <c:pt idx="110">
                  <c:v>37.761595100000008</c:v>
                </c:pt>
                <c:pt idx="111">
                  <c:v>37.438497450000007</c:v>
                </c:pt>
                <c:pt idx="112">
                  <c:v>37.111419000000012</c:v>
                </c:pt>
                <c:pt idx="113">
                  <c:v>36.823193800000006</c:v>
                </c:pt>
                <c:pt idx="114">
                  <c:v>36.379150000000003</c:v>
                </c:pt>
                <c:pt idx="115">
                  <c:v>36.34812715000001</c:v>
                </c:pt>
                <c:pt idx="116">
                  <c:v>36.016609500000008</c:v>
                </c:pt>
                <c:pt idx="117">
                  <c:v>35.87167250000001</c:v>
                </c:pt>
                <c:pt idx="118">
                  <c:v>35.731991499999999</c:v>
                </c:pt>
                <c:pt idx="119">
                  <c:v>35.589567299999999</c:v>
                </c:pt>
                <c:pt idx="120">
                  <c:v>35.374031800000004</c:v>
                </c:pt>
                <c:pt idx="121">
                  <c:v>34.999971300000006</c:v>
                </c:pt>
                <c:pt idx="122">
                  <c:v>35.009536900000008</c:v>
                </c:pt>
                <c:pt idx="123">
                  <c:v>35.016493700000005</c:v>
                </c:pt>
                <c:pt idx="124">
                  <c:v>34.787565399999998</c:v>
                </c:pt>
                <c:pt idx="125">
                  <c:v>34.836252250000001</c:v>
                </c:pt>
                <c:pt idx="126">
                  <c:v>34.572387500000005</c:v>
                </c:pt>
                <c:pt idx="127">
                  <c:v>34.770865750000013</c:v>
                </c:pt>
                <c:pt idx="128">
                  <c:v>34.590447500000003</c:v>
                </c:pt>
                <c:pt idx="129">
                  <c:v>34.521513000000006</c:v>
                </c:pt>
                <c:pt idx="130">
                  <c:v>34.256563450000002</c:v>
                </c:pt>
                <c:pt idx="131">
                  <c:v>34.032456750000001</c:v>
                </c:pt>
                <c:pt idx="132">
                  <c:v>33.79900765</c:v>
                </c:pt>
                <c:pt idx="133">
                  <c:v>33.588830999999999</c:v>
                </c:pt>
                <c:pt idx="134">
                  <c:v>33.803590499999999</c:v>
                </c:pt>
                <c:pt idx="135">
                  <c:v>34.325404000000006</c:v>
                </c:pt>
                <c:pt idx="136">
                  <c:v>34.909401950000003</c:v>
                </c:pt>
                <c:pt idx="137">
                  <c:v>34.768273750000013</c:v>
                </c:pt>
                <c:pt idx="138">
                  <c:v>33.879366600000004</c:v>
                </c:pt>
                <c:pt idx="139">
                  <c:v>34.247955900000008</c:v>
                </c:pt>
                <c:pt idx="140">
                  <c:v>34.548307500000007</c:v>
                </c:pt>
                <c:pt idx="141">
                  <c:v>34.420570950000005</c:v>
                </c:pt>
                <c:pt idx="142">
                  <c:v>34.660037300000006</c:v>
                </c:pt>
                <c:pt idx="143">
                  <c:v>35.082558250000005</c:v>
                </c:pt>
                <c:pt idx="144">
                  <c:v>35.128667500000013</c:v>
                </c:pt>
                <c:pt idx="145">
                  <c:v>35.288720500000004</c:v>
                </c:pt>
                <c:pt idx="146">
                  <c:v>35.296604500000008</c:v>
                </c:pt>
                <c:pt idx="147">
                  <c:v>35.070440200000007</c:v>
                </c:pt>
                <c:pt idx="148">
                  <c:v>34.818940250000004</c:v>
                </c:pt>
                <c:pt idx="149">
                  <c:v>34.407139300000004</c:v>
                </c:pt>
                <c:pt idx="150">
                  <c:v>34.177327000000005</c:v>
                </c:pt>
                <c:pt idx="151">
                  <c:v>34.167103000000004</c:v>
                </c:pt>
                <c:pt idx="152">
                  <c:v>34.858099899999999</c:v>
                </c:pt>
                <c:pt idx="153">
                  <c:v>34.600371150000008</c:v>
                </c:pt>
                <c:pt idx="154">
                  <c:v>34.642982800000006</c:v>
                </c:pt>
                <c:pt idx="155">
                  <c:v>34.644706000000006</c:v>
                </c:pt>
                <c:pt idx="156">
                  <c:v>34.568947500000007</c:v>
                </c:pt>
                <c:pt idx="157">
                  <c:v>34.717871700000003</c:v>
                </c:pt>
                <c:pt idx="158">
                  <c:v>34.799672600000001</c:v>
                </c:pt>
                <c:pt idx="159">
                  <c:v>35.144470250000005</c:v>
                </c:pt>
                <c:pt idx="160">
                  <c:v>35.224586350000003</c:v>
                </c:pt>
                <c:pt idx="161">
                  <c:v>34.653322000000003</c:v>
                </c:pt>
                <c:pt idx="162">
                  <c:v>34.179883000000011</c:v>
                </c:pt>
                <c:pt idx="163">
                  <c:v>34.936424000000009</c:v>
                </c:pt>
                <c:pt idx="164">
                  <c:v>34.8555007</c:v>
                </c:pt>
                <c:pt idx="165">
                  <c:v>34.694565300000008</c:v>
                </c:pt>
                <c:pt idx="166">
                  <c:v>34.586117200000004</c:v>
                </c:pt>
                <c:pt idx="167">
                  <c:v>35.113829900000013</c:v>
                </c:pt>
                <c:pt idx="168">
                  <c:v>35.109465900000011</c:v>
                </c:pt>
                <c:pt idx="169">
                  <c:v>35.333662200000006</c:v>
                </c:pt>
                <c:pt idx="170">
                  <c:v>35.411898300000004</c:v>
                </c:pt>
                <c:pt idx="171">
                  <c:v>35.588969350000006</c:v>
                </c:pt>
                <c:pt idx="172">
                  <c:v>35.310844600000003</c:v>
                </c:pt>
                <c:pt idx="173">
                  <c:v>35.668228300000003</c:v>
                </c:pt>
                <c:pt idx="174">
                  <c:v>35.738352500000012</c:v>
                </c:pt>
                <c:pt idx="175">
                  <c:v>37.211637700000004</c:v>
                </c:pt>
                <c:pt idx="176">
                  <c:v>38.2919263</c:v>
                </c:pt>
                <c:pt idx="177">
                  <c:v>37.97065825</c:v>
                </c:pt>
                <c:pt idx="178">
                  <c:v>37.864740100000013</c:v>
                </c:pt>
                <c:pt idx="179">
                  <c:v>36.87560040000001</c:v>
                </c:pt>
                <c:pt idx="180">
                  <c:v>37.596117400000004</c:v>
                </c:pt>
                <c:pt idx="181">
                  <c:v>37.748436000000012</c:v>
                </c:pt>
                <c:pt idx="182">
                  <c:v>38.887001500000011</c:v>
                </c:pt>
                <c:pt idx="183">
                  <c:v>37.678789500000008</c:v>
                </c:pt>
                <c:pt idx="184">
                  <c:v>38.435762500000003</c:v>
                </c:pt>
                <c:pt idx="185">
                  <c:v>38.457529700000002</c:v>
                </c:pt>
                <c:pt idx="186">
                  <c:v>38.052497550000005</c:v>
                </c:pt>
                <c:pt idx="187">
                  <c:v>38.105623600000008</c:v>
                </c:pt>
                <c:pt idx="188">
                  <c:v>37.050047000000013</c:v>
                </c:pt>
                <c:pt idx="189">
                  <c:v>36.905722800000007</c:v>
                </c:pt>
                <c:pt idx="190">
                  <c:v>36.761341000000009</c:v>
                </c:pt>
                <c:pt idx="191">
                  <c:v>36.768617800000008</c:v>
                </c:pt>
                <c:pt idx="192">
                  <c:v>36.892204750000005</c:v>
                </c:pt>
                <c:pt idx="193">
                  <c:v>36.248813100000007</c:v>
                </c:pt>
                <c:pt idx="194">
                  <c:v>36.028738400000009</c:v>
                </c:pt>
                <c:pt idx="195">
                  <c:v>35.872471000000012</c:v>
                </c:pt>
                <c:pt idx="196">
                  <c:v>35.913317849999999</c:v>
                </c:pt>
                <c:pt idx="197">
                  <c:v>35.909753049999999</c:v>
                </c:pt>
                <c:pt idx="198">
                  <c:v>35.778348500000014</c:v>
                </c:pt>
                <c:pt idx="199">
                  <c:v>36.186409450000006</c:v>
                </c:pt>
                <c:pt idx="200">
                  <c:v>36.788565450000007</c:v>
                </c:pt>
                <c:pt idx="201">
                  <c:v>36.428147800000005</c:v>
                </c:pt>
                <c:pt idx="202">
                  <c:v>36.76216385</c:v>
                </c:pt>
                <c:pt idx="203">
                  <c:v>36.643274499999997</c:v>
                </c:pt>
                <c:pt idx="204">
                  <c:v>36.850954800000011</c:v>
                </c:pt>
                <c:pt idx="205">
                  <c:v>37.20760125000001</c:v>
                </c:pt>
                <c:pt idx="206">
                  <c:v>37.063428250000001</c:v>
                </c:pt>
                <c:pt idx="207">
                  <c:v>36.714951400000004</c:v>
                </c:pt>
                <c:pt idx="208">
                  <c:v>37.031727000000011</c:v>
                </c:pt>
                <c:pt idx="209">
                  <c:v>36.665066500000002</c:v>
                </c:pt>
                <c:pt idx="210">
                  <c:v>36.557010750000011</c:v>
                </c:pt>
                <c:pt idx="211">
                  <c:v>36.297250000000005</c:v>
                </c:pt>
                <c:pt idx="212">
                  <c:v>36.051379300000008</c:v>
                </c:pt>
                <c:pt idx="213">
                  <c:v>36.802102700000006</c:v>
                </c:pt>
                <c:pt idx="214">
                  <c:v>36.834748750000003</c:v>
                </c:pt>
                <c:pt idx="215">
                  <c:v>36.6242065</c:v>
                </c:pt>
                <c:pt idx="216">
                  <c:v>37.150864900000002</c:v>
                </c:pt>
                <c:pt idx="217">
                  <c:v>38.523514700000007</c:v>
                </c:pt>
                <c:pt idx="218">
                  <c:v>38.740223000000007</c:v>
                </c:pt>
                <c:pt idx="219">
                  <c:v>38.212697500000004</c:v>
                </c:pt>
                <c:pt idx="220">
                  <c:v>39.428408699999999</c:v>
                </c:pt>
                <c:pt idx="221">
                  <c:v>39.226314000000002</c:v>
                </c:pt>
                <c:pt idx="222">
                  <c:v>38.359857250000005</c:v>
                </c:pt>
                <c:pt idx="223">
                  <c:v>37.805923300000011</c:v>
                </c:pt>
                <c:pt idx="224">
                  <c:v>37.521812500000003</c:v>
                </c:pt>
                <c:pt idx="225">
                  <c:v>37.134565600000002</c:v>
                </c:pt>
                <c:pt idx="226">
                  <c:v>36.831786000000008</c:v>
                </c:pt>
                <c:pt idx="227">
                  <c:v>36.800092750000005</c:v>
                </c:pt>
                <c:pt idx="228">
                  <c:v>37.228757000000009</c:v>
                </c:pt>
                <c:pt idx="229">
                  <c:v>38.342068900000001</c:v>
                </c:pt>
                <c:pt idx="230">
                  <c:v>38.718416950000005</c:v>
                </c:pt>
                <c:pt idx="231">
                  <c:v>37.785384100000009</c:v>
                </c:pt>
                <c:pt idx="232">
                  <c:v>37.65273830000001</c:v>
                </c:pt>
                <c:pt idx="233">
                  <c:v>37.425286800000002</c:v>
                </c:pt>
                <c:pt idx="234">
                  <c:v>37.449454450000005</c:v>
                </c:pt>
                <c:pt idx="235">
                  <c:v>37.768579300000013</c:v>
                </c:pt>
                <c:pt idx="236">
                  <c:v>38.14230460000001</c:v>
                </c:pt>
                <c:pt idx="237">
                  <c:v>38.434189000000003</c:v>
                </c:pt>
                <c:pt idx="238">
                  <c:v>38.666094100000009</c:v>
                </c:pt>
                <c:pt idx="239">
                  <c:v>38.40943415000001</c:v>
                </c:pt>
                <c:pt idx="240">
                  <c:v>38.16207820000001</c:v>
                </c:pt>
                <c:pt idx="241">
                  <c:v>37.916021900000004</c:v>
                </c:pt>
                <c:pt idx="242">
                  <c:v>38.344908100000005</c:v>
                </c:pt>
                <c:pt idx="243">
                  <c:v>38.838965950000002</c:v>
                </c:pt>
                <c:pt idx="244">
                  <c:v>39.003463750000002</c:v>
                </c:pt>
                <c:pt idx="245">
                  <c:v>38.600519600000005</c:v>
                </c:pt>
                <c:pt idx="246">
                  <c:v>38.435137000000005</c:v>
                </c:pt>
                <c:pt idx="247">
                  <c:v>39.005929000000002</c:v>
                </c:pt>
                <c:pt idx="248">
                  <c:v>40.074045250000012</c:v>
                </c:pt>
                <c:pt idx="249">
                  <c:v>40.101170500000009</c:v>
                </c:pt>
                <c:pt idx="250">
                  <c:v>40.355920850000011</c:v>
                </c:pt>
                <c:pt idx="251">
                  <c:v>40.467756600000016</c:v>
                </c:pt>
                <c:pt idx="252">
                  <c:v>40.882079150000003</c:v>
                </c:pt>
                <c:pt idx="253">
                  <c:v>40.862157100000012</c:v>
                </c:pt>
                <c:pt idx="254">
                  <c:v>40.648396000000005</c:v>
                </c:pt>
                <c:pt idx="255">
                  <c:v>40.280631500000005</c:v>
                </c:pt>
                <c:pt idx="256">
                  <c:v>40.065583200000006</c:v>
                </c:pt>
                <c:pt idx="257">
                  <c:v>39.767587600000013</c:v>
                </c:pt>
                <c:pt idx="258">
                  <c:v>39.589326950000007</c:v>
                </c:pt>
                <c:pt idx="259">
                  <c:v>39.450915550000005</c:v>
                </c:pt>
                <c:pt idx="260">
                  <c:v>39.354302200000006</c:v>
                </c:pt>
                <c:pt idx="261">
                  <c:v>39.073185000000002</c:v>
                </c:pt>
                <c:pt idx="262">
                  <c:v>38.631909200000003</c:v>
                </c:pt>
                <c:pt idx="263">
                  <c:v>38.353238050000009</c:v>
                </c:pt>
                <c:pt idx="264">
                  <c:v>38.855231550000006</c:v>
                </c:pt>
                <c:pt idx="265">
                  <c:v>39.183898000000006</c:v>
                </c:pt>
                <c:pt idx="266">
                  <c:v>39.434432350000002</c:v>
                </c:pt>
                <c:pt idx="267">
                  <c:v>39.880568950000004</c:v>
                </c:pt>
                <c:pt idx="268">
                  <c:v>40.219484200000004</c:v>
                </c:pt>
                <c:pt idx="269">
                  <c:v>40.352616400000002</c:v>
                </c:pt>
                <c:pt idx="270">
                  <c:v>40.511439800000012</c:v>
                </c:pt>
                <c:pt idx="271">
                  <c:v>40.371418800000001</c:v>
                </c:pt>
                <c:pt idx="272">
                  <c:v>40.137608100000008</c:v>
                </c:pt>
                <c:pt idx="273">
                  <c:v>40.464778200000012</c:v>
                </c:pt>
                <c:pt idx="274">
                  <c:v>41.948380650000011</c:v>
                </c:pt>
                <c:pt idx="275">
                  <c:v>42.669150000000009</c:v>
                </c:pt>
                <c:pt idx="276">
                  <c:v>42.337521150000008</c:v>
                </c:pt>
                <c:pt idx="277">
                  <c:v>42.422614850000009</c:v>
                </c:pt>
                <c:pt idx="278">
                  <c:v>42.161463699999999</c:v>
                </c:pt>
                <c:pt idx="279">
                  <c:v>42.542007050000002</c:v>
                </c:pt>
                <c:pt idx="280">
                  <c:v>42.990169250000008</c:v>
                </c:pt>
                <c:pt idx="281">
                  <c:v>42.969058400000002</c:v>
                </c:pt>
                <c:pt idx="282">
                  <c:v>42.607936300000006</c:v>
                </c:pt>
                <c:pt idx="283">
                  <c:v>42.428826050000012</c:v>
                </c:pt>
                <c:pt idx="284">
                  <c:v>42.13076645000001</c:v>
                </c:pt>
                <c:pt idx="285">
                  <c:v>41.984276650000012</c:v>
                </c:pt>
                <c:pt idx="286">
                  <c:v>41.952517000000007</c:v>
                </c:pt>
                <c:pt idx="287">
                  <c:v>41.960687850000014</c:v>
                </c:pt>
                <c:pt idx="288">
                  <c:v>42.369203200000001</c:v>
                </c:pt>
                <c:pt idx="289">
                  <c:v>42.492185350000007</c:v>
                </c:pt>
                <c:pt idx="290">
                  <c:v>42.283416250000009</c:v>
                </c:pt>
                <c:pt idx="291">
                  <c:v>41.720957500000011</c:v>
                </c:pt>
                <c:pt idx="292">
                  <c:v>42.097844850000008</c:v>
                </c:pt>
                <c:pt idx="293">
                  <c:v>42.888277150000008</c:v>
                </c:pt>
                <c:pt idx="294">
                  <c:v>43.485020000000013</c:v>
                </c:pt>
                <c:pt idx="295">
                  <c:v>44.1709873</c:v>
                </c:pt>
                <c:pt idx="296">
                  <c:v>43.422352250000003</c:v>
                </c:pt>
                <c:pt idx="297">
                  <c:v>42.970105600000004</c:v>
                </c:pt>
                <c:pt idx="298">
                  <c:v>42.184114900000004</c:v>
                </c:pt>
                <c:pt idx="299">
                  <c:v>41.460248300000003</c:v>
                </c:pt>
                <c:pt idx="300">
                  <c:v>40.745269700000009</c:v>
                </c:pt>
                <c:pt idx="301">
                  <c:v>40.086230400000005</c:v>
                </c:pt>
                <c:pt idx="302">
                  <c:v>39.868021300000002</c:v>
                </c:pt>
                <c:pt idx="303">
                  <c:v>39.614619750000003</c:v>
                </c:pt>
                <c:pt idx="304">
                  <c:v>39.080871400000007</c:v>
                </c:pt>
                <c:pt idx="305">
                  <c:v>38.474953000000006</c:v>
                </c:pt>
                <c:pt idx="306">
                  <c:v>38.716592500000004</c:v>
                </c:pt>
                <c:pt idx="307">
                  <c:v>38.140512500000007</c:v>
                </c:pt>
                <c:pt idx="308">
                  <c:v>37.674169850000006</c:v>
                </c:pt>
                <c:pt idx="309">
                  <c:v>37.128151900000006</c:v>
                </c:pt>
                <c:pt idx="310">
                  <c:v>36.828527500000007</c:v>
                </c:pt>
                <c:pt idx="311">
                  <c:v>36.974388950000005</c:v>
                </c:pt>
                <c:pt idx="312">
                  <c:v>37.587758200000003</c:v>
                </c:pt>
                <c:pt idx="313">
                  <c:v>37.847001700000014</c:v>
                </c:pt>
                <c:pt idx="314">
                  <c:v>37.378489450000011</c:v>
                </c:pt>
                <c:pt idx="315">
                  <c:v>36.867580750000002</c:v>
                </c:pt>
                <c:pt idx="316">
                  <c:v>36.611463200000003</c:v>
                </c:pt>
                <c:pt idx="317">
                  <c:v>36.481436600000002</c:v>
                </c:pt>
                <c:pt idx="318">
                  <c:v>36.188618600000005</c:v>
                </c:pt>
                <c:pt idx="319">
                  <c:v>36.044823200000003</c:v>
                </c:pt>
                <c:pt idx="320">
                  <c:v>35.647728650000005</c:v>
                </c:pt>
                <c:pt idx="321">
                  <c:v>35.313477400000004</c:v>
                </c:pt>
                <c:pt idx="322">
                  <c:v>35.188313649999998</c:v>
                </c:pt>
                <c:pt idx="323">
                  <c:v>35.406138750000011</c:v>
                </c:pt>
                <c:pt idx="324">
                  <c:v>35.439935200000008</c:v>
                </c:pt>
                <c:pt idx="325">
                  <c:v>35.637111050000009</c:v>
                </c:pt>
              </c:numCache>
            </c:numRef>
          </c:val>
        </c:ser>
        <c:ser>
          <c:idx val="5"/>
          <c:order val="4"/>
          <c:tx>
            <c:v>2226</c:v>
          </c:tx>
          <c:marker>
            <c:symbol val="none"/>
          </c:marker>
          <c:val>
            <c:numRef>
              <c:f>Sheet2!$O$487:$O$810</c:f>
              <c:numCache>
                <c:formatCode>0.00</c:formatCode>
                <c:ptCount val="324"/>
                <c:pt idx="0">
                  <c:v>36.772217500000004</c:v>
                </c:pt>
                <c:pt idx="1">
                  <c:v>36.853472000000004</c:v>
                </c:pt>
                <c:pt idx="2">
                  <c:v>37.399761500000004</c:v>
                </c:pt>
                <c:pt idx="3">
                  <c:v>36.718978200000002</c:v>
                </c:pt>
                <c:pt idx="4">
                  <c:v>36.343214500000009</c:v>
                </c:pt>
                <c:pt idx="5">
                  <c:v>36.156615450000004</c:v>
                </c:pt>
                <c:pt idx="6">
                  <c:v>35.821677000000001</c:v>
                </c:pt>
                <c:pt idx="7">
                  <c:v>36.518333100000007</c:v>
                </c:pt>
                <c:pt idx="8">
                  <c:v>35.212445800000012</c:v>
                </c:pt>
                <c:pt idx="9">
                  <c:v>35.369577200000002</c:v>
                </c:pt>
                <c:pt idx="10">
                  <c:v>35.06922800000001</c:v>
                </c:pt>
                <c:pt idx="11">
                  <c:v>35.690082400000009</c:v>
                </c:pt>
                <c:pt idx="12">
                  <c:v>34.705687500000003</c:v>
                </c:pt>
                <c:pt idx="13">
                  <c:v>34.782562000000006</c:v>
                </c:pt>
                <c:pt idx="14">
                  <c:v>34.164170800000008</c:v>
                </c:pt>
                <c:pt idx="15">
                  <c:v>33.943694499999999</c:v>
                </c:pt>
                <c:pt idx="16">
                  <c:v>34.097469100000012</c:v>
                </c:pt>
                <c:pt idx="17">
                  <c:v>34.105093900000014</c:v>
                </c:pt>
                <c:pt idx="18">
                  <c:v>34.185390800000008</c:v>
                </c:pt>
                <c:pt idx="19">
                  <c:v>33.892079199999998</c:v>
                </c:pt>
                <c:pt idx="20">
                  <c:v>33.585174000000002</c:v>
                </c:pt>
                <c:pt idx="21">
                  <c:v>33.76827625</c:v>
                </c:pt>
                <c:pt idx="22">
                  <c:v>33.718907000000002</c:v>
                </c:pt>
                <c:pt idx="23">
                  <c:v>33.950446499999998</c:v>
                </c:pt>
                <c:pt idx="24">
                  <c:v>33.812621499999999</c:v>
                </c:pt>
                <c:pt idx="25">
                  <c:v>33.596042000000004</c:v>
                </c:pt>
                <c:pt idx="26">
                  <c:v>33.596878000000004</c:v>
                </c:pt>
                <c:pt idx="27">
                  <c:v>33.552551950000009</c:v>
                </c:pt>
                <c:pt idx="28">
                  <c:v>33.674674900000007</c:v>
                </c:pt>
                <c:pt idx="29">
                  <c:v>33.80355625</c:v>
                </c:pt>
                <c:pt idx="30">
                  <c:v>33.382624100000001</c:v>
                </c:pt>
                <c:pt idx="31">
                  <c:v>33.377636899999999</c:v>
                </c:pt>
                <c:pt idx="32">
                  <c:v>33.224501500000002</c:v>
                </c:pt>
                <c:pt idx="33">
                  <c:v>32.839585</c:v>
                </c:pt>
                <c:pt idx="34">
                  <c:v>33.375974499999998</c:v>
                </c:pt>
                <c:pt idx="35">
                  <c:v>33.199245050000002</c:v>
                </c:pt>
                <c:pt idx="36">
                  <c:v>32.626569500000002</c:v>
                </c:pt>
                <c:pt idx="37">
                  <c:v>33.0124852</c:v>
                </c:pt>
                <c:pt idx="38">
                  <c:v>32.476592500000002</c:v>
                </c:pt>
                <c:pt idx="39">
                  <c:v>32.745367650000006</c:v>
                </c:pt>
                <c:pt idx="40">
                  <c:v>32.395514000000006</c:v>
                </c:pt>
                <c:pt idx="41">
                  <c:v>32.325774700000004</c:v>
                </c:pt>
                <c:pt idx="42">
                  <c:v>32.290490249999998</c:v>
                </c:pt>
                <c:pt idx="43">
                  <c:v>33.257621500000006</c:v>
                </c:pt>
                <c:pt idx="44">
                  <c:v>31.721451500000001</c:v>
                </c:pt>
                <c:pt idx="45">
                  <c:v>31.869171699999999</c:v>
                </c:pt>
                <c:pt idx="46">
                  <c:v>31.8627781</c:v>
                </c:pt>
                <c:pt idx="47">
                  <c:v>32.248741800000005</c:v>
                </c:pt>
                <c:pt idx="48">
                  <c:v>32.104324000000005</c:v>
                </c:pt>
                <c:pt idx="49">
                  <c:v>32.487148500000004</c:v>
                </c:pt>
                <c:pt idx="50">
                  <c:v>33.086206100000005</c:v>
                </c:pt>
                <c:pt idx="51">
                  <c:v>32.888747050000006</c:v>
                </c:pt>
                <c:pt idx="52">
                  <c:v>32.780606500000005</c:v>
                </c:pt>
                <c:pt idx="53">
                  <c:v>32.983843950000001</c:v>
                </c:pt>
                <c:pt idx="54">
                  <c:v>32.372387150000002</c:v>
                </c:pt>
                <c:pt idx="55">
                  <c:v>32.521608150000006</c:v>
                </c:pt>
                <c:pt idx="56">
                  <c:v>32.334671500000006</c:v>
                </c:pt>
                <c:pt idx="57">
                  <c:v>31.998365050000004</c:v>
                </c:pt>
                <c:pt idx="58">
                  <c:v>32.231998150000003</c:v>
                </c:pt>
                <c:pt idx="59">
                  <c:v>32.032086300000003</c:v>
                </c:pt>
                <c:pt idx="60">
                  <c:v>32.148483649999996</c:v>
                </c:pt>
                <c:pt idx="61">
                  <c:v>31.567337700000003</c:v>
                </c:pt>
                <c:pt idx="62">
                  <c:v>31.800901200000002</c:v>
                </c:pt>
                <c:pt idx="63">
                  <c:v>31.424278300000001</c:v>
                </c:pt>
                <c:pt idx="64">
                  <c:v>31.396781850000004</c:v>
                </c:pt>
                <c:pt idx="65">
                  <c:v>31.083680650000002</c:v>
                </c:pt>
                <c:pt idx="66">
                  <c:v>30.971162500000005</c:v>
                </c:pt>
                <c:pt idx="67">
                  <c:v>30.747619</c:v>
                </c:pt>
                <c:pt idx="68">
                  <c:v>32.834620900000004</c:v>
                </c:pt>
                <c:pt idx="69">
                  <c:v>31.449545500000003</c:v>
                </c:pt>
                <c:pt idx="70">
                  <c:v>31.0662378</c:v>
                </c:pt>
                <c:pt idx="71">
                  <c:v>31.307080500000001</c:v>
                </c:pt>
                <c:pt idx="72">
                  <c:v>32.082637500000004</c:v>
                </c:pt>
                <c:pt idx="73">
                  <c:v>31.627590500000004</c:v>
                </c:pt>
                <c:pt idx="74">
                  <c:v>30.6937125</c:v>
                </c:pt>
                <c:pt idx="75">
                  <c:v>30.752270200000002</c:v>
                </c:pt>
                <c:pt idx="76">
                  <c:v>30.684429300000001</c:v>
                </c:pt>
                <c:pt idx="77">
                  <c:v>30.6937125</c:v>
                </c:pt>
                <c:pt idx="78">
                  <c:v>30.974690050000003</c:v>
                </c:pt>
                <c:pt idx="79">
                  <c:v>30.467606600000003</c:v>
                </c:pt>
                <c:pt idx="80">
                  <c:v>30.615006000000001</c:v>
                </c:pt>
                <c:pt idx="81">
                  <c:v>30.6983541</c:v>
                </c:pt>
                <c:pt idx="82">
                  <c:v>30.66208645</c:v>
                </c:pt>
                <c:pt idx="83">
                  <c:v>30.560958700000004</c:v>
                </c:pt>
                <c:pt idx="84">
                  <c:v>30.177971800000002</c:v>
                </c:pt>
                <c:pt idx="85">
                  <c:v>30.332399200000001</c:v>
                </c:pt>
                <c:pt idx="86">
                  <c:v>30.560958700000004</c:v>
                </c:pt>
                <c:pt idx="87">
                  <c:v>30.370239650000002</c:v>
                </c:pt>
                <c:pt idx="88">
                  <c:v>30.633534000000001</c:v>
                </c:pt>
                <c:pt idx="89">
                  <c:v>30.747007350000001</c:v>
                </c:pt>
                <c:pt idx="90">
                  <c:v>31.108444200000001</c:v>
                </c:pt>
                <c:pt idx="91">
                  <c:v>30.888431099999998</c:v>
                </c:pt>
                <c:pt idx="92">
                  <c:v>30.195507000000003</c:v>
                </c:pt>
                <c:pt idx="93">
                  <c:v>30.312147549999999</c:v>
                </c:pt>
                <c:pt idx="94">
                  <c:v>30.089511250000001</c:v>
                </c:pt>
                <c:pt idx="95">
                  <c:v>30.050875600000001</c:v>
                </c:pt>
                <c:pt idx="96">
                  <c:v>30.421888100000004</c:v>
                </c:pt>
                <c:pt idx="97">
                  <c:v>30.496052200000001</c:v>
                </c:pt>
                <c:pt idx="98">
                  <c:v>30.384034850000003</c:v>
                </c:pt>
                <c:pt idx="99">
                  <c:v>30.505277800000002</c:v>
                </c:pt>
                <c:pt idx="100">
                  <c:v>30.3553672</c:v>
                </c:pt>
                <c:pt idx="101">
                  <c:v>30.418819300000006</c:v>
                </c:pt>
                <c:pt idx="102">
                  <c:v>30.023544400000002</c:v>
                </c:pt>
                <c:pt idx="103">
                  <c:v>30.145457750000002</c:v>
                </c:pt>
                <c:pt idx="104">
                  <c:v>30.487595400000004</c:v>
                </c:pt>
                <c:pt idx="105">
                  <c:v>30.169585400000003</c:v>
                </c:pt>
                <c:pt idx="106">
                  <c:v>30.608058</c:v>
                </c:pt>
                <c:pt idx="107">
                  <c:v>30.150525400000003</c:v>
                </c:pt>
                <c:pt idx="108">
                  <c:v>30.413659750000001</c:v>
                </c:pt>
                <c:pt idx="109">
                  <c:v>30.466837800000004</c:v>
                </c:pt>
                <c:pt idx="110">
                  <c:v>30.3293368</c:v>
                </c:pt>
                <c:pt idx="111">
                  <c:v>30.101518900000002</c:v>
                </c:pt>
                <c:pt idx="112">
                  <c:v>29.953906700000005</c:v>
                </c:pt>
                <c:pt idx="113">
                  <c:v>29.916805450000002</c:v>
                </c:pt>
                <c:pt idx="114">
                  <c:v>29.950876300000004</c:v>
                </c:pt>
                <c:pt idx="115">
                  <c:v>30.034173200000001</c:v>
                </c:pt>
                <c:pt idx="116">
                  <c:v>29.957694700000005</c:v>
                </c:pt>
                <c:pt idx="117">
                  <c:v>30.072031250000002</c:v>
                </c:pt>
                <c:pt idx="118">
                  <c:v>29.887260999999999</c:v>
                </c:pt>
                <c:pt idx="119">
                  <c:v>30.544673450000005</c:v>
                </c:pt>
                <c:pt idx="120">
                  <c:v>30.536207850000004</c:v>
                </c:pt>
                <c:pt idx="121">
                  <c:v>30.463579750000001</c:v>
                </c:pt>
                <c:pt idx="122">
                  <c:v>30.354601600000002</c:v>
                </c:pt>
                <c:pt idx="123">
                  <c:v>30.057708399999999</c:v>
                </c:pt>
                <c:pt idx="124">
                  <c:v>30.214567000000002</c:v>
                </c:pt>
                <c:pt idx="125">
                  <c:v>29.830377700000003</c:v>
                </c:pt>
                <c:pt idx="126">
                  <c:v>29.71217875</c:v>
                </c:pt>
                <c:pt idx="127">
                  <c:v>29.634888249999999</c:v>
                </c:pt>
                <c:pt idx="128">
                  <c:v>29.526432500000002</c:v>
                </c:pt>
                <c:pt idx="129">
                  <c:v>29.603739000000004</c:v>
                </c:pt>
                <c:pt idx="130">
                  <c:v>29.419419950000002</c:v>
                </c:pt>
                <c:pt idx="131">
                  <c:v>29.996332300000002</c:v>
                </c:pt>
                <c:pt idx="132">
                  <c:v>30.221428600000003</c:v>
                </c:pt>
                <c:pt idx="133">
                  <c:v>30.103951250000001</c:v>
                </c:pt>
                <c:pt idx="134">
                  <c:v>29.562839350000004</c:v>
                </c:pt>
                <c:pt idx="135">
                  <c:v>29.688557500000002</c:v>
                </c:pt>
                <c:pt idx="136">
                  <c:v>29.733234750000001</c:v>
                </c:pt>
                <c:pt idx="137">
                  <c:v>29.616482200000004</c:v>
                </c:pt>
                <c:pt idx="138">
                  <c:v>29.839430500000002</c:v>
                </c:pt>
                <c:pt idx="139">
                  <c:v>29.912965</c:v>
                </c:pt>
                <c:pt idx="140">
                  <c:v>29.611984600000003</c:v>
                </c:pt>
                <c:pt idx="141">
                  <c:v>29.649896250000001</c:v>
                </c:pt>
                <c:pt idx="142">
                  <c:v>29.536156500000004</c:v>
                </c:pt>
                <c:pt idx="143">
                  <c:v>29.470025200000002</c:v>
                </c:pt>
                <c:pt idx="144">
                  <c:v>29.241679300000001</c:v>
                </c:pt>
                <c:pt idx="145">
                  <c:v>29.511689650000001</c:v>
                </c:pt>
                <c:pt idx="146">
                  <c:v>29.007391000000005</c:v>
                </c:pt>
                <c:pt idx="147">
                  <c:v>29.667523899999999</c:v>
                </c:pt>
                <c:pt idx="148">
                  <c:v>30.459739750000001</c:v>
                </c:pt>
                <c:pt idx="149">
                  <c:v>30.718467700000001</c:v>
                </c:pt>
                <c:pt idx="150">
                  <c:v>30.757074550000002</c:v>
                </c:pt>
                <c:pt idx="151">
                  <c:v>30.652062000000001</c:v>
                </c:pt>
                <c:pt idx="152">
                  <c:v>30.352304799999999</c:v>
                </c:pt>
                <c:pt idx="153">
                  <c:v>30.390166050000001</c:v>
                </c:pt>
                <c:pt idx="154">
                  <c:v>30.200081400000002</c:v>
                </c:pt>
                <c:pt idx="155">
                  <c:v>29.819061700000002</c:v>
                </c:pt>
                <c:pt idx="156">
                  <c:v>30.0356916</c:v>
                </c:pt>
                <c:pt idx="157">
                  <c:v>30.189407800000001</c:v>
                </c:pt>
                <c:pt idx="158">
                  <c:v>30.2697015</c:v>
                </c:pt>
                <c:pt idx="159">
                  <c:v>29.811517700000003</c:v>
                </c:pt>
                <c:pt idx="160">
                  <c:v>29.811517700000003</c:v>
                </c:pt>
                <c:pt idx="161">
                  <c:v>29.962240300000005</c:v>
                </c:pt>
                <c:pt idx="162">
                  <c:v>30.401940900000003</c:v>
                </c:pt>
                <c:pt idx="163">
                  <c:v>30.65667685</c:v>
                </c:pt>
                <c:pt idx="164">
                  <c:v>30.712278900000001</c:v>
                </c:pt>
                <c:pt idx="165">
                  <c:v>30.702995700000002</c:v>
                </c:pt>
                <c:pt idx="166">
                  <c:v>30.834831899999998</c:v>
                </c:pt>
                <c:pt idx="167">
                  <c:v>30.913524000000002</c:v>
                </c:pt>
                <c:pt idx="168">
                  <c:v>31.141806700000004</c:v>
                </c:pt>
                <c:pt idx="169">
                  <c:v>30.678240500000001</c:v>
                </c:pt>
                <c:pt idx="170">
                  <c:v>30.826287099999998</c:v>
                </c:pt>
                <c:pt idx="171">
                  <c:v>30.893285600000002</c:v>
                </c:pt>
                <c:pt idx="172">
                  <c:v>30.662768500000002</c:v>
                </c:pt>
                <c:pt idx="173">
                  <c:v>31.415592700000001</c:v>
                </c:pt>
                <c:pt idx="174">
                  <c:v>32.150763300000001</c:v>
                </c:pt>
                <c:pt idx="175">
                  <c:v>31.442808800000002</c:v>
                </c:pt>
                <c:pt idx="176">
                  <c:v>32.985319599999997</c:v>
                </c:pt>
                <c:pt idx="177">
                  <c:v>31.603085800000002</c:v>
                </c:pt>
                <c:pt idx="178">
                  <c:v>31.741081200000004</c:v>
                </c:pt>
                <c:pt idx="179">
                  <c:v>31.736295600000002</c:v>
                </c:pt>
                <c:pt idx="180">
                  <c:v>32.407572500000008</c:v>
                </c:pt>
                <c:pt idx="181">
                  <c:v>32.109677700000006</c:v>
                </c:pt>
                <c:pt idx="182">
                  <c:v>31.637871500000003</c:v>
                </c:pt>
                <c:pt idx="183">
                  <c:v>32.43220015</c:v>
                </c:pt>
                <c:pt idx="184">
                  <c:v>32.466563799999996</c:v>
                </c:pt>
                <c:pt idx="185">
                  <c:v>32.025532000000005</c:v>
                </c:pt>
                <c:pt idx="186">
                  <c:v>32.874666699999999</c:v>
                </c:pt>
                <c:pt idx="187">
                  <c:v>32.581733499999999</c:v>
                </c:pt>
                <c:pt idx="188">
                  <c:v>32.052064000000009</c:v>
                </c:pt>
                <c:pt idx="189">
                  <c:v>31.826014900000001</c:v>
                </c:pt>
                <c:pt idx="190">
                  <c:v>31.438061600000005</c:v>
                </c:pt>
                <c:pt idx="191">
                  <c:v>31.828412499999999</c:v>
                </c:pt>
                <c:pt idx="192">
                  <c:v>31.714562350000001</c:v>
                </c:pt>
                <c:pt idx="193">
                  <c:v>31.365847900000002</c:v>
                </c:pt>
                <c:pt idx="194">
                  <c:v>31.210353300000001</c:v>
                </c:pt>
                <c:pt idx="195">
                  <c:v>31.2087805</c:v>
                </c:pt>
                <c:pt idx="196">
                  <c:v>31.319479450000006</c:v>
                </c:pt>
                <c:pt idx="197">
                  <c:v>31.435688000000003</c:v>
                </c:pt>
                <c:pt idx="198">
                  <c:v>31.503120900000003</c:v>
                </c:pt>
                <c:pt idx="199">
                  <c:v>31.467825250000004</c:v>
                </c:pt>
                <c:pt idx="200">
                  <c:v>31.495985700000002</c:v>
                </c:pt>
                <c:pt idx="201">
                  <c:v>31.7956453</c:v>
                </c:pt>
                <c:pt idx="202">
                  <c:v>31.6410555</c:v>
                </c:pt>
                <c:pt idx="203">
                  <c:v>31.754003250000004</c:v>
                </c:pt>
                <c:pt idx="204">
                  <c:v>31.5633658</c:v>
                </c:pt>
                <c:pt idx="205">
                  <c:v>31.637075500000002</c:v>
                </c:pt>
                <c:pt idx="206">
                  <c:v>32.020708000000006</c:v>
                </c:pt>
                <c:pt idx="207">
                  <c:v>31.725926800000003</c:v>
                </c:pt>
                <c:pt idx="208">
                  <c:v>31.729914800000003</c:v>
                </c:pt>
                <c:pt idx="209">
                  <c:v>31.500742500000005</c:v>
                </c:pt>
                <c:pt idx="210">
                  <c:v>31.273127000000006</c:v>
                </c:pt>
                <c:pt idx="211">
                  <c:v>31.16244725</c:v>
                </c:pt>
                <c:pt idx="212">
                  <c:v>31.1961981</c:v>
                </c:pt>
                <c:pt idx="213">
                  <c:v>31.144378450000001</c:v>
                </c:pt>
                <c:pt idx="214">
                  <c:v>31.5641602</c:v>
                </c:pt>
                <c:pt idx="215">
                  <c:v>31.684451600000003</c:v>
                </c:pt>
                <c:pt idx="216">
                  <c:v>32.460868599999998</c:v>
                </c:pt>
                <c:pt idx="217">
                  <c:v>32.367784500000006</c:v>
                </c:pt>
                <c:pt idx="218">
                  <c:v>32.314474000000004</c:v>
                </c:pt>
                <c:pt idx="219">
                  <c:v>32.169636200000006</c:v>
                </c:pt>
                <c:pt idx="220">
                  <c:v>31.986281150000003</c:v>
                </c:pt>
                <c:pt idx="221">
                  <c:v>31.504706500000005</c:v>
                </c:pt>
                <c:pt idx="222">
                  <c:v>31.200916500000002</c:v>
                </c:pt>
                <c:pt idx="223">
                  <c:v>31.419072800000002</c:v>
                </c:pt>
                <c:pt idx="224">
                  <c:v>31.705189200000003</c:v>
                </c:pt>
                <c:pt idx="225">
                  <c:v>31.5665434</c:v>
                </c:pt>
                <c:pt idx="226">
                  <c:v>31.600222250000002</c:v>
                </c:pt>
                <c:pt idx="227">
                  <c:v>31.407204800000002</c:v>
                </c:pt>
                <c:pt idx="228">
                  <c:v>31.1749653</c:v>
                </c:pt>
                <c:pt idx="229">
                  <c:v>31.1169148</c:v>
                </c:pt>
                <c:pt idx="230">
                  <c:v>31.119269199999998</c:v>
                </c:pt>
                <c:pt idx="231">
                  <c:v>31.058787500000001</c:v>
                </c:pt>
                <c:pt idx="232">
                  <c:v>30.776977150000004</c:v>
                </c:pt>
                <c:pt idx="233">
                  <c:v>30.6631222</c:v>
                </c:pt>
                <c:pt idx="234">
                  <c:v>30.991357450000002</c:v>
                </c:pt>
                <c:pt idx="235">
                  <c:v>31.173392499999999</c:v>
                </c:pt>
                <c:pt idx="236">
                  <c:v>31.246335000000006</c:v>
                </c:pt>
                <c:pt idx="237">
                  <c:v>31.248699000000006</c:v>
                </c:pt>
                <c:pt idx="238">
                  <c:v>31.409578400000004</c:v>
                </c:pt>
                <c:pt idx="239">
                  <c:v>31.177324500000001</c:v>
                </c:pt>
                <c:pt idx="240">
                  <c:v>31.683654000000004</c:v>
                </c:pt>
                <c:pt idx="241">
                  <c:v>31.990960000000008</c:v>
                </c:pt>
                <c:pt idx="242">
                  <c:v>31.850920600000002</c:v>
                </c:pt>
                <c:pt idx="243">
                  <c:v>31.621951500000002</c:v>
                </c:pt>
                <c:pt idx="244">
                  <c:v>31.858127799999998</c:v>
                </c:pt>
                <c:pt idx="245">
                  <c:v>31.8549246</c:v>
                </c:pt>
                <c:pt idx="246">
                  <c:v>32.371844500000009</c:v>
                </c:pt>
                <c:pt idx="247">
                  <c:v>32.524669500000002</c:v>
                </c:pt>
                <c:pt idx="248">
                  <c:v>32.198793100000003</c:v>
                </c:pt>
                <c:pt idx="249">
                  <c:v>32.340176500000005</c:v>
                </c:pt>
                <c:pt idx="250">
                  <c:v>32.514118750000002</c:v>
                </c:pt>
                <c:pt idx="251">
                  <c:v>32.864309199999994</c:v>
                </c:pt>
                <c:pt idx="252">
                  <c:v>32.8733644</c:v>
                </c:pt>
                <c:pt idx="253">
                  <c:v>32.569632800000001</c:v>
                </c:pt>
                <c:pt idx="254">
                  <c:v>32.870071599999996</c:v>
                </c:pt>
                <c:pt idx="255">
                  <c:v>32.638204899999998</c:v>
                </c:pt>
                <c:pt idx="256">
                  <c:v>33.016120600000008</c:v>
                </c:pt>
                <c:pt idx="257">
                  <c:v>32.984360950000003</c:v>
                </c:pt>
                <c:pt idx="258">
                  <c:v>32.956712500000002</c:v>
                </c:pt>
                <c:pt idx="259">
                  <c:v>33.037607000000008</c:v>
                </c:pt>
                <c:pt idx="260">
                  <c:v>33.08674585</c:v>
                </c:pt>
                <c:pt idx="261">
                  <c:v>33.428969100000003</c:v>
                </c:pt>
                <c:pt idx="262">
                  <c:v>32.897237199999999</c:v>
                </c:pt>
                <c:pt idx="263">
                  <c:v>33.490706000000003</c:v>
                </c:pt>
                <c:pt idx="264">
                  <c:v>33.068547450000004</c:v>
                </c:pt>
                <c:pt idx="265">
                  <c:v>32.786755499999998</c:v>
                </c:pt>
                <c:pt idx="266">
                  <c:v>33.387249100000005</c:v>
                </c:pt>
                <c:pt idx="267">
                  <c:v>33.27967975</c:v>
                </c:pt>
                <c:pt idx="268">
                  <c:v>33.688183099999996</c:v>
                </c:pt>
                <c:pt idx="269">
                  <c:v>33.729054750000003</c:v>
                </c:pt>
                <c:pt idx="270">
                  <c:v>33.620720599999999</c:v>
                </c:pt>
                <c:pt idx="271">
                  <c:v>33.534795700000004</c:v>
                </c:pt>
                <c:pt idx="272">
                  <c:v>33.601419</c:v>
                </c:pt>
                <c:pt idx="273">
                  <c:v>33.817938499999997</c:v>
                </c:pt>
                <c:pt idx="274">
                  <c:v>34.116030100000003</c:v>
                </c:pt>
                <c:pt idx="275">
                  <c:v>34.260759900000011</c:v>
                </c:pt>
                <c:pt idx="276">
                  <c:v>34.487177000000003</c:v>
                </c:pt>
                <c:pt idx="277">
                  <c:v>34.177327000000005</c:v>
                </c:pt>
                <c:pt idx="278">
                  <c:v>34.513453450000007</c:v>
                </c:pt>
                <c:pt idx="279">
                  <c:v>34.544867500000002</c:v>
                </c:pt>
                <c:pt idx="280">
                  <c:v>34.691975700000008</c:v>
                </c:pt>
                <c:pt idx="281">
                  <c:v>34.759891799999998</c:v>
                </c:pt>
                <c:pt idx="282">
                  <c:v>34.986927300000005</c:v>
                </c:pt>
                <c:pt idx="283">
                  <c:v>34.972144100000008</c:v>
                </c:pt>
                <c:pt idx="284">
                  <c:v>35.273828500000008</c:v>
                </c:pt>
                <c:pt idx="285">
                  <c:v>35.608399750000004</c:v>
                </c:pt>
                <c:pt idx="286">
                  <c:v>35.793415600000003</c:v>
                </c:pt>
                <c:pt idx="287">
                  <c:v>35.799626000000004</c:v>
                </c:pt>
                <c:pt idx="288">
                  <c:v>35.727563500000002</c:v>
                </c:pt>
                <c:pt idx="289">
                  <c:v>35.519207200000011</c:v>
                </c:pt>
                <c:pt idx="290">
                  <c:v>35.293100500000001</c:v>
                </c:pt>
                <c:pt idx="291">
                  <c:v>35.551304450000011</c:v>
                </c:pt>
                <c:pt idx="292">
                  <c:v>35.054758600000007</c:v>
                </c:pt>
                <c:pt idx="293">
                  <c:v>35.483094400000006</c:v>
                </c:pt>
                <c:pt idx="294">
                  <c:v>35.458058750000006</c:v>
                </c:pt>
                <c:pt idx="295">
                  <c:v>34.999101700000011</c:v>
                </c:pt>
                <c:pt idx="296">
                  <c:v>34.341652800000006</c:v>
                </c:pt>
                <c:pt idx="297">
                  <c:v>33.793948450000002</c:v>
                </c:pt>
                <c:pt idx="298">
                  <c:v>33.5515477</c:v>
                </c:pt>
                <c:pt idx="299">
                  <c:v>32.814689899999998</c:v>
                </c:pt>
                <c:pt idx="300">
                  <c:v>32.520593499999997</c:v>
                </c:pt>
                <c:pt idx="301">
                  <c:v>32.257423950000003</c:v>
                </c:pt>
                <c:pt idx="302">
                  <c:v>32.04868845</c:v>
                </c:pt>
                <c:pt idx="303">
                  <c:v>31.577665</c:v>
                </c:pt>
                <c:pt idx="304">
                  <c:v>31.360320700000003</c:v>
                </c:pt>
                <c:pt idx="305">
                  <c:v>31.1545852</c:v>
                </c:pt>
                <c:pt idx="306">
                  <c:v>30.639560500000002</c:v>
                </c:pt>
                <c:pt idx="307">
                  <c:v>30.122316600000001</c:v>
                </c:pt>
                <c:pt idx="308">
                  <c:v>29.904662700000003</c:v>
                </c:pt>
                <c:pt idx="309">
                  <c:v>29.826781</c:v>
                </c:pt>
                <c:pt idx="310">
                  <c:v>29.567352249999999</c:v>
                </c:pt>
                <c:pt idx="311">
                  <c:v>29.470332500000005</c:v>
                </c:pt>
                <c:pt idx="312">
                  <c:v>29.67006675</c:v>
                </c:pt>
                <c:pt idx="313">
                  <c:v>29.576753400000005</c:v>
                </c:pt>
                <c:pt idx="314">
                  <c:v>29.081288350000001</c:v>
                </c:pt>
                <c:pt idx="315">
                  <c:v>28.747511500000002</c:v>
                </c:pt>
                <c:pt idx="316">
                  <c:v>28.510540000000002</c:v>
                </c:pt>
                <c:pt idx="317">
                  <c:v>28.820403599999999</c:v>
                </c:pt>
                <c:pt idx="318">
                  <c:v>28.5921953</c:v>
                </c:pt>
                <c:pt idx="319">
                  <c:v>28.666565800000001</c:v>
                </c:pt>
                <c:pt idx="320">
                  <c:v>28.787623950000004</c:v>
                </c:pt>
                <c:pt idx="321">
                  <c:v>28.595839300000002</c:v>
                </c:pt>
                <c:pt idx="322">
                  <c:v>28.70155265</c:v>
                </c:pt>
                <c:pt idx="323">
                  <c:v>28.742387500000003</c:v>
                </c:pt>
              </c:numCache>
            </c:numRef>
          </c:val>
        </c:ser>
        <c:ser>
          <c:idx val="6"/>
          <c:order val="5"/>
          <c:tx>
            <c:v>2227</c:v>
          </c:tx>
          <c:marker>
            <c:symbol val="none"/>
          </c:marker>
          <c:val>
            <c:numRef>
              <c:f>Sheet2!$R$142:$R$146</c:f>
              <c:numCache>
                <c:formatCode>0.00</c:formatCode>
                <c:ptCount val="5"/>
                <c:pt idx="0">
                  <c:v>38.57990825000001</c:v>
                </c:pt>
                <c:pt idx="1">
                  <c:v>37.871366899999998</c:v>
                </c:pt>
                <c:pt idx="2">
                  <c:v>36.644017300000002</c:v>
                </c:pt>
                <c:pt idx="3">
                  <c:v>37.221599250000004</c:v>
                </c:pt>
                <c:pt idx="4">
                  <c:v>32.942037899999995</c:v>
                </c:pt>
              </c:numCache>
            </c:numRef>
          </c:val>
        </c:ser>
        <c:ser>
          <c:idx val="0"/>
          <c:order val="6"/>
          <c:tx>
            <c:v>2229</c:v>
          </c:tx>
          <c:spPr>
            <a:ln>
              <a:solidFill>
                <a:srgbClr val="FF0000"/>
              </a:solidFill>
            </a:ln>
          </c:spPr>
          <c:marker>
            <c:symbol val="none"/>
          </c:marker>
          <c:val>
            <c:numRef>
              <c:f>Sheet2!$X$487:$X$809</c:f>
              <c:numCache>
                <c:formatCode>0.00</c:formatCode>
                <c:ptCount val="323"/>
                <c:pt idx="0">
                  <c:v>41.038053800000007</c:v>
                </c:pt>
                <c:pt idx="1">
                  <c:v>42.187743300000008</c:v>
                </c:pt>
                <c:pt idx="2">
                  <c:v>42.33831630000001</c:v>
                </c:pt>
                <c:pt idx="3">
                  <c:v>43.68955205000001</c:v>
                </c:pt>
                <c:pt idx="4">
                  <c:v>43.128515700000008</c:v>
                </c:pt>
                <c:pt idx="5">
                  <c:v>44.09778055000001</c:v>
                </c:pt>
                <c:pt idx="6">
                  <c:v>44.457506200000005</c:v>
                </c:pt>
                <c:pt idx="7">
                  <c:v>42.935777800000004</c:v>
                </c:pt>
                <c:pt idx="8">
                  <c:v>44.931001200000011</c:v>
                </c:pt>
                <c:pt idx="9">
                  <c:v>44.676414050000005</c:v>
                </c:pt>
                <c:pt idx="10">
                  <c:v>43.041282700000004</c:v>
                </c:pt>
                <c:pt idx="11">
                  <c:v>39.755783200000003</c:v>
                </c:pt>
                <c:pt idx="12">
                  <c:v>39.991975500000009</c:v>
                </c:pt>
                <c:pt idx="13">
                  <c:v>40.965124000000003</c:v>
                </c:pt>
                <c:pt idx="14">
                  <c:v>43.413071200000005</c:v>
                </c:pt>
                <c:pt idx="15">
                  <c:v>44.109488900000009</c:v>
                </c:pt>
                <c:pt idx="16">
                  <c:v>43.244931350000002</c:v>
                </c:pt>
                <c:pt idx="17">
                  <c:v>42.372685000000004</c:v>
                </c:pt>
                <c:pt idx="18">
                  <c:v>43.105508750000006</c:v>
                </c:pt>
                <c:pt idx="19">
                  <c:v>43.310311000000006</c:v>
                </c:pt>
                <c:pt idx="20">
                  <c:v>45.5357275</c:v>
                </c:pt>
                <c:pt idx="21">
                  <c:v>44.630311900000009</c:v>
                </c:pt>
                <c:pt idx="22">
                  <c:v>42.94743050000001</c:v>
                </c:pt>
                <c:pt idx="23">
                  <c:v>41.842616650000004</c:v>
                </c:pt>
                <c:pt idx="24">
                  <c:v>41.778199750000013</c:v>
                </c:pt>
                <c:pt idx="25">
                  <c:v>42.174301850000006</c:v>
                </c:pt>
                <c:pt idx="26">
                  <c:v>41.222905800000007</c:v>
                </c:pt>
                <c:pt idx="27">
                  <c:v>39.238943200000008</c:v>
                </c:pt>
                <c:pt idx="28">
                  <c:v>40.695591499999999</c:v>
                </c:pt>
                <c:pt idx="29">
                  <c:v>41.545399000000003</c:v>
                </c:pt>
                <c:pt idx="30">
                  <c:v>42.316772000000007</c:v>
                </c:pt>
                <c:pt idx="31">
                  <c:v>43.662074150000009</c:v>
                </c:pt>
                <c:pt idx="32">
                  <c:v>43.324486900000011</c:v>
                </c:pt>
                <c:pt idx="33">
                  <c:v>37.315342300000005</c:v>
                </c:pt>
                <c:pt idx="34">
                  <c:v>38.5759592</c:v>
                </c:pt>
                <c:pt idx="35">
                  <c:v>39.86042650000001</c:v>
                </c:pt>
                <c:pt idx="36">
                  <c:v>40.017330700000009</c:v>
                </c:pt>
                <c:pt idx="37">
                  <c:v>39.717111099999997</c:v>
                </c:pt>
                <c:pt idx="38">
                  <c:v>38.92605125</c:v>
                </c:pt>
                <c:pt idx="39">
                  <c:v>41.539430650000007</c:v>
                </c:pt>
                <c:pt idx="40">
                  <c:v>41.957443600000012</c:v>
                </c:pt>
                <c:pt idx="41">
                  <c:v>42.157994650000006</c:v>
                </c:pt>
                <c:pt idx="42">
                  <c:v>40.141702000000009</c:v>
                </c:pt>
                <c:pt idx="43">
                  <c:v>40.992108700000003</c:v>
                </c:pt>
                <c:pt idx="44">
                  <c:v>41.158276100000009</c:v>
                </c:pt>
                <c:pt idx="45">
                  <c:v>43.151437900000005</c:v>
                </c:pt>
                <c:pt idx="46">
                  <c:v>42.38317450000001</c:v>
                </c:pt>
                <c:pt idx="47">
                  <c:v>42.529226700000009</c:v>
                </c:pt>
                <c:pt idx="48">
                  <c:v>41.389138800000012</c:v>
                </c:pt>
                <c:pt idx="49">
                  <c:v>40.861707700000004</c:v>
                </c:pt>
                <c:pt idx="50">
                  <c:v>41.5574662</c:v>
                </c:pt>
                <c:pt idx="51">
                  <c:v>39.725707000000007</c:v>
                </c:pt>
                <c:pt idx="52">
                  <c:v>40.269165300000004</c:v>
                </c:pt>
                <c:pt idx="53">
                  <c:v>38.664770400000002</c:v>
                </c:pt>
                <c:pt idx="54">
                  <c:v>37.979308700000011</c:v>
                </c:pt>
                <c:pt idx="55">
                  <c:v>40.584707300000005</c:v>
                </c:pt>
                <c:pt idx="56">
                  <c:v>41.043817500000003</c:v>
                </c:pt>
                <c:pt idx="57">
                  <c:v>39.29639920000001</c:v>
                </c:pt>
                <c:pt idx="58">
                  <c:v>39.863965150000006</c:v>
                </c:pt>
                <c:pt idx="59">
                  <c:v>37.732585999999998</c:v>
                </c:pt>
                <c:pt idx="60">
                  <c:v>36.286627750000001</c:v>
                </c:pt>
                <c:pt idx="61">
                  <c:v>36.87413140000001</c:v>
                </c:pt>
                <c:pt idx="62">
                  <c:v>36.92967070000001</c:v>
                </c:pt>
                <c:pt idx="63">
                  <c:v>38.210014350000002</c:v>
                </c:pt>
                <c:pt idx="64">
                  <c:v>38.168957900000009</c:v>
                </c:pt>
                <c:pt idx="65">
                  <c:v>38.877318800000005</c:v>
                </c:pt>
                <c:pt idx="66">
                  <c:v>39.630360150000008</c:v>
                </c:pt>
                <c:pt idx="67">
                  <c:v>37.596791500000009</c:v>
                </c:pt>
                <c:pt idx="68">
                  <c:v>39.780579550000006</c:v>
                </c:pt>
                <c:pt idx="69">
                  <c:v>40.288015000000009</c:v>
                </c:pt>
                <c:pt idx="70">
                  <c:v>40.837918900000005</c:v>
                </c:pt>
                <c:pt idx="71">
                  <c:v>40.88812175000001</c:v>
                </c:pt>
                <c:pt idx="72">
                  <c:v>42.459793000000005</c:v>
                </c:pt>
                <c:pt idx="73">
                  <c:v>41.772247300000004</c:v>
                </c:pt>
                <c:pt idx="74">
                  <c:v>38.233597100000004</c:v>
                </c:pt>
                <c:pt idx="75">
                  <c:v>35.982880600000009</c:v>
                </c:pt>
                <c:pt idx="76">
                  <c:v>36.734733600000006</c:v>
                </c:pt>
                <c:pt idx="77">
                  <c:v>36.515088500000005</c:v>
                </c:pt>
                <c:pt idx="78">
                  <c:v>37.451045700000009</c:v>
                </c:pt>
                <c:pt idx="79">
                  <c:v>39.362385800000006</c:v>
                </c:pt>
                <c:pt idx="80">
                  <c:v>39.913886500000011</c:v>
                </c:pt>
                <c:pt idx="81">
                  <c:v>41.297505100000009</c:v>
                </c:pt>
                <c:pt idx="82">
                  <c:v>44.030472250000003</c:v>
                </c:pt>
                <c:pt idx="83">
                  <c:v>43.549207200000005</c:v>
                </c:pt>
                <c:pt idx="84">
                  <c:v>42.644898000000005</c:v>
                </c:pt>
                <c:pt idx="85">
                  <c:v>42.119406100000006</c:v>
                </c:pt>
                <c:pt idx="86">
                  <c:v>40.660405000000004</c:v>
                </c:pt>
                <c:pt idx="87">
                  <c:v>39.279162400000011</c:v>
                </c:pt>
                <c:pt idx="88">
                  <c:v>38.978146000000002</c:v>
                </c:pt>
                <c:pt idx="89">
                  <c:v>38.375882800000007</c:v>
                </c:pt>
                <c:pt idx="90">
                  <c:v>36.008547700000008</c:v>
                </c:pt>
                <c:pt idx="91">
                  <c:v>37.626311400000006</c:v>
                </c:pt>
                <c:pt idx="92">
                  <c:v>37.973501050000003</c:v>
                </c:pt>
                <c:pt idx="93">
                  <c:v>37.673913450000008</c:v>
                </c:pt>
                <c:pt idx="94">
                  <c:v>38.414357200000005</c:v>
                </c:pt>
                <c:pt idx="95">
                  <c:v>38.687790750000005</c:v>
                </c:pt>
                <c:pt idx="96">
                  <c:v>39.425864900000008</c:v>
                </c:pt>
                <c:pt idx="97">
                  <c:v>38.316042250000002</c:v>
                </c:pt>
                <c:pt idx="98">
                  <c:v>37.278272500000007</c:v>
                </c:pt>
                <c:pt idx="99">
                  <c:v>36.897885600000009</c:v>
                </c:pt>
                <c:pt idx="100">
                  <c:v>38.231815400000002</c:v>
                </c:pt>
                <c:pt idx="101">
                  <c:v>37.442201250000011</c:v>
                </c:pt>
                <c:pt idx="102">
                  <c:v>36.577298900000002</c:v>
                </c:pt>
                <c:pt idx="103">
                  <c:v>38.948658800000004</c:v>
                </c:pt>
                <c:pt idx="104">
                  <c:v>37.792554899999999</c:v>
                </c:pt>
                <c:pt idx="105">
                  <c:v>37.417679200000002</c:v>
                </c:pt>
                <c:pt idx="106">
                  <c:v>38.220570250000002</c:v>
                </c:pt>
                <c:pt idx="107">
                  <c:v>37.916041500000013</c:v>
                </c:pt>
                <c:pt idx="108">
                  <c:v>39.003385300000005</c:v>
                </c:pt>
                <c:pt idx="109">
                  <c:v>38.179444200000006</c:v>
                </c:pt>
                <c:pt idx="110">
                  <c:v>40.908953750000009</c:v>
                </c:pt>
                <c:pt idx="111">
                  <c:v>41.182218500000005</c:v>
                </c:pt>
                <c:pt idx="112">
                  <c:v>41.196184900000006</c:v>
                </c:pt>
                <c:pt idx="113">
                  <c:v>40.675201000000001</c:v>
                </c:pt>
                <c:pt idx="114">
                  <c:v>39.761493400000006</c:v>
                </c:pt>
                <c:pt idx="115">
                  <c:v>40.195152750000005</c:v>
                </c:pt>
                <c:pt idx="116">
                  <c:v>38.465752500000008</c:v>
                </c:pt>
                <c:pt idx="117">
                  <c:v>36.485092300000005</c:v>
                </c:pt>
                <c:pt idx="118">
                  <c:v>36.56635</c:v>
                </c:pt>
                <c:pt idx="119">
                  <c:v>36.081606550000011</c:v>
                </c:pt>
                <c:pt idx="120">
                  <c:v>36.742461400000003</c:v>
                </c:pt>
                <c:pt idx="121">
                  <c:v>35.868928650000008</c:v>
                </c:pt>
                <c:pt idx="122">
                  <c:v>35.879546250000004</c:v>
                </c:pt>
                <c:pt idx="123">
                  <c:v>37.194988750000007</c:v>
                </c:pt>
                <c:pt idx="124">
                  <c:v>38.002931799999999</c:v>
                </c:pt>
                <c:pt idx="125">
                  <c:v>36.664185650000007</c:v>
                </c:pt>
                <c:pt idx="126">
                  <c:v>38.315983400000007</c:v>
                </c:pt>
                <c:pt idx="127">
                  <c:v>38.247516100000013</c:v>
                </c:pt>
                <c:pt idx="128">
                  <c:v>38.90955575000001</c:v>
                </c:pt>
                <c:pt idx="129">
                  <c:v>38.990249450000007</c:v>
                </c:pt>
                <c:pt idx="130">
                  <c:v>37.951106100000004</c:v>
                </c:pt>
                <c:pt idx="131">
                  <c:v>37.442066650000001</c:v>
                </c:pt>
                <c:pt idx="132">
                  <c:v>36.022313200000006</c:v>
                </c:pt>
                <c:pt idx="133">
                  <c:v>35.014051899999998</c:v>
                </c:pt>
                <c:pt idx="134">
                  <c:v>35.09353200000001</c:v>
                </c:pt>
                <c:pt idx="135">
                  <c:v>36.480975400000005</c:v>
                </c:pt>
                <c:pt idx="136">
                  <c:v>36.64105</c:v>
                </c:pt>
                <c:pt idx="137">
                  <c:v>38.296236550000003</c:v>
                </c:pt>
                <c:pt idx="138">
                  <c:v>37.565670400000002</c:v>
                </c:pt>
                <c:pt idx="139">
                  <c:v>38.956537000000004</c:v>
                </c:pt>
                <c:pt idx="140">
                  <c:v>35.790754499999998</c:v>
                </c:pt>
                <c:pt idx="141">
                  <c:v>33.840692799999999</c:v>
                </c:pt>
                <c:pt idx="142">
                  <c:v>35.120845700000011</c:v>
                </c:pt>
                <c:pt idx="143">
                  <c:v>38.851776550000011</c:v>
                </c:pt>
                <c:pt idx="144">
                  <c:v>38.355381100000002</c:v>
                </c:pt>
                <c:pt idx="145">
                  <c:v>39.049486000000009</c:v>
                </c:pt>
                <c:pt idx="146">
                  <c:v>40.433055000000003</c:v>
                </c:pt>
                <c:pt idx="147">
                  <c:v>38.489373650000005</c:v>
                </c:pt>
                <c:pt idx="148">
                  <c:v>36.039447250000009</c:v>
                </c:pt>
                <c:pt idx="149">
                  <c:v>35.7678121</c:v>
                </c:pt>
                <c:pt idx="150">
                  <c:v>36.383498500000009</c:v>
                </c:pt>
                <c:pt idx="151">
                  <c:v>35.579203450000009</c:v>
                </c:pt>
                <c:pt idx="152">
                  <c:v>36.072541300000012</c:v>
                </c:pt>
                <c:pt idx="153">
                  <c:v>36.989222499999997</c:v>
                </c:pt>
                <c:pt idx="154">
                  <c:v>37.14106910000001</c:v>
                </c:pt>
                <c:pt idx="155">
                  <c:v>35.756340899999998</c:v>
                </c:pt>
                <c:pt idx="156">
                  <c:v>37.567321250000006</c:v>
                </c:pt>
                <c:pt idx="157">
                  <c:v>36.913294400000005</c:v>
                </c:pt>
                <c:pt idx="158">
                  <c:v>38.073279100000008</c:v>
                </c:pt>
                <c:pt idx="159">
                  <c:v>37.34596015000001</c:v>
                </c:pt>
                <c:pt idx="160">
                  <c:v>35.842893000000004</c:v>
                </c:pt>
                <c:pt idx="161">
                  <c:v>35.995697200000002</c:v>
                </c:pt>
                <c:pt idx="162">
                  <c:v>36.753299800000001</c:v>
                </c:pt>
                <c:pt idx="163">
                  <c:v>36.370965700000006</c:v>
                </c:pt>
                <c:pt idx="164">
                  <c:v>35.325050349999998</c:v>
                </c:pt>
                <c:pt idx="165">
                  <c:v>34.659247500000006</c:v>
                </c:pt>
                <c:pt idx="166">
                  <c:v>35.966419600000002</c:v>
                </c:pt>
                <c:pt idx="167">
                  <c:v>35.960209200000001</c:v>
                </c:pt>
                <c:pt idx="168">
                  <c:v>36.845897150000006</c:v>
                </c:pt>
                <c:pt idx="169">
                  <c:v>37.419031100000005</c:v>
                </c:pt>
                <c:pt idx="170">
                  <c:v>36.715365400000003</c:v>
                </c:pt>
                <c:pt idx="171">
                  <c:v>36.984926150000007</c:v>
                </c:pt>
                <c:pt idx="172">
                  <c:v>34.370729600000011</c:v>
                </c:pt>
                <c:pt idx="173">
                  <c:v>35.222678000000002</c:v>
                </c:pt>
                <c:pt idx="174">
                  <c:v>35.292224500000003</c:v>
                </c:pt>
                <c:pt idx="175">
                  <c:v>34.982579300000012</c:v>
                </c:pt>
                <c:pt idx="176">
                  <c:v>35.730220299999999</c:v>
                </c:pt>
                <c:pt idx="177">
                  <c:v>36.583792250000009</c:v>
                </c:pt>
                <c:pt idx="178">
                  <c:v>37.93017600000001</c:v>
                </c:pt>
                <c:pt idx="179">
                  <c:v>36.988787600000009</c:v>
                </c:pt>
                <c:pt idx="180">
                  <c:v>36.712211650000008</c:v>
                </c:pt>
                <c:pt idx="181">
                  <c:v>36.61587475000001</c:v>
                </c:pt>
                <c:pt idx="182">
                  <c:v>38.340982200000006</c:v>
                </c:pt>
                <c:pt idx="183">
                  <c:v>38.149070350000002</c:v>
                </c:pt>
                <c:pt idx="184">
                  <c:v>39.273031400000001</c:v>
                </c:pt>
                <c:pt idx="185">
                  <c:v>39.277835400000001</c:v>
                </c:pt>
                <c:pt idx="186">
                  <c:v>42.120797500000009</c:v>
                </c:pt>
                <c:pt idx="187">
                  <c:v>41.528355900000008</c:v>
                </c:pt>
                <c:pt idx="188">
                  <c:v>40.694028400000008</c:v>
                </c:pt>
                <c:pt idx="189">
                  <c:v>36.914200650000005</c:v>
                </c:pt>
                <c:pt idx="190">
                  <c:v>40.169368500000004</c:v>
                </c:pt>
                <c:pt idx="191">
                  <c:v>39.865286500000011</c:v>
                </c:pt>
                <c:pt idx="192">
                  <c:v>41.783088999999997</c:v>
                </c:pt>
                <c:pt idx="193">
                  <c:v>42.247303200000005</c:v>
                </c:pt>
                <c:pt idx="194">
                  <c:v>42.930854500000009</c:v>
                </c:pt>
                <c:pt idx="195">
                  <c:v>39.832858850000008</c:v>
                </c:pt>
                <c:pt idx="196">
                  <c:v>43.313443000000007</c:v>
                </c:pt>
                <c:pt idx="197">
                  <c:v>43.320751000000008</c:v>
                </c:pt>
                <c:pt idx="198">
                  <c:v>42.557518000000009</c:v>
                </c:pt>
                <c:pt idx="199">
                  <c:v>42.411627400000008</c:v>
                </c:pt>
                <c:pt idx="200">
                  <c:v>39.63575740000001</c:v>
                </c:pt>
                <c:pt idx="201">
                  <c:v>38.906059250000006</c:v>
                </c:pt>
                <c:pt idx="202">
                  <c:v>38.070025800000003</c:v>
                </c:pt>
                <c:pt idx="203">
                  <c:v>38.835466000000004</c:v>
                </c:pt>
                <c:pt idx="204">
                  <c:v>37.812680250000007</c:v>
                </c:pt>
                <c:pt idx="205">
                  <c:v>38.677825000000006</c:v>
                </c:pt>
                <c:pt idx="206">
                  <c:v>40.214515000000006</c:v>
                </c:pt>
                <c:pt idx="207">
                  <c:v>40.5351322</c:v>
                </c:pt>
                <c:pt idx="208">
                  <c:v>40.394955200000005</c:v>
                </c:pt>
                <c:pt idx="209">
                  <c:v>39.477918000000003</c:v>
                </c:pt>
                <c:pt idx="210">
                  <c:v>40.748119250000009</c:v>
                </c:pt>
                <c:pt idx="211">
                  <c:v>39.477918000000003</c:v>
                </c:pt>
                <c:pt idx="212">
                  <c:v>39.785865600000001</c:v>
                </c:pt>
                <c:pt idx="213">
                  <c:v>36.550079800000006</c:v>
                </c:pt>
                <c:pt idx="214">
                  <c:v>38.582454500000004</c:v>
                </c:pt>
                <c:pt idx="215">
                  <c:v>37.43942065000001</c:v>
                </c:pt>
                <c:pt idx="216">
                  <c:v>36.690490499999996</c:v>
                </c:pt>
                <c:pt idx="217">
                  <c:v>37.394435500000007</c:v>
                </c:pt>
                <c:pt idx="218">
                  <c:v>38.659432750000008</c:v>
                </c:pt>
                <c:pt idx="219">
                  <c:v>37.979082250000005</c:v>
                </c:pt>
                <c:pt idx="220">
                  <c:v>39.70393450000001</c:v>
                </c:pt>
                <c:pt idx="221">
                  <c:v>38.975909500000007</c:v>
                </c:pt>
                <c:pt idx="222">
                  <c:v>40.745740600000012</c:v>
                </c:pt>
                <c:pt idx="223">
                  <c:v>42.830362500000014</c:v>
                </c:pt>
                <c:pt idx="224">
                  <c:v>37.095847000000013</c:v>
                </c:pt>
                <c:pt idx="225">
                  <c:v>36.918652750000007</c:v>
                </c:pt>
                <c:pt idx="226">
                  <c:v>39.647357499999998</c:v>
                </c:pt>
                <c:pt idx="227">
                  <c:v>37.791367900000012</c:v>
                </c:pt>
                <c:pt idx="228">
                  <c:v>37.823962750000007</c:v>
                </c:pt>
                <c:pt idx="229">
                  <c:v>37.337787300000002</c:v>
                </c:pt>
                <c:pt idx="230">
                  <c:v>38.333449400000006</c:v>
                </c:pt>
                <c:pt idx="231">
                  <c:v>38.356047800000006</c:v>
                </c:pt>
                <c:pt idx="232">
                  <c:v>37.733579800000001</c:v>
                </c:pt>
                <c:pt idx="233">
                  <c:v>36.678536800000003</c:v>
                </c:pt>
                <c:pt idx="234">
                  <c:v>37.112335000000009</c:v>
                </c:pt>
                <c:pt idx="235">
                  <c:v>38.015784200000006</c:v>
                </c:pt>
                <c:pt idx="236">
                  <c:v>39.489265750000008</c:v>
                </c:pt>
                <c:pt idx="237">
                  <c:v>42.462040050000013</c:v>
                </c:pt>
                <c:pt idx="238">
                  <c:v>41.690997000000003</c:v>
                </c:pt>
                <c:pt idx="239">
                  <c:v>36.723178499999996</c:v>
                </c:pt>
                <c:pt idx="240">
                  <c:v>39.395014000000003</c:v>
                </c:pt>
                <c:pt idx="241">
                  <c:v>36.87135390000001</c:v>
                </c:pt>
                <c:pt idx="242">
                  <c:v>36.922153200000011</c:v>
                </c:pt>
                <c:pt idx="243">
                  <c:v>37.894615300000012</c:v>
                </c:pt>
                <c:pt idx="244">
                  <c:v>38.233168150000012</c:v>
                </c:pt>
                <c:pt idx="245">
                  <c:v>38.19785250000001</c:v>
                </c:pt>
                <c:pt idx="246">
                  <c:v>38.44307005000001</c:v>
                </c:pt>
                <c:pt idx="247">
                  <c:v>38.649928750000008</c:v>
                </c:pt>
                <c:pt idx="248">
                  <c:v>39.959012500000007</c:v>
                </c:pt>
                <c:pt idx="249">
                  <c:v>39.539149150000007</c:v>
                </c:pt>
                <c:pt idx="250">
                  <c:v>41.04029950000001</c:v>
                </c:pt>
                <c:pt idx="251">
                  <c:v>40.673266200000015</c:v>
                </c:pt>
                <c:pt idx="252">
                  <c:v>41.827584500000007</c:v>
                </c:pt>
                <c:pt idx="253">
                  <c:v>42.356030000000011</c:v>
                </c:pt>
                <c:pt idx="254">
                  <c:v>43.274840800000007</c:v>
                </c:pt>
                <c:pt idx="255">
                  <c:v>44.712337900000009</c:v>
                </c:pt>
                <c:pt idx="256">
                  <c:v>44.754755950000011</c:v>
                </c:pt>
                <c:pt idx="257">
                  <c:v>44.230853650000007</c:v>
                </c:pt>
                <c:pt idx="258">
                  <c:v>45.490830900000006</c:v>
                </c:pt>
                <c:pt idx="259">
                  <c:v>46.258707900000005</c:v>
                </c:pt>
                <c:pt idx="260">
                  <c:v>44.512676800000001</c:v>
                </c:pt>
                <c:pt idx="261">
                  <c:v>43.370992900000005</c:v>
                </c:pt>
                <c:pt idx="262">
                  <c:v>43.261841950000004</c:v>
                </c:pt>
                <c:pt idx="263">
                  <c:v>41.217772500000002</c:v>
                </c:pt>
                <c:pt idx="264">
                  <c:v>39.796935500000011</c:v>
                </c:pt>
                <c:pt idx="265">
                  <c:v>40.382395500000001</c:v>
                </c:pt>
                <c:pt idx="266">
                  <c:v>40.753972000000005</c:v>
                </c:pt>
                <c:pt idx="267">
                  <c:v>43.238844100000001</c:v>
                </c:pt>
                <c:pt idx="268">
                  <c:v>42.191541100000009</c:v>
                </c:pt>
                <c:pt idx="269">
                  <c:v>44.034519500000002</c:v>
                </c:pt>
                <c:pt idx="270">
                  <c:v>43.359014600000009</c:v>
                </c:pt>
                <c:pt idx="271">
                  <c:v>40.084834300000004</c:v>
                </c:pt>
                <c:pt idx="272">
                  <c:v>40.137356800000006</c:v>
                </c:pt>
                <c:pt idx="273">
                  <c:v>41.716753300000008</c:v>
                </c:pt>
                <c:pt idx="274">
                  <c:v>41.85763750000001</c:v>
                </c:pt>
                <c:pt idx="275">
                  <c:v>42.775247500000006</c:v>
                </c:pt>
                <c:pt idx="276">
                  <c:v>41.923456000000009</c:v>
                </c:pt>
                <c:pt idx="277">
                  <c:v>43.518789300000002</c:v>
                </c:pt>
                <c:pt idx="278">
                  <c:v>46.340329800000006</c:v>
                </c:pt>
                <c:pt idx="279">
                  <c:v>47.589115850000013</c:v>
                </c:pt>
                <c:pt idx="280">
                  <c:v>46.913931750000003</c:v>
                </c:pt>
                <c:pt idx="281">
                  <c:v>46.344787400000008</c:v>
                </c:pt>
                <c:pt idx="282">
                  <c:v>47.320769500000004</c:v>
                </c:pt>
                <c:pt idx="283">
                  <c:v>47.955438750000006</c:v>
                </c:pt>
                <c:pt idx="284">
                  <c:v>43.5230101</c:v>
                </c:pt>
                <c:pt idx="285">
                  <c:v>44.816488600000007</c:v>
                </c:pt>
                <c:pt idx="286">
                  <c:v>43.298091400000004</c:v>
                </c:pt>
                <c:pt idx="287">
                  <c:v>42.139194700000004</c:v>
                </c:pt>
                <c:pt idx="288">
                  <c:v>42.888763700000005</c:v>
                </c:pt>
                <c:pt idx="289">
                  <c:v>43.086046750000008</c:v>
                </c:pt>
                <c:pt idx="290">
                  <c:v>41.912218400000008</c:v>
                </c:pt>
                <c:pt idx="291">
                  <c:v>42.271630900000005</c:v>
                </c:pt>
                <c:pt idx="292">
                  <c:v>42.382256700000006</c:v>
                </c:pt>
                <c:pt idx="293">
                  <c:v>42.244861300000004</c:v>
                </c:pt>
                <c:pt idx="294">
                  <c:v>41.538767950000008</c:v>
                </c:pt>
                <c:pt idx="295">
                  <c:v>43.273932200000004</c:v>
                </c:pt>
                <c:pt idx="296">
                  <c:v>42.873687250000003</c:v>
                </c:pt>
                <c:pt idx="297">
                  <c:v>44.789292150000001</c:v>
                </c:pt>
                <c:pt idx="298">
                  <c:v>45.041315650000008</c:v>
                </c:pt>
                <c:pt idx="299">
                  <c:v>44.982596350000001</c:v>
                </c:pt>
                <c:pt idx="300">
                  <c:v>42.068028900000002</c:v>
                </c:pt>
                <c:pt idx="301">
                  <c:v>42.387975699999998</c:v>
                </c:pt>
                <c:pt idx="302">
                  <c:v>43.169339100000009</c:v>
                </c:pt>
                <c:pt idx="303">
                  <c:v>42.887481100000002</c:v>
                </c:pt>
                <c:pt idx="304">
                  <c:v>41.601941000000004</c:v>
                </c:pt>
                <c:pt idx="305">
                  <c:v>41.766586000000011</c:v>
                </c:pt>
                <c:pt idx="306">
                  <c:v>42.05694115</c:v>
                </c:pt>
                <c:pt idx="307">
                  <c:v>42.00103785000001</c:v>
                </c:pt>
                <c:pt idx="308">
                  <c:v>41.55018925000001</c:v>
                </c:pt>
                <c:pt idx="309">
                  <c:v>39.825937800000013</c:v>
                </c:pt>
                <c:pt idx="310">
                  <c:v>39.201932200000002</c:v>
                </c:pt>
                <c:pt idx="311">
                  <c:v>39.603761499999997</c:v>
                </c:pt>
                <c:pt idx="312">
                  <c:v>40.088161300000003</c:v>
                </c:pt>
                <c:pt idx="313">
                  <c:v>41.637864100000009</c:v>
                </c:pt>
                <c:pt idx="314">
                  <c:v>40.731860500000003</c:v>
                </c:pt>
                <c:pt idx="315">
                  <c:v>40.749702100000007</c:v>
                </c:pt>
                <c:pt idx="316">
                  <c:v>39.843902500000013</c:v>
                </c:pt>
                <c:pt idx="317">
                  <c:v>41.224446700000009</c:v>
                </c:pt>
                <c:pt idx="318">
                  <c:v>41.049193250000002</c:v>
                </c:pt>
                <c:pt idx="319">
                  <c:v>40.323363100000009</c:v>
                </c:pt>
                <c:pt idx="320">
                  <c:v>39.760217950000005</c:v>
                </c:pt>
                <c:pt idx="321">
                  <c:v>38.887782000000009</c:v>
                </c:pt>
                <c:pt idx="322">
                  <c:v>38.570290400000005</c:v>
                </c:pt>
              </c:numCache>
            </c:numRef>
          </c:val>
        </c:ser>
        <c:marker val="1"/>
        <c:axId val="57466240"/>
        <c:axId val="57478144"/>
      </c:lineChart>
      <c:catAx>
        <c:axId val="57466240"/>
        <c:scaling>
          <c:orientation val="minMax"/>
        </c:scaling>
        <c:axPos val="b"/>
        <c:numFmt formatCode="m/d/yyyy\ h:mm" sourceLinked="1"/>
        <c:majorTickMark val="none"/>
        <c:tickLblPos val="none"/>
        <c:crossAx val="57478144"/>
        <c:crosses val="autoZero"/>
        <c:lblAlgn val="ctr"/>
        <c:lblOffset val="100"/>
      </c:catAx>
      <c:valAx>
        <c:axId val="57478144"/>
        <c:scaling>
          <c:orientation val="minMax"/>
          <c:min val="20"/>
        </c:scaling>
        <c:axPos val="l"/>
        <c:majorGridlines/>
        <c:numFmt formatCode="0.00" sourceLinked="1"/>
        <c:majorTickMark val="none"/>
        <c:tickLblPos val="nextTo"/>
        <c:crossAx val="57466240"/>
        <c:crosses val="autoZero"/>
        <c:crossBetween val="between"/>
      </c:valAx>
    </c:plotArea>
    <c:legend>
      <c:legendPos val="r"/>
      <c:layout/>
    </c:legend>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lang val="en-PH"/>
  <c:chart>
    <c:title>
      <c:tx>
        <c:rich>
          <a:bodyPr/>
          <a:lstStyle/>
          <a:p>
            <a:pPr>
              <a:defRPr/>
            </a:pPr>
            <a:r>
              <a:rPr lang="en-US"/>
              <a:t>Temperature in °C</a:t>
            </a:r>
          </a:p>
          <a:p>
            <a:pPr>
              <a:defRPr/>
            </a:pPr>
            <a:r>
              <a:rPr lang="en-US"/>
              <a:t>0943 AM-1404 PM July 21, 2014</a:t>
            </a:r>
          </a:p>
        </c:rich>
      </c:tx>
      <c:layout/>
    </c:title>
    <c:plotArea>
      <c:layout/>
      <c:lineChart>
        <c:grouping val="standard"/>
        <c:ser>
          <c:idx val="1"/>
          <c:order val="0"/>
          <c:tx>
            <c:v>2222</c:v>
          </c:tx>
          <c:marker>
            <c:symbol val="none"/>
          </c:marker>
          <c:val>
            <c:numRef>
              <c:f>Sheet2!$E$2:$E$456</c:f>
              <c:numCache>
                <c:formatCode>General</c:formatCode>
                <c:ptCount val="455"/>
                <c:pt idx="0">
                  <c:v>40.199999999999996</c:v>
                </c:pt>
                <c:pt idx="1">
                  <c:v>40.21</c:v>
                </c:pt>
                <c:pt idx="2">
                  <c:v>40.339999999999996</c:v>
                </c:pt>
                <c:pt idx="3">
                  <c:v>40.580000000000005</c:v>
                </c:pt>
                <c:pt idx="4">
                  <c:v>40.74</c:v>
                </c:pt>
                <c:pt idx="5">
                  <c:v>40.76</c:v>
                </c:pt>
                <c:pt idx="6">
                  <c:v>40.82</c:v>
                </c:pt>
                <c:pt idx="7">
                  <c:v>40.869999999999997</c:v>
                </c:pt>
                <c:pt idx="8">
                  <c:v>40.639999999999993</c:v>
                </c:pt>
                <c:pt idx="9">
                  <c:v>40.71</c:v>
                </c:pt>
                <c:pt idx="10">
                  <c:v>40.970000000000006</c:v>
                </c:pt>
                <c:pt idx="11">
                  <c:v>41.24</c:v>
                </c:pt>
                <c:pt idx="12">
                  <c:v>41.37</c:v>
                </c:pt>
                <c:pt idx="13">
                  <c:v>41.559999999999995</c:v>
                </c:pt>
                <c:pt idx="14">
                  <c:v>41.610000000000007</c:v>
                </c:pt>
                <c:pt idx="15">
                  <c:v>41.750000000000007</c:v>
                </c:pt>
                <c:pt idx="16">
                  <c:v>42.02</c:v>
                </c:pt>
                <c:pt idx="17">
                  <c:v>42.160000000000004</c:v>
                </c:pt>
                <c:pt idx="18">
                  <c:v>42.21</c:v>
                </c:pt>
                <c:pt idx="19">
                  <c:v>42.4</c:v>
                </c:pt>
                <c:pt idx="20">
                  <c:v>42.360000000000007</c:v>
                </c:pt>
                <c:pt idx="21">
                  <c:v>42.38</c:v>
                </c:pt>
                <c:pt idx="22">
                  <c:v>42.57</c:v>
                </c:pt>
                <c:pt idx="23">
                  <c:v>42.639999999999993</c:v>
                </c:pt>
                <c:pt idx="24">
                  <c:v>42.76</c:v>
                </c:pt>
                <c:pt idx="25">
                  <c:v>42.88</c:v>
                </c:pt>
                <c:pt idx="26">
                  <c:v>42.919999999999995</c:v>
                </c:pt>
                <c:pt idx="27">
                  <c:v>42.970000000000006</c:v>
                </c:pt>
                <c:pt idx="28">
                  <c:v>43.000000000000007</c:v>
                </c:pt>
                <c:pt idx="29">
                  <c:v>43.13</c:v>
                </c:pt>
                <c:pt idx="30">
                  <c:v>43.29</c:v>
                </c:pt>
                <c:pt idx="31">
                  <c:v>43.32</c:v>
                </c:pt>
                <c:pt idx="32">
                  <c:v>43.339999999999996</c:v>
                </c:pt>
                <c:pt idx="33">
                  <c:v>43.339999999999996</c:v>
                </c:pt>
                <c:pt idx="34">
                  <c:v>43.309999999999995</c:v>
                </c:pt>
                <c:pt idx="35">
                  <c:v>43.37</c:v>
                </c:pt>
                <c:pt idx="36">
                  <c:v>43.449999999999996</c:v>
                </c:pt>
                <c:pt idx="37">
                  <c:v>43.580000000000005</c:v>
                </c:pt>
                <c:pt idx="38">
                  <c:v>43.589999999999996</c:v>
                </c:pt>
                <c:pt idx="39">
                  <c:v>43.71</c:v>
                </c:pt>
                <c:pt idx="40">
                  <c:v>43.73</c:v>
                </c:pt>
                <c:pt idx="41">
                  <c:v>43.77</c:v>
                </c:pt>
                <c:pt idx="42">
                  <c:v>43.720000000000006</c:v>
                </c:pt>
                <c:pt idx="43">
                  <c:v>43.839999999999996</c:v>
                </c:pt>
                <c:pt idx="44">
                  <c:v>43.830000000000005</c:v>
                </c:pt>
                <c:pt idx="45">
                  <c:v>43.839999999999996</c:v>
                </c:pt>
                <c:pt idx="46">
                  <c:v>43.93</c:v>
                </c:pt>
                <c:pt idx="47">
                  <c:v>43.940000000000005</c:v>
                </c:pt>
                <c:pt idx="48">
                  <c:v>43.860000000000007</c:v>
                </c:pt>
                <c:pt idx="49">
                  <c:v>43.690000000000005</c:v>
                </c:pt>
                <c:pt idx="50">
                  <c:v>43.79</c:v>
                </c:pt>
                <c:pt idx="51">
                  <c:v>43.79</c:v>
                </c:pt>
                <c:pt idx="52">
                  <c:v>43.750000000000007</c:v>
                </c:pt>
                <c:pt idx="53">
                  <c:v>43.750000000000007</c:v>
                </c:pt>
                <c:pt idx="54">
                  <c:v>43.77</c:v>
                </c:pt>
                <c:pt idx="55">
                  <c:v>43.79</c:v>
                </c:pt>
                <c:pt idx="56">
                  <c:v>43.68</c:v>
                </c:pt>
                <c:pt idx="57">
                  <c:v>43.559999999999995</c:v>
                </c:pt>
                <c:pt idx="58">
                  <c:v>43.6</c:v>
                </c:pt>
                <c:pt idx="59">
                  <c:v>43.62</c:v>
                </c:pt>
                <c:pt idx="60">
                  <c:v>43.559999999999995</c:v>
                </c:pt>
                <c:pt idx="61">
                  <c:v>43.669999999999995</c:v>
                </c:pt>
                <c:pt idx="62">
                  <c:v>43.52</c:v>
                </c:pt>
                <c:pt idx="63">
                  <c:v>43.48</c:v>
                </c:pt>
                <c:pt idx="64">
                  <c:v>43.37</c:v>
                </c:pt>
                <c:pt idx="65">
                  <c:v>43.360000000000007</c:v>
                </c:pt>
                <c:pt idx="66">
                  <c:v>43.300000000000004</c:v>
                </c:pt>
                <c:pt idx="67">
                  <c:v>42.98</c:v>
                </c:pt>
                <c:pt idx="68">
                  <c:v>43.02</c:v>
                </c:pt>
                <c:pt idx="69">
                  <c:v>43.13</c:v>
                </c:pt>
                <c:pt idx="70">
                  <c:v>42.96</c:v>
                </c:pt>
                <c:pt idx="71">
                  <c:v>42.9</c:v>
                </c:pt>
                <c:pt idx="72">
                  <c:v>42.79</c:v>
                </c:pt>
                <c:pt idx="73">
                  <c:v>42.79</c:v>
                </c:pt>
                <c:pt idx="74">
                  <c:v>42.88</c:v>
                </c:pt>
                <c:pt idx="75">
                  <c:v>42.99</c:v>
                </c:pt>
                <c:pt idx="76">
                  <c:v>42.98</c:v>
                </c:pt>
                <c:pt idx="77">
                  <c:v>43.089999999999996</c:v>
                </c:pt>
                <c:pt idx="78">
                  <c:v>42.949999999999996</c:v>
                </c:pt>
                <c:pt idx="79">
                  <c:v>42.889999999999993</c:v>
                </c:pt>
                <c:pt idx="80">
                  <c:v>42.87</c:v>
                </c:pt>
                <c:pt idx="81">
                  <c:v>42.839999999999996</c:v>
                </c:pt>
                <c:pt idx="82">
                  <c:v>42.93</c:v>
                </c:pt>
                <c:pt idx="83">
                  <c:v>43.029999999999994</c:v>
                </c:pt>
                <c:pt idx="84">
                  <c:v>43.13</c:v>
                </c:pt>
                <c:pt idx="85">
                  <c:v>43.13</c:v>
                </c:pt>
                <c:pt idx="86">
                  <c:v>43.24</c:v>
                </c:pt>
                <c:pt idx="87">
                  <c:v>43.360000000000007</c:v>
                </c:pt>
                <c:pt idx="88">
                  <c:v>43.54</c:v>
                </c:pt>
                <c:pt idx="89">
                  <c:v>43.589999999999996</c:v>
                </c:pt>
                <c:pt idx="90">
                  <c:v>43.76</c:v>
                </c:pt>
                <c:pt idx="91">
                  <c:v>43.800000000000004</c:v>
                </c:pt>
                <c:pt idx="92">
                  <c:v>43.839999999999996</c:v>
                </c:pt>
                <c:pt idx="93">
                  <c:v>43.96</c:v>
                </c:pt>
                <c:pt idx="94">
                  <c:v>43.970000000000006</c:v>
                </c:pt>
                <c:pt idx="95">
                  <c:v>44.089999999999996</c:v>
                </c:pt>
                <c:pt idx="96">
                  <c:v>44.1</c:v>
                </c:pt>
                <c:pt idx="97">
                  <c:v>44.080000000000005</c:v>
                </c:pt>
                <c:pt idx="98">
                  <c:v>44.050000000000004</c:v>
                </c:pt>
                <c:pt idx="99">
                  <c:v>44.080000000000005</c:v>
                </c:pt>
                <c:pt idx="100">
                  <c:v>43.970000000000006</c:v>
                </c:pt>
                <c:pt idx="101">
                  <c:v>43.809999999999995</c:v>
                </c:pt>
                <c:pt idx="102">
                  <c:v>43.860000000000007</c:v>
                </c:pt>
                <c:pt idx="103">
                  <c:v>43.96</c:v>
                </c:pt>
                <c:pt idx="104">
                  <c:v>43.970000000000006</c:v>
                </c:pt>
                <c:pt idx="105">
                  <c:v>43.88</c:v>
                </c:pt>
                <c:pt idx="106">
                  <c:v>43.940000000000005</c:v>
                </c:pt>
                <c:pt idx="107">
                  <c:v>43.699999999999996</c:v>
                </c:pt>
                <c:pt idx="108">
                  <c:v>43.62</c:v>
                </c:pt>
                <c:pt idx="109">
                  <c:v>43.889999999999993</c:v>
                </c:pt>
                <c:pt idx="110">
                  <c:v>44.07</c:v>
                </c:pt>
                <c:pt idx="111">
                  <c:v>44.12</c:v>
                </c:pt>
                <c:pt idx="112">
                  <c:v>44.32</c:v>
                </c:pt>
                <c:pt idx="113">
                  <c:v>44.02</c:v>
                </c:pt>
                <c:pt idx="114">
                  <c:v>44.059999999999995</c:v>
                </c:pt>
                <c:pt idx="115">
                  <c:v>44.23</c:v>
                </c:pt>
                <c:pt idx="116">
                  <c:v>44.23</c:v>
                </c:pt>
                <c:pt idx="117">
                  <c:v>44.339999999999996</c:v>
                </c:pt>
                <c:pt idx="118">
                  <c:v>44.43</c:v>
                </c:pt>
                <c:pt idx="119">
                  <c:v>44.470000000000006</c:v>
                </c:pt>
                <c:pt idx="120">
                  <c:v>44.62</c:v>
                </c:pt>
                <c:pt idx="121">
                  <c:v>44.690000000000005</c:v>
                </c:pt>
                <c:pt idx="122">
                  <c:v>44.669999999999995</c:v>
                </c:pt>
                <c:pt idx="123">
                  <c:v>44.750000000000007</c:v>
                </c:pt>
                <c:pt idx="124">
                  <c:v>44.860000000000007</c:v>
                </c:pt>
                <c:pt idx="125">
                  <c:v>44.79</c:v>
                </c:pt>
                <c:pt idx="126">
                  <c:v>44.940000000000005</c:v>
                </c:pt>
                <c:pt idx="127">
                  <c:v>44.639999999999993</c:v>
                </c:pt>
                <c:pt idx="128">
                  <c:v>44.720000000000006</c:v>
                </c:pt>
                <c:pt idx="129">
                  <c:v>44.750000000000007</c:v>
                </c:pt>
                <c:pt idx="130">
                  <c:v>44.779999999999994</c:v>
                </c:pt>
                <c:pt idx="131">
                  <c:v>44.77</c:v>
                </c:pt>
                <c:pt idx="132">
                  <c:v>44.559999999999995</c:v>
                </c:pt>
                <c:pt idx="133">
                  <c:v>44.54</c:v>
                </c:pt>
                <c:pt idx="134">
                  <c:v>44.440000000000005</c:v>
                </c:pt>
                <c:pt idx="135">
                  <c:v>44.339999999999996</c:v>
                </c:pt>
                <c:pt idx="136">
                  <c:v>44.360000000000007</c:v>
                </c:pt>
                <c:pt idx="137">
                  <c:v>44.43</c:v>
                </c:pt>
                <c:pt idx="138">
                  <c:v>44.309999999999995</c:v>
                </c:pt>
                <c:pt idx="139">
                  <c:v>44.360000000000007</c:v>
                </c:pt>
                <c:pt idx="140">
                  <c:v>44.51</c:v>
                </c:pt>
                <c:pt idx="141">
                  <c:v>44.57</c:v>
                </c:pt>
                <c:pt idx="142">
                  <c:v>44.500000000000007</c:v>
                </c:pt>
                <c:pt idx="143">
                  <c:v>44.52</c:v>
                </c:pt>
                <c:pt idx="144">
                  <c:v>44.51</c:v>
                </c:pt>
                <c:pt idx="145">
                  <c:v>44.440000000000005</c:v>
                </c:pt>
                <c:pt idx="146">
                  <c:v>44.49</c:v>
                </c:pt>
                <c:pt idx="147">
                  <c:v>44.51</c:v>
                </c:pt>
                <c:pt idx="148">
                  <c:v>44.49</c:v>
                </c:pt>
                <c:pt idx="149">
                  <c:v>44.529999999999994</c:v>
                </c:pt>
                <c:pt idx="150">
                  <c:v>44.419999999999995</c:v>
                </c:pt>
                <c:pt idx="151">
                  <c:v>44.32</c:v>
                </c:pt>
                <c:pt idx="152">
                  <c:v>44.339999999999996</c:v>
                </c:pt>
                <c:pt idx="153">
                  <c:v>44.38</c:v>
                </c:pt>
                <c:pt idx="154">
                  <c:v>44.389999999999993</c:v>
                </c:pt>
                <c:pt idx="155">
                  <c:v>44.419999999999995</c:v>
                </c:pt>
                <c:pt idx="156">
                  <c:v>44.29</c:v>
                </c:pt>
                <c:pt idx="157">
                  <c:v>44.12</c:v>
                </c:pt>
                <c:pt idx="158">
                  <c:v>44.29</c:v>
                </c:pt>
                <c:pt idx="159">
                  <c:v>44.12</c:v>
                </c:pt>
                <c:pt idx="160">
                  <c:v>44.29</c:v>
                </c:pt>
                <c:pt idx="161">
                  <c:v>44.38</c:v>
                </c:pt>
                <c:pt idx="162">
                  <c:v>44.43</c:v>
                </c:pt>
                <c:pt idx="163">
                  <c:v>44.440000000000005</c:v>
                </c:pt>
                <c:pt idx="164">
                  <c:v>44.38</c:v>
                </c:pt>
                <c:pt idx="165">
                  <c:v>44.300000000000004</c:v>
                </c:pt>
                <c:pt idx="166">
                  <c:v>44.059999999999995</c:v>
                </c:pt>
                <c:pt idx="167">
                  <c:v>44.21</c:v>
                </c:pt>
                <c:pt idx="168">
                  <c:v>44.169999999999995</c:v>
                </c:pt>
                <c:pt idx="169">
                  <c:v>44.059999999999995</c:v>
                </c:pt>
                <c:pt idx="170">
                  <c:v>44.21</c:v>
                </c:pt>
                <c:pt idx="171">
                  <c:v>44.360000000000007</c:v>
                </c:pt>
                <c:pt idx="172">
                  <c:v>44.440000000000005</c:v>
                </c:pt>
                <c:pt idx="173">
                  <c:v>44.35</c:v>
                </c:pt>
                <c:pt idx="174">
                  <c:v>44.15</c:v>
                </c:pt>
                <c:pt idx="175">
                  <c:v>44.250000000000007</c:v>
                </c:pt>
                <c:pt idx="176">
                  <c:v>44.389999999999993</c:v>
                </c:pt>
                <c:pt idx="177">
                  <c:v>44.38</c:v>
                </c:pt>
                <c:pt idx="178">
                  <c:v>44.440000000000005</c:v>
                </c:pt>
                <c:pt idx="179">
                  <c:v>44.49</c:v>
                </c:pt>
                <c:pt idx="180">
                  <c:v>44.49</c:v>
                </c:pt>
                <c:pt idx="181">
                  <c:v>44.4</c:v>
                </c:pt>
                <c:pt idx="182">
                  <c:v>44.330000000000005</c:v>
                </c:pt>
                <c:pt idx="183">
                  <c:v>44.389999999999993</c:v>
                </c:pt>
                <c:pt idx="184">
                  <c:v>44.410000000000004</c:v>
                </c:pt>
                <c:pt idx="185">
                  <c:v>44.250000000000007</c:v>
                </c:pt>
                <c:pt idx="186">
                  <c:v>43.919999999999995</c:v>
                </c:pt>
                <c:pt idx="187">
                  <c:v>43.87</c:v>
                </c:pt>
                <c:pt idx="188">
                  <c:v>43.919999999999995</c:v>
                </c:pt>
                <c:pt idx="189">
                  <c:v>43.76</c:v>
                </c:pt>
                <c:pt idx="190">
                  <c:v>43.74</c:v>
                </c:pt>
                <c:pt idx="191">
                  <c:v>43.52</c:v>
                </c:pt>
                <c:pt idx="192">
                  <c:v>43.48</c:v>
                </c:pt>
                <c:pt idx="193">
                  <c:v>43.470000000000006</c:v>
                </c:pt>
                <c:pt idx="194">
                  <c:v>43.35</c:v>
                </c:pt>
                <c:pt idx="195">
                  <c:v>43.339999999999996</c:v>
                </c:pt>
                <c:pt idx="196">
                  <c:v>43.309999999999995</c:v>
                </c:pt>
                <c:pt idx="197">
                  <c:v>43.18</c:v>
                </c:pt>
                <c:pt idx="198">
                  <c:v>43.13</c:v>
                </c:pt>
                <c:pt idx="199">
                  <c:v>43.12</c:v>
                </c:pt>
                <c:pt idx="200">
                  <c:v>43.000000000000007</c:v>
                </c:pt>
                <c:pt idx="201">
                  <c:v>43.160000000000004</c:v>
                </c:pt>
                <c:pt idx="202">
                  <c:v>43.27</c:v>
                </c:pt>
                <c:pt idx="203">
                  <c:v>43.220000000000006</c:v>
                </c:pt>
                <c:pt idx="204">
                  <c:v>43.1</c:v>
                </c:pt>
                <c:pt idx="205">
                  <c:v>43.15</c:v>
                </c:pt>
                <c:pt idx="206">
                  <c:v>48.029999999999994</c:v>
                </c:pt>
                <c:pt idx="207">
                  <c:v>48.12</c:v>
                </c:pt>
                <c:pt idx="208">
                  <c:v>48.089999999999996</c:v>
                </c:pt>
                <c:pt idx="209">
                  <c:v>48.18</c:v>
                </c:pt>
                <c:pt idx="210">
                  <c:v>48.29</c:v>
                </c:pt>
                <c:pt idx="211">
                  <c:v>48.13</c:v>
                </c:pt>
                <c:pt idx="212">
                  <c:v>48.110000000000007</c:v>
                </c:pt>
                <c:pt idx="213">
                  <c:v>48.089999999999996</c:v>
                </c:pt>
                <c:pt idx="214">
                  <c:v>48.199999999999996</c:v>
                </c:pt>
                <c:pt idx="215">
                  <c:v>48.32</c:v>
                </c:pt>
                <c:pt idx="216">
                  <c:v>48.360000000000007</c:v>
                </c:pt>
                <c:pt idx="217">
                  <c:v>48.300000000000004</c:v>
                </c:pt>
                <c:pt idx="218">
                  <c:v>48.309999999999995</c:v>
                </c:pt>
                <c:pt idx="219">
                  <c:v>48.339999999999996</c:v>
                </c:pt>
                <c:pt idx="220">
                  <c:v>48.4</c:v>
                </c:pt>
                <c:pt idx="221">
                  <c:v>48.360000000000007</c:v>
                </c:pt>
                <c:pt idx="222">
                  <c:v>48.26</c:v>
                </c:pt>
                <c:pt idx="223">
                  <c:v>48.190000000000005</c:v>
                </c:pt>
                <c:pt idx="224">
                  <c:v>48.12</c:v>
                </c:pt>
                <c:pt idx="225">
                  <c:v>48.300000000000004</c:v>
                </c:pt>
                <c:pt idx="226">
                  <c:v>48.35</c:v>
                </c:pt>
                <c:pt idx="227">
                  <c:v>48.46</c:v>
                </c:pt>
                <c:pt idx="228">
                  <c:v>48.440000000000005</c:v>
                </c:pt>
                <c:pt idx="229">
                  <c:v>48.449999999999996</c:v>
                </c:pt>
                <c:pt idx="230">
                  <c:v>48.339999999999996</c:v>
                </c:pt>
                <c:pt idx="231">
                  <c:v>48.199999999999996</c:v>
                </c:pt>
                <c:pt idx="232">
                  <c:v>48.24</c:v>
                </c:pt>
                <c:pt idx="233">
                  <c:v>48.12</c:v>
                </c:pt>
                <c:pt idx="234">
                  <c:v>48.139999999999993</c:v>
                </c:pt>
                <c:pt idx="235">
                  <c:v>48.110000000000007</c:v>
                </c:pt>
                <c:pt idx="236">
                  <c:v>48.15</c:v>
                </c:pt>
                <c:pt idx="237">
                  <c:v>48.15</c:v>
                </c:pt>
                <c:pt idx="238">
                  <c:v>48.250000000000007</c:v>
                </c:pt>
                <c:pt idx="239">
                  <c:v>48.139999999999993</c:v>
                </c:pt>
                <c:pt idx="240">
                  <c:v>48.23</c:v>
                </c:pt>
                <c:pt idx="241">
                  <c:v>48.21</c:v>
                </c:pt>
                <c:pt idx="242">
                  <c:v>48.300000000000004</c:v>
                </c:pt>
                <c:pt idx="243">
                  <c:v>48.330000000000005</c:v>
                </c:pt>
                <c:pt idx="244">
                  <c:v>48.339999999999996</c:v>
                </c:pt>
                <c:pt idx="245">
                  <c:v>48.32</c:v>
                </c:pt>
                <c:pt idx="246">
                  <c:v>48.059999999999995</c:v>
                </c:pt>
                <c:pt idx="247">
                  <c:v>48.160000000000004</c:v>
                </c:pt>
                <c:pt idx="248">
                  <c:v>47.970000000000006</c:v>
                </c:pt>
                <c:pt idx="249">
                  <c:v>48.01</c:v>
                </c:pt>
                <c:pt idx="250">
                  <c:v>48.01</c:v>
                </c:pt>
                <c:pt idx="251">
                  <c:v>48.059999999999995</c:v>
                </c:pt>
                <c:pt idx="252">
                  <c:v>48.000000000000007</c:v>
                </c:pt>
                <c:pt idx="253">
                  <c:v>48.01</c:v>
                </c:pt>
                <c:pt idx="254">
                  <c:v>48.12</c:v>
                </c:pt>
                <c:pt idx="255">
                  <c:v>48.220000000000006</c:v>
                </c:pt>
                <c:pt idx="256">
                  <c:v>48.309999999999995</c:v>
                </c:pt>
                <c:pt idx="257">
                  <c:v>48.410000000000004</c:v>
                </c:pt>
                <c:pt idx="258">
                  <c:v>48.32</c:v>
                </c:pt>
                <c:pt idx="259">
                  <c:v>48.21</c:v>
                </c:pt>
                <c:pt idx="260">
                  <c:v>48.160000000000004</c:v>
                </c:pt>
                <c:pt idx="261">
                  <c:v>48.389999999999993</c:v>
                </c:pt>
                <c:pt idx="262">
                  <c:v>48.419999999999995</c:v>
                </c:pt>
                <c:pt idx="263">
                  <c:v>48.37</c:v>
                </c:pt>
                <c:pt idx="264">
                  <c:v>48.139999999999993</c:v>
                </c:pt>
                <c:pt idx="265">
                  <c:v>48.24</c:v>
                </c:pt>
                <c:pt idx="266">
                  <c:v>48.360000000000007</c:v>
                </c:pt>
                <c:pt idx="267">
                  <c:v>48.37</c:v>
                </c:pt>
                <c:pt idx="268">
                  <c:v>48.62</c:v>
                </c:pt>
                <c:pt idx="269">
                  <c:v>48.82</c:v>
                </c:pt>
                <c:pt idx="270">
                  <c:v>48.73</c:v>
                </c:pt>
                <c:pt idx="271">
                  <c:v>48.87</c:v>
                </c:pt>
                <c:pt idx="272">
                  <c:v>48.88</c:v>
                </c:pt>
                <c:pt idx="273">
                  <c:v>49.98</c:v>
                </c:pt>
                <c:pt idx="274">
                  <c:v>49.6</c:v>
                </c:pt>
                <c:pt idx="275">
                  <c:v>49.18</c:v>
                </c:pt>
                <c:pt idx="276">
                  <c:v>49.88</c:v>
                </c:pt>
                <c:pt idx="277">
                  <c:v>50.74</c:v>
                </c:pt>
                <c:pt idx="278">
                  <c:v>50.669999999999995</c:v>
                </c:pt>
                <c:pt idx="279">
                  <c:v>50.830000000000005</c:v>
                </c:pt>
                <c:pt idx="280">
                  <c:v>51.089999999999996</c:v>
                </c:pt>
                <c:pt idx="281">
                  <c:v>51.410000000000004</c:v>
                </c:pt>
                <c:pt idx="282">
                  <c:v>51.51</c:v>
                </c:pt>
                <c:pt idx="283">
                  <c:v>51.37</c:v>
                </c:pt>
                <c:pt idx="284">
                  <c:v>51.470000000000006</c:v>
                </c:pt>
                <c:pt idx="285">
                  <c:v>51.419999999999995</c:v>
                </c:pt>
                <c:pt idx="286">
                  <c:v>51.63</c:v>
                </c:pt>
                <c:pt idx="287">
                  <c:v>51.750000000000007</c:v>
                </c:pt>
                <c:pt idx="288">
                  <c:v>51.74</c:v>
                </c:pt>
                <c:pt idx="289">
                  <c:v>52.419999999999995</c:v>
                </c:pt>
                <c:pt idx="290">
                  <c:v>52.37</c:v>
                </c:pt>
                <c:pt idx="291">
                  <c:v>52.220000000000006</c:v>
                </c:pt>
                <c:pt idx="292">
                  <c:v>51.940000000000005</c:v>
                </c:pt>
                <c:pt idx="293">
                  <c:v>51.99</c:v>
                </c:pt>
                <c:pt idx="294">
                  <c:v>52.35</c:v>
                </c:pt>
                <c:pt idx="295">
                  <c:v>52.220000000000006</c:v>
                </c:pt>
                <c:pt idx="296">
                  <c:v>52.6</c:v>
                </c:pt>
                <c:pt idx="297">
                  <c:v>52.279999999999994</c:v>
                </c:pt>
                <c:pt idx="298">
                  <c:v>51.389999999999993</c:v>
                </c:pt>
                <c:pt idx="299">
                  <c:v>50.779999999999994</c:v>
                </c:pt>
                <c:pt idx="300">
                  <c:v>50.529999999999994</c:v>
                </c:pt>
                <c:pt idx="301">
                  <c:v>49.15</c:v>
                </c:pt>
                <c:pt idx="302">
                  <c:v>49.35</c:v>
                </c:pt>
                <c:pt idx="303">
                  <c:v>49.300000000000004</c:v>
                </c:pt>
                <c:pt idx="304">
                  <c:v>49.309999999999995</c:v>
                </c:pt>
                <c:pt idx="305">
                  <c:v>49.309999999999995</c:v>
                </c:pt>
                <c:pt idx="306">
                  <c:v>49.87</c:v>
                </c:pt>
                <c:pt idx="307">
                  <c:v>48.21</c:v>
                </c:pt>
                <c:pt idx="308">
                  <c:v>47.87</c:v>
                </c:pt>
                <c:pt idx="309">
                  <c:v>46.110000000000007</c:v>
                </c:pt>
                <c:pt idx="310">
                  <c:v>46.29</c:v>
                </c:pt>
                <c:pt idx="311">
                  <c:v>46.330000000000005</c:v>
                </c:pt>
                <c:pt idx="312">
                  <c:v>46.330000000000005</c:v>
                </c:pt>
                <c:pt idx="313">
                  <c:v>46.330000000000005</c:v>
                </c:pt>
                <c:pt idx="314">
                  <c:v>46.089999999999996</c:v>
                </c:pt>
                <c:pt idx="315">
                  <c:v>45.889999999999993</c:v>
                </c:pt>
                <c:pt idx="316">
                  <c:v>45.82</c:v>
                </c:pt>
                <c:pt idx="317">
                  <c:v>45.87</c:v>
                </c:pt>
                <c:pt idx="318">
                  <c:v>45.76</c:v>
                </c:pt>
                <c:pt idx="319">
                  <c:v>46.07</c:v>
                </c:pt>
                <c:pt idx="320">
                  <c:v>46.029999999999994</c:v>
                </c:pt>
                <c:pt idx="321">
                  <c:v>45.77</c:v>
                </c:pt>
                <c:pt idx="322">
                  <c:v>45.610000000000007</c:v>
                </c:pt>
                <c:pt idx="323">
                  <c:v>45.12</c:v>
                </c:pt>
                <c:pt idx="324">
                  <c:v>45.279999999999994</c:v>
                </c:pt>
                <c:pt idx="325">
                  <c:v>45.330000000000005</c:v>
                </c:pt>
                <c:pt idx="326">
                  <c:v>45.21</c:v>
                </c:pt>
                <c:pt idx="327">
                  <c:v>45.21</c:v>
                </c:pt>
                <c:pt idx="328">
                  <c:v>45.02</c:v>
                </c:pt>
                <c:pt idx="329">
                  <c:v>45.080000000000005</c:v>
                </c:pt>
                <c:pt idx="330">
                  <c:v>45.059999999999995</c:v>
                </c:pt>
                <c:pt idx="331">
                  <c:v>44.74</c:v>
                </c:pt>
                <c:pt idx="332">
                  <c:v>44.88</c:v>
                </c:pt>
                <c:pt idx="333">
                  <c:v>44.800000000000004</c:v>
                </c:pt>
                <c:pt idx="334">
                  <c:v>45.000000000000007</c:v>
                </c:pt>
                <c:pt idx="335">
                  <c:v>45.26</c:v>
                </c:pt>
                <c:pt idx="336">
                  <c:v>45.059999999999995</c:v>
                </c:pt>
                <c:pt idx="337">
                  <c:v>44.660000000000004</c:v>
                </c:pt>
                <c:pt idx="338">
                  <c:v>44.639999999999993</c:v>
                </c:pt>
                <c:pt idx="339">
                  <c:v>44.35</c:v>
                </c:pt>
                <c:pt idx="340">
                  <c:v>44.160000000000004</c:v>
                </c:pt>
                <c:pt idx="341">
                  <c:v>42.919999999999995</c:v>
                </c:pt>
                <c:pt idx="342">
                  <c:v>43.089999999999996</c:v>
                </c:pt>
                <c:pt idx="343">
                  <c:v>43.029999999999994</c:v>
                </c:pt>
                <c:pt idx="344">
                  <c:v>43.24</c:v>
                </c:pt>
                <c:pt idx="345">
                  <c:v>43.839999999999996</c:v>
                </c:pt>
                <c:pt idx="346">
                  <c:v>44.080000000000005</c:v>
                </c:pt>
                <c:pt idx="347">
                  <c:v>44.059999999999995</c:v>
                </c:pt>
                <c:pt idx="348">
                  <c:v>44.160000000000004</c:v>
                </c:pt>
                <c:pt idx="349">
                  <c:v>44.550000000000004</c:v>
                </c:pt>
                <c:pt idx="350">
                  <c:v>44.68</c:v>
                </c:pt>
                <c:pt idx="351">
                  <c:v>44.87</c:v>
                </c:pt>
                <c:pt idx="352">
                  <c:v>45.199999999999996</c:v>
                </c:pt>
                <c:pt idx="353">
                  <c:v>44.889999999999993</c:v>
                </c:pt>
                <c:pt idx="354">
                  <c:v>44.809999999999995</c:v>
                </c:pt>
                <c:pt idx="355">
                  <c:v>45.23</c:v>
                </c:pt>
                <c:pt idx="356">
                  <c:v>45.35</c:v>
                </c:pt>
                <c:pt idx="357">
                  <c:v>45.6</c:v>
                </c:pt>
                <c:pt idx="358">
                  <c:v>45.49</c:v>
                </c:pt>
                <c:pt idx="359">
                  <c:v>45.309999999999995</c:v>
                </c:pt>
                <c:pt idx="360">
                  <c:v>45.940000000000005</c:v>
                </c:pt>
                <c:pt idx="361">
                  <c:v>46.029999999999994</c:v>
                </c:pt>
                <c:pt idx="362">
                  <c:v>45.419999999999995</c:v>
                </c:pt>
                <c:pt idx="363">
                  <c:v>45.82</c:v>
                </c:pt>
                <c:pt idx="364">
                  <c:v>45.46</c:v>
                </c:pt>
                <c:pt idx="365">
                  <c:v>47.089999999999996</c:v>
                </c:pt>
                <c:pt idx="366">
                  <c:v>46.85</c:v>
                </c:pt>
                <c:pt idx="367">
                  <c:v>47.23</c:v>
                </c:pt>
                <c:pt idx="368">
                  <c:v>47.699999999999996</c:v>
                </c:pt>
                <c:pt idx="369">
                  <c:v>47.57</c:v>
                </c:pt>
                <c:pt idx="370">
                  <c:v>46.35</c:v>
                </c:pt>
                <c:pt idx="371">
                  <c:v>45.13</c:v>
                </c:pt>
                <c:pt idx="372">
                  <c:v>45.169999999999995</c:v>
                </c:pt>
                <c:pt idx="373">
                  <c:v>44.85</c:v>
                </c:pt>
                <c:pt idx="374">
                  <c:v>44.68</c:v>
                </c:pt>
                <c:pt idx="375">
                  <c:v>44.610000000000007</c:v>
                </c:pt>
                <c:pt idx="376">
                  <c:v>44.660000000000004</c:v>
                </c:pt>
                <c:pt idx="377">
                  <c:v>44.57</c:v>
                </c:pt>
                <c:pt idx="378">
                  <c:v>44.389999999999993</c:v>
                </c:pt>
                <c:pt idx="379">
                  <c:v>44.21</c:v>
                </c:pt>
                <c:pt idx="380">
                  <c:v>44.550000000000004</c:v>
                </c:pt>
                <c:pt idx="381">
                  <c:v>44.589999999999996</c:v>
                </c:pt>
                <c:pt idx="382">
                  <c:v>44.35</c:v>
                </c:pt>
                <c:pt idx="383">
                  <c:v>44.279999999999994</c:v>
                </c:pt>
                <c:pt idx="384">
                  <c:v>44.050000000000004</c:v>
                </c:pt>
                <c:pt idx="385">
                  <c:v>44.15</c:v>
                </c:pt>
                <c:pt idx="386">
                  <c:v>44.410000000000004</c:v>
                </c:pt>
                <c:pt idx="387">
                  <c:v>44.43</c:v>
                </c:pt>
                <c:pt idx="388">
                  <c:v>44.74</c:v>
                </c:pt>
                <c:pt idx="389">
                  <c:v>44.54</c:v>
                </c:pt>
                <c:pt idx="390">
                  <c:v>44.54</c:v>
                </c:pt>
                <c:pt idx="391">
                  <c:v>44.73</c:v>
                </c:pt>
                <c:pt idx="392">
                  <c:v>44.99</c:v>
                </c:pt>
                <c:pt idx="393">
                  <c:v>44.919999999999995</c:v>
                </c:pt>
                <c:pt idx="394">
                  <c:v>45.01</c:v>
                </c:pt>
                <c:pt idx="395">
                  <c:v>44.529999999999994</c:v>
                </c:pt>
                <c:pt idx="396">
                  <c:v>45.059999999999995</c:v>
                </c:pt>
                <c:pt idx="397">
                  <c:v>45.27</c:v>
                </c:pt>
                <c:pt idx="398">
                  <c:v>45.449999999999996</c:v>
                </c:pt>
                <c:pt idx="399">
                  <c:v>46.26</c:v>
                </c:pt>
                <c:pt idx="400">
                  <c:v>46.250000000000007</c:v>
                </c:pt>
                <c:pt idx="401">
                  <c:v>46.12</c:v>
                </c:pt>
                <c:pt idx="402">
                  <c:v>46.160000000000004</c:v>
                </c:pt>
                <c:pt idx="403">
                  <c:v>46.77</c:v>
                </c:pt>
                <c:pt idx="404">
                  <c:v>46.88</c:v>
                </c:pt>
                <c:pt idx="405">
                  <c:v>46.73</c:v>
                </c:pt>
                <c:pt idx="406">
                  <c:v>46.4</c:v>
                </c:pt>
                <c:pt idx="407">
                  <c:v>45.699999999999996</c:v>
                </c:pt>
                <c:pt idx="408">
                  <c:v>45.68</c:v>
                </c:pt>
                <c:pt idx="409">
                  <c:v>45.330000000000005</c:v>
                </c:pt>
                <c:pt idx="410">
                  <c:v>45.339999999999996</c:v>
                </c:pt>
                <c:pt idx="411">
                  <c:v>45.43</c:v>
                </c:pt>
                <c:pt idx="412">
                  <c:v>45.529999999999994</c:v>
                </c:pt>
                <c:pt idx="413">
                  <c:v>45.52</c:v>
                </c:pt>
                <c:pt idx="414">
                  <c:v>45.589999999999996</c:v>
                </c:pt>
                <c:pt idx="415">
                  <c:v>45.309999999999995</c:v>
                </c:pt>
                <c:pt idx="416">
                  <c:v>45.580000000000005</c:v>
                </c:pt>
                <c:pt idx="417">
                  <c:v>45.4</c:v>
                </c:pt>
                <c:pt idx="418">
                  <c:v>45.300000000000004</c:v>
                </c:pt>
                <c:pt idx="419">
                  <c:v>45.57</c:v>
                </c:pt>
                <c:pt idx="420">
                  <c:v>45.750000000000007</c:v>
                </c:pt>
                <c:pt idx="421">
                  <c:v>45.77</c:v>
                </c:pt>
                <c:pt idx="422">
                  <c:v>46.18</c:v>
                </c:pt>
                <c:pt idx="423">
                  <c:v>46.110000000000007</c:v>
                </c:pt>
                <c:pt idx="424">
                  <c:v>46.1</c:v>
                </c:pt>
                <c:pt idx="425">
                  <c:v>46.12</c:v>
                </c:pt>
                <c:pt idx="426">
                  <c:v>46.35</c:v>
                </c:pt>
                <c:pt idx="427">
                  <c:v>46.21</c:v>
                </c:pt>
                <c:pt idx="428">
                  <c:v>46.4</c:v>
                </c:pt>
                <c:pt idx="429">
                  <c:v>46.440000000000005</c:v>
                </c:pt>
                <c:pt idx="430">
                  <c:v>46.470000000000006</c:v>
                </c:pt>
                <c:pt idx="431">
                  <c:v>46.6</c:v>
                </c:pt>
                <c:pt idx="432">
                  <c:v>46.77</c:v>
                </c:pt>
                <c:pt idx="433">
                  <c:v>46.699999999999996</c:v>
                </c:pt>
                <c:pt idx="434">
                  <c:v>46.38</c:v>
                </c:pt>
                <c:pt idx="435">
                  <c:v>46.49</c:v>
                </c:pt>
                <c:pt idx="436">
                  <c:v>46.529999999999994</c:v>
                </c:pt>
                <c:pt idx="437">
                  <c:v>46.6</c:v>
                </c:pt>
                <c:pt idx="438">
                  <c:v>46.63</c:v>
                </c:pt>
                <c:pt idx="439">
                  <c:v>46.79</c:v>
                </c:pt>
                <c:pt idx="440">
                  <c:v>46.529999999999994</c:v>
                </c:pt>
                <c:pt idx="441">
                  <c:v>46.1</c:v>
                </c:pt>
                <c:pt idx="442">
                  <c:v>45.919999999999995</c:v>
                </c:pt>
                <c:pt idx="443">
                  <c:v>46.139999999999993</c:v>
                </c:pt>
                <c:pt idx="444">
                  <c:v>46.38</c:v>
                </c:pt>
                <c:pt idx="445">
                  <c:v>46.18</c:v>
                </c:pt>
                <c:pt idx="446">
                  <c:v>46.24</c:v>
                </c:pt>
                <c:pt idx="447">
                  <c:v>46.309999999999995</c:v>
                </c:pt>
                <c:pt idx="448">
                  <c:v>46.21</c:v>
                </c:pt>
                <c:pt idx="449">
                  <c:v>46.309999999999995</c:v>
                </c:pt>
                <c:pt idx="450">
                  <c:v>46.550000000000004</c:v>
                </c:pt>
                <c:pt idx="451">
                  <c:v>46.160000000000004</c:v>
                </c:pt>
                <c:pt idx="452">
                  <c:v>46.300000000000004</c:v>
                </c:pt>
                <c:pt idx="453">
                  <c:v>46.389999999999993</c:v>
                </c:pt>
                <c:pt idx="454">
                  <c:v>46.48</c:v>
                </c:pt>
              </c:numCache>
            </c:numRef>
          </c:val>
        </c:ser>
        <c:ser>
          <c:idx val="2"/>
          <c:order val="1"/>
          <c:tx>
            <c:v>2223</c:v>
          </c:tx>
          <c:marker>
            <c:symbol val="none"/>
          </c:marker>
          <c:val>
            <c:numRef>
              <c:f>Sheet2!$B$2:$B$545</c:f>
              <c:numCache>
                <c:formatCode>General</c:formatCode>
                <c:ptCount val="544"/>
                <c:pt idx="0">
                  <c:v>41.809999999999995</c:v>
                </c:pt>
                <c:pt idx="1">
                  <c:v>41.85</c:v>
                </c:pt>
                <c:pt idx="2">
                  <c:v>41.839999999999996</c:v>
                </c:pt>
                <c:pt idx="3">
                  <c:v>41.910000000000004</c:v>
                </c:pt>
                <c:pt idx="4">
                  <c:v>41.949999999999996</c:v>
                </c:pt>
                <c:pt idx="5">
                  <c:v>41.970000000000006</c:v>
                </c:pt>
                <c:pt idx="6">
                  <c:v>42.080000000000005</c:v>
                </c:pt>
                <c:pt idx="7">
                  <c:v>42.18</c:v>
                </c:pt>
                <c:pt idx="8">
                  <c:v>42.24</c:v>
                </c:pt>
                <c:pt idx="9">
                  <c:v>42.32</c:v>
                </c:pt>
                <c:pt idx="10">
                  <c:v>42.35</c:v>
                </c:pt>
                <c:pt idx="11">
                  <c:v>42.360000000000007</c:v>
                </c:pt>
                <c:pt idx="12">
                  <c:v>42.4</c:v>
                </c:pt>
                <c:pt idx="13">
                  <c:v>42.550000000000004</c:v>
                </c:pt>
                <c:pt idx="14">
                  <c:v>42.639999999999993</c:v>
                </c:pt>
                <c:pt idx="15">
                  <c:v>42.73</c:v>
                </c:pt>
                <c:pt idx="16">
                  <c:v>42.88</c:v>
                </c:pt>
                <c:pt idx="17">
                  <c:v>42.96</c:v>
                </c:pt>
                <c:pt idx="18">
                  <c:v>43.029999999999994</c:v>
                </c:pt>
                <c:pt idx="19">
                  <c:v>42.98</c:v>
                </c:pt>
                <c:pt idx="20">
                  <c:v>43.089999999999996</c:v>
                </c:pt>
                <c:pt idx="21">
                  <c:v>43.169999999999995</c:v>
                </c:pt>
                <c:pt idx="22">
                  <c:v>43.27</c:v>
                </c:pt>
                <c:pt idx="23">
                  <c:v>43.360000000000007</c:v>
                </c:pt>
                <c:pt idx="24">
                  <c:v>43.440000000000005</c:v>
                </c:pt>
                <c:pt idx="25">
                  <c:v>43.54</c:v>
                </c:pt>
                <c:pt idx="26">
                  <c:v>43.589999999999996</c:v>
                </c:pt>
                <c:pt idx="27">
                  <c:v>43.68</c:v>
                </c:pt>
                <c:pt idx="28">
                  <c:v>43.779999999999994</c:v>
                </c:pt>
                <c:pt idx="29">
                  <c:v>43.88</c:v>
                </c:pt>
                <c:pt idx="30">
                  <c:v>43.919999999999995</c:v>
                </c:pt>
                <c:pt idx="31">
                  <c:v>44.01</c:v>
                </c:pt>
                <c:pt idx="32">
                  <c:v>44.059999999999995</c:v>
                </c:pt>
                <c:pt idx="33">
                  <c:v>44.110000000000007</c:v>
                </c:pt>
                <c:pt idx="34">
                  <c:v>44.089999999999996</c:v>
                </c:pt>
                <c:pt idx="35">
                  <c:v>44.1</c:v>
                </c:pt>
                <c:pt idx="36">
                  <c:v>44.139999999999993</c:v>
                </c:pt>
                <c:pt idx="37">
                  <c:v>44.190000000000005</c:v>
                </c:pt>
                <c:pt idx="38">
                  <c:v>44.23</c:v>
                </c:pt>
                <c:pt idx="39">
                  <c:v>44.23</c:v>
                </c:pt>
                <c:pt idx="40">
                  <c:v>44.23</c:v>
                </c:pt>
                <c:pt idx="41">
                  <c:v>44.220000000000006</c:v>
                </c:pt>
                <c:pt idx="42">
                  <c:v>44.190000000000005</c:v>
                </c:pt>
                <c:pt idx="43">
                  <c:v>44.15</c:v>
                </c:pt>
                <c:pt idx="44">
                  <c:v>44.110000000000007</c:v>
                </c:pt>
                <c:pt idx="45">
                  <c:v>44.080000000000005</c:v>
                </c:pt>
                <c:pt idx="46">
                  <c:v>44.01</c:v>
                </c:pt>
                <c:pt idx="47">
                  <c:v>43.940000000000005</c:v>
                </c:pt>
                <c:pt idx="48">
                  <c:v>43.889999999999993</c:v>
                </c:pt>
                <c:pt idx="49">
                  <c:v>43.9</c:v>
                </c:pt>
                <c:pt idx="50">
                  <c:v>43.9</c:v>
                </c:pt>
                <c:pt idx="51">
                  <c:v>43.88</c:v>
                </c:pt>
                <c:pt idx="52">
                  <c:v>43.910000000000004</c:v>
                </c:pt>
                <c:pt idx="53">
                  <c:v>43.88</c:v>
                </c:pt>
                <c:pt idx="54">
                  <c:v>43.82</c:v>
                </c:pt>
                <c:pt idx="55">
                  <c:v>43.74</c:v>
                </c:pt>
                <c:pt idx="56">
                  <c:v>43.79</c:v>
                </c:pt>
                <c:pt idx="57">
                  <c:v>43.779999999999994</c:v>
                </c:pt>
                <c:pt idx="58">
                  <c:v>43.720000000000006</c:v>
                </c:pt>
                <c:pt idx="59">
                  <c:v>43.720000000000006</c:v>
                </c:pt>
                <c:pt idx="60">
                  <c:v>43.73</c:v>
                </c:pt>
                <c:pt idx="61">
                  <c:v>43.589999999999996</c:v>
                </c:pt>
                <c:pt idx="62">
                  <c:v>43.65</c:v>
                </c:pt>
                <c:pt idx="63">
                  <c:v>43.76</c:v>
                </c:pt>
                <c:pt idx="64">
                  <c:v>43.82</c:v>
                </c:pt>
                <c:pt idx="65">
                  <c:v>43.839999999999996</c:v>
                </c:pt>
                <c:pt idx="66">
                  <c:v>43.830000000000005</c:v>
                </c:pt>
                <c:pt idx="67">
                  <c:v>43.809999999999995</c:v>
                </c:pt>
                <c:pt idx="68">
                  <c:v>43.889999999999993</c:v>
                </c:pt>
                <c:pt idx="69">
                  <c:v>43.77</c:v>
                </c:pt>
                <c:pt idx="70">
                  <c:v>43.750000000000007</c:v>
                </c:pt>
                <c:pt idx="71">
                  <c:v>43.82</c:v>
                </c:pt>
                <c:pt idx="72">
                  <c:v>43.77</c:v>
                </c:pt>
                <c:pt idx="73">
                  <c:v>43.800000000000004</c:v>
                </c:pt>
                <c:pt idx="74">
                  <c:v>43.85</c:v>
                </c:pt>
                <c:pt idx="75">
                  <c:v>43.85</c:v>
                </c:pt>
                <c:pt idx="76">
                  <c:v>43.76</c:v>
                </c:pt>
                <c:pt idx="77">
                  <c:v>43.559999999999995</c:v>
                </c:pt>
                <c:pt idx="78">
                  <c:v>43.52</c:v>
                </c:pt>
                <c:pt idx="79">
                  <c:v>43.589999999999996</c:v>
                </c:pt>
                <c:pt idx="80">
                  <c:v>43.639999999999993</c:v>
                </c:pt>
                <c:pt idx="81">
                  <c:v>43.77</c:v>
                </c:pt>
                <c:pt idx="82">
                  <c:v>43.800000000000004</c:v>
                </c:pt>
                <c:pt idx="83">
                  <c:v>43.830000000000005</c:v>
                </c:pt>
                <c:pt idx="84">
                  <c:v>43.889999999999993</c:v>
                </c:pt>
                <c:pt idx="85">
                  <c:v>43.9</c:v>
                </c:pt>
                <c:pt idx="86">
                  <c:v>43.940000000000005</c:v>
                </c:pt>
                <c:pt idx="87">
                  <c:v>44.059999999999995</c:v>
                </c:pt>
                <c:pt idx="88">
                  <c:v>44.059999999999995</c:v>
                </c:pt>
                <c:pt idx="89">
                  <c:v>44.000000000000007</c:v>
                </c:pt>
                <c:pt idx="90">
                  <c:v>44.07</c:v>
                </c:pt>
                <c:pt idx="91">
                  <c:v>44.13</c:v>
                </c:pt>
                <c:pt idx="92">
                  <c:v>44.199999999999996</c:v>
                </c:pt>
                <c:pt idx="93">
                  <c:v>44.190000000000005</c:v>
                </c:pt>
                <c:pt idx="94">
                  <c:v>44.190000000000005</c:v>
                </c:pt>
                <c:pt idx="95">
                  <c:v>44.12</c:v>
                </c:pt>
                <c:pt idx="96">
                  <c:v>44.089999999999996</c:v>
                </c:pt>
                <c:pt idx="97">
                  <c:v>44.029999999999994</c:v>
                </c:pt>
                <c:pt idx="98">
                  <c:v>44.04</c:v>
                </c:pt>
                <c:pt idx="99">
                  <c:v>44.12</c:v>
                </c:pt>
                <c:pt idx="100">
                  <c:v>44.12</c:v>
                </c:pt>
                <c:pt idx="101">
                  <c:v>44.199999999999996</c:v>
                </c:pt>
                <c:pt idx="102">
                  <c:v>44.26</c:v>
                </c:pt>
                <c:pt idx="103">
                  <c:v>44.300000000000004</c:v>
                </c:pt>
                <c:pt idx="104">
                  <c:v>44.32</c:v>
                </c:pt>
                <c:pt idx="105">
                  <c:v>44.360000000000007</c:v>
                </c:pt>
                <c:pt idx="106">
                  <c:v>44.360000000000007</c:v>
                </c:pt>
                <c:pt idx="107">
                  <c:v>44.360000000000007</c:v>
                </c:pt>
                <c:pt idx="108">
                  <c:v>44.4</c:v>
                </c:pt>
                <c:pt idx="109">
                  <c:v>44.410000000000004</c:v>
                </c:pt>
                <c:pt idx="110">
                  <c:v>44.529999999999994</c:v>
                </c:pt>
                <c:pt idx="111">
                  <c:v>44.690000000000005</c:v>
                </c:pt>
                <c:pt idx="112">
                  <c:v>44.779999999999994</c:v>
                </c:pt>
                <c:pt idx="113">
                  <c:v>44.889999999999993</c:v>
                </c:pt>
                <c:pt idx="114">
                  <c:v>44.96</c:v>
                </c:pt>
                <c:pt idx="115">
                  <c:v>45.000000000000007</c:v>
                </c:pt>
                <c:pt idx="116">
                  <c:v>45.080000000000005</c:v>
                </c:pt>
                <c:pt idx="117">
                  <c:v>45.050000000000004</c:v>
                </c:pt>
                <c:pt idx="118">
                  <c:v>45.110000000000007</c:v>
                </c:pt>
                <c:pt idx="119">
                  <c:v>45.110000000000007</c:v>
                </c:pt>
                <c:pt idx="120">
                  <c:v>45.110000000000007</c:v>
                </c:pt>
                <c:pt idx="121">
                  <c:v>45.1</c:v>
                </c:pt>
                <c:pt idx="122">
                  <c:v>45.1</c:v>
                </c:pt>
                <c:pt idx="123">
                  <c:v>45.059999999999995</c:v>
                </c:pt>
                <c:pt idx="124">
                  <c:v>45.04</c:v>
                </c:pt>
                <c:pt idx="125">
                  <c:v>45.139999999999993</c:v>
                </c:pt>
                <c:pt idx="126">
                  <c:v>45.110000000000007</c:v>
                </c:pt>
                <c:pt idx="127">
                  <c:v>45.190000000000005</c:v>
                </c:pt>
                <c:pt idx="128">
                  <c:v>45.29</c:v>
                </c:pt>
                <c:pt idx="129">
                  <c:v>45.279999999999994</c:v>
                </c:pt>
                <c:pt idx="130">
                  <c:v>45.339999999999996</c:v>
                </c:pt>
                <c:pt idx="131">
                  <c:v>45.309999999999995</c:v>
                </c:pt>
                <c:pt idx="132">
                  <c:v>45.38</c:v>
                </c:pt>
                <c:pt idx="133">
                  <c:v>45.35</c:v>
                </c:pt>
                <c:pt idx="134">
                  <c:v>45.309999999999995</c:v>
                </c:pt>
                <c:pt idx="135">
                  <c:v>45.160000000000004</c:v>
                </c:pt>
                <c:pt idx="136">
                  <c:v>45.080000000000005</c:v>
                </c:pt>
                <c:pt idx="137">
                  <c:v>45.110000000000007</c:v>
                </c:pt>
                <c:pt idx="138">
                  <c:v>45.139999999999993</c:v>
                </c:pt>
                <c:pt idx="139">
                  <c:v>45.190000000000005</c:v>
                </c:pt>
                <c:pt idx="140">
                  <c:v>45.220000000000006</c:v>
                </c:pt>
                <c:pt idx="141">
                  <c:v>45.21</c:v>
                </c:pt>
                <c:pt idx="142">
                  <c:v>45.160000000000004</c:v>
                </c:pt>
                <c:pt idx="143">
                  <c:v>45.24</c:v>
                </c:pt>
                <c:pt idx="144">
                  <c:v>45.169999999999995</c:v>
                </c:pt>
                <c:pt idx="145">
                  <c:v>45.190000000000005</c:v>
                </c:pt>
                <c:pt idx="146">
                  <c:v>45.190000000000005</c:v>
                </c:pt>
                <c:pt idx="147">
                  <c:v>45.139999999999993</c:v>
                </c:pt>
                <c:pt idx="148">
                  <c:v>45.059999999999995</c:v>
                </c:pt>
                <c:pt idx="149">
                  <c:v>45.110000000000007</c:v>
                </c:pt>
                <c:pt idx="150">
                  <c:v>45.13</c:v>
                </c:pt>
                <c:pt idx="151">
                  <c:v>45.139999999999993</c:v>
                </c:pt>
                <c:pt idx="152">
                  <c:v>45.07</c:v>
                </c:pt>
                <c:pt idx="153">
                  <c:v>45.04</c:v>
                </c:pt>
                <c:pt idx="154">
                  <c:v>45.000000000000007</c:v>
                </c:pt>
                <c:pt idx="155">
                  <c:v>45.000000000000007</c:v>
                </c:pt>
                <c:pt idx="156">
                  <c:v>44.96</c:v>
                </c:pt>
                <c:pt idx="157">
                  <c:v>44.99</c:v>
                </c:pt>
                <c:pt idx="158">
                  <c:v>45.000000000000007</c:v>
                </c:pt>
                <c:pt idx="159">
                  <c:v>45.01</c:v>
                </c:pt>
                <c:pt idx="160">
                  <c:v>44.940000000000005</c:v>
                </c:pt>
                <c:pt idx="161">
                  <c:v>44.98</c:v>
                </c:pt>
                <c:pt idx="162">
                  <c:v>44.99</c:v>
                </c:pt>
                <c:pt idx="163">
                  <c:v>44.970000000000006</c:v>
                </c:pt>
                <c:pt idx="164">
                  <c:v>44.93</c:v>
                </c:pt>
                <c:pt idx="165">
                  <c:v>44.87</c:v>
                </c:pt>
                <c:pt idx="166">
                  <c:v>44.9</c:v>
                </c:pt>
                <c:pt idx="167">
                  <c:v>44.9</c:v>
                </c:pt>
                <c:pt idx="168">
                  <c:v>44.919999999999995</c:v>
                </c:pt>
                <c:pt idx="169">
                  <c:v>44.830000000000005</c:v>
                </c:pt>
                <c:pt idx="170">
                  <c:v>44.82</c:v>
                </c:pt>
                <c:pt idx="171">
                  <c:v>44.839999999999996</c:v>
                </c:pt>
                <c:pt idx="172">
                  <c:v>44.830000000000005</c:v>
                </c:pt>
                <c:pt idx="173">
                  <c:v>44.82</c:v>
                </c:pt>
                <c:pt idx="174">
                  <c:v>44.76</c:v>
                </c:pt>
                <c:pt idx="175">
                  <c:v>44.800000000000004</c:v>
                </c:pt>
                <c:pt idx="176">
                  <c:v>44.74</c:v>
                </c:pt>
                <c:pt idx="177">
                  <c:v>44.74</c:v>
                </c:pt>
                <c:pt idx="178">
                  <c:v>44.699999999999996</c:v>
                </c:pt>
                <c:pt idx="179">
                  <c:v>44.65</c:v>
                </c:pt>
                <c:pt idx="180">
                  <c:v>44.6</c:v>
                </c:pt>
                <c:pt idx="181">
                  <c:v>44.500000000000007</c:v>
                </c:pt>
                <c:pt idx="182">
                  <c:v>44.52</c:v>
                </c:pt>
                <c:pt idx="183">
                  <c:v>44.54</c:v>
                </c:pt>
                <c:pt idx="184">
                  <c:v>44.440000000000005</c:v>
                </c:pt>
                <c:pt idx="185">
                  <c:v>44.449999999999996</c:v>
                </c:pt>
                <c:pt idx="186">
                  <c:v>44.4</c:v>
                </c:pt>
                <c:pt idx="187">
                  <c:v>44.35</c:v>
                </c:pt>
                <c:pt idx="188">
                  <c:v>44.43</c:v>
                </c:pt>
                <c:pt idx="189">
                  <c:v>44.43</c:v>
                </c:pt>
                <c:pt idx="190">
                  <c:v>44.46</c:v>
                </c:pt>
                <c:pt idx="191">
                  <c:v>44.470000000000006</c:v>
                </c:pt>
                <c:pt idx="192">
                  <c:v>44.440000000000005</c:v>
                </c:pt>
                <c:pt idx="193">
                  <c:v>44.389999999999993</c:v>
                </c:pt>
                <c:pt idx="194">
                  <c:v>44.389999999999993</c:v>
                </c:pt>
                <c:pt idx="195">
                  <c:v>44.38</c:v>
                </c:pt>
                <c:pt idx="196">
                  <c:v>44.32</c:v>
                </c:pt>
                <c:pt idx="197">
                  <c:v>44.300000000000004</c:v>
                </c:pt>
                <c:pt idx="198">
                  <c:v>44.330000000000005</c:v>
                </c:pt>
                <c:pt idx="199">
                  <c:v>44.23</c:v>
                </c:pt>
                <c:pt idx="200">
                  <c:v>44.300000000000004</c:v>
                </c:pt>
                <c:pt idx="201">
                  <c:v>44.29</c:v>
                </c:pt>
                <c:pt idx="202">
                  <c:v>44.27</c:v>
                </c:pt>
                <c:pt idx="203">
                  <c:v>44.279999999999994</c:v>
                </c:pt>
                <c:pt idx="204">
                  <c:v>44.27</c:v>
                </c:pt>
                <c:pt idx="205">
                  <c:v>46.750000000000007</c:v>
                </c:pt>
                <c:pt idx="206">
                  <c:v>46.720000000000006</c:v>
                </c:pt>
                <c:pt idx="207">
                  <c:v>46.699999999999996</c:v>
                </c:pt>
                <c:pt idx="208">
                  <c:v>46.65</c:v>
                </c:pt>
                <c:pt idx="209">
                  <c:v>46.750000000000007</c:v>
                </c:pt>
                <c:pt idx="210">
                  <c:v>46.73</c:v>
                </c:pt>
                <c:pt idx="211">
                  <c:v>46.71</c:v>
                </c:pt>
                <c:pt idx="212">
                  <c:v>46.669999999999995</c:v>
                </c:pt>
                <c:pt idx="213">
                  <c:v>46.690000000000005</c:v>
                </c:pt>
                <c:pt idx="214">
                  <c:v>46.73</c:v>
                </c:pt>
                <c:pt idx="215">
                  <c:v>46.699999999999996</c:v>
                </c:pt>
                <c:pt idx="216">
                  <c:v>46.77</c:v>
                </c:pt>
                <c:pt idx="217">
                  <c:v>46.860000000000007</c:v>
                </c:pt>
                <c:pt idx="218">
                  <c:v>46.860000000000007</c:v>
                </c:pt>
                <c:pt idx="219">
                  <c:v>46.9</c:v>
                </c:pt>
                <c:pt idx="220">
                  <c:v>46.940000000000005</c:v>
                </c:pt>
                <c:pt idx="221">
                  <c:v>46.970000000000006</c:v>
                </c:pt>
                <c:pt idx="222">
                  <c:v>46.96</c:v>
                </c:pt>
                <c:pt idx="223">
                  <c:v>47.01</c:v>
                </c:pt>
                <c:pt idx="224">
                  <c:v>46.949999999999996</c:v>
                </c:pt>
                <c:pt idx="225">
                  <c:v>46.889999999999993</c:v>
                </c:pt>
                <c:pt idx="226">
                  <c:v>46.889999999999993</c:v>
                </c:pt>
                <c:pt idx="227">
                  <c:v>46.940000000000005</c:v>
                </c:pt>
                <c:pt idx="228">
                  <c:v>46.82</c:v>
                </c:pt>
                <c:pt idx="229">
                  <c:v>46.910000000000004</c:v>
                </c:pt>
                <c:pt idx="230">
                  <c:v>47.02</c:v>
                </c:pt>
                <c:pt idx="231">
                  <c:v>47.080000000000005</c:v>
                </c:pt>
                <c:pt idx="232">
                  <c:v>47.04</c:v>
                </c:pt>
                <c:pt idx="233">
                  <c:v>47.000000000000007</c:v>
                </c:pt>
                <c:pt idx="234">
                  <c:v>47.059999999999995</c:v>
                </c:pt>
                <c:pt idx="235">
                  <c:v>47.000000000000007</c:v>
                </c:pt>
                <c:pt idx="236">
                  <c:v>47.01</c:v>
                </c:pt>
                <c:pt idx="237">
                  <c:v>47.04</c:v>
                </c:pt>
                <c:pt idx="238">
                  <c:v>47.04</c:v>
                </c:pt>
                <c:pt idx="239">
                  <c:v>47.04</c:v>
                </c:pt>
                <c:pt idx="240">
                  <c:v>47.139999999999993</c:v>
                </c:pt>
                <c:pt idx="241">
                  <c:v>47.139999999999993</c:v>
                </c:pt>
                <c:pt idx="242">
                  <c:v>47.15</c:v>
                </c:pt>
                <c:pt idx="243">
                  <c:v>47.139999999999993</c:v>
                </c:pt>
                <c:pt idx="244">
                  <c:v>47.089999999999996</c:v>
                </c:pt>
                <c:pt idx="245">
                  <c:v>47.169999999999995</c:v>
                </c:pt>
                <c:pt idx="246">
                  <c:v>47.29</c:v>
                </c:pt>
                <c:pt idx="247">
                  <c:v>47.35</c:v>
                </c:pt>
                <c:pt idx="248">
                  <c:v>47.37</c:v>
                </c:pt>
                <c:pt idx="249">
                  <c:v>47.440000000000005</c:v>
                </c:pt>
                <c:pt idx="250">
                  <c:v>47.410000000000004</c:v>
                </c:pt>
                <c:pt idx="251">
                  <c:v>47.470000000000006</c:v>
                </c:pt>
                <c:pt idx="252">
                  <c:v>47.48</c:v>
                </c:pt>
                <c:pt idx="253">
                  <c:v>47.440000000000005</c:v>
                </c:pt>
                <c:pt idx="254">
                  <c:v>47.37</c:v>
                </c:pt>
                <c:pt idx="255">
                  <c:v>47.389999999999993</c:v>
                </c:pt>
                <c:pt idx="256">
                  <c:v>47.449999999999996</c:v>
                </c:pt>
                <c:pt idx="257">
                  <c:v>47.389999999999993</c:v>
                </c:pt>
                <c:pt idx="258">
                  <c:v>47.410000000000004</c:v>
                </c:pt>
                <c:pt idx="259">
                  <c:v>47.48</c:v>
                </c:pt>
                <c:pt idx="260">
                  <c:v>47.52</c:v>
                </c:pt>
                <c:pt idx="261">
                  <c:v>47.529999999999994</c:v>
                </c:pt>
                <c:pt idx="262">
                  <c:v>47.559999999999995</c:v>
                </c:pt>
                <c:pt idx="263">
                  <c:v>47.57</c:v>
                </c:pt>
                <c:pt idx="264">
                  <c:v>47.550000000000004</c:v>
                </c:pt>
                <c:pt idx="265">
                  <c:v>47.52</c:v>
                </c:pt>
                <c:pt idx="266">
                  <c:v>47.449999999999996</c:v>
                </c:pt>
                <c:pt idx="267">
                  <c:v>47.29</c:v>
                </c:pt>
                <c:pt idx="268">
                  <c:v>47.32</c:v>
                </c:pt>
                <c:pt idx="269">
                  <c:v>47.360000000000007</c:v>
                </c:pt>
                <c:pt idx="270">
                  <c:v>47.46</c:v>
                </c:pt>
                <c:pt idx="271">
                  <c:v>47.54</c:v>
                </c:pt>
                <c:pt idx="272">
                  <c:v>47.639999999999993</c:v>
                </c:pt>
                <c:pt idx="273">
                  <c:v>47.62</c:v>
                </c:pt>
                <c:pt idx="274">
                  <c:v>47.68</c:v>
                </c:pt>
                <c:pt idx="275">
                  <c:v>47.74</c:v>
                </c:pt>
                <c:pt idx="276">
                  <c:v>47.809999999999995</c:v>
                </c:pt>
                <c:pt idx="277">
                  <c:v>47.779999999999994</c:v>
                </c:pt>
                <c:pt idx="278">
                  <c:v>47.79</c:v>
                </c:pt>
                <c:pt idx="279">
                  <c:v>47.910000000000004</c:v>
                </c:pt>
                <c:pt idx="280">
                  <c:v>47.99</c:v>
                </c:pt>
                <c:pt idx="281">
                  <c:v>48.110000000000007</c:v>
                </c:pt>
                <c:pt idx="282">
                  <c:v>48.24</c:v>
                </c:pt>
                <c:pt idx="283">
                  <c:v>48.339999999999996</c:v>
                </c:pt>
                <c:pt idx="284">
                  <c:v>48.4</c:v>
                </c:pt>
                <c:pt idx="285">
                  <c:v>48.389999999999993</c:v>
                </c:pt>
                <c:pt idx="286">
                  <c:v>48.38</c:v>
                </c:pt>
                <c:pt idx="287">
                  <c:v>48.449999999999996</c:v>
                </c:pt>
                <c:pt idx="288">
                  <c:v>48.470000000000006</c:v>
                </c:pt>
                <c:pt idx="289">
                  <c:v>48.54</c:v>
                </c:pt>
                <c:pt idx="290">
                  <c:v>48.6</c:v>
                </c:pt>
                <c:pt idx="291">
                  <c:v>48.529999999999994</c:v>
                </c:pt>
                <c:pt idx="292">
                  <c:v>48.65</c:v>
                </c:pt>
                <c:pt idx="293">
                  <c:v>48.71</c:v>
                </c:pt>
                <c:pt idx="294">
                  <c:v>48.779999999999994</c:v>
                </c:pt>
                <c:pt idx="295">
                  <c:v>48.800000000000004</c:v>
                </c:pt>
                <c:pt idx="296">
                  <c:v>48.85</c:v>
                </c:pt>
                <c:pt idx="297">
                  <c:v>48.87</c:v>
                </c:pt>
                <c:pt idx="298">
                  <c:v>48.889999999999993</c:v>
                </c:pt>
                <c:pt idx="299">
                  <c:v>48.73</c:v>
                </c:pt>
                <c:pt idx="300">
                  <c:v>48.550000000000004</c:v>
                </c:pt>
                <c:pt idx="301">
                  <c:v>48.43</c:v>
                </c:pt>
                <c:pt idx="302">
                  <c:v>48.440000000000005</c:v>
                </c:pt>
                <c:pt idx="303">
                  <c:v>48.68</c:v>
                </c:pt>
                <c:pt idx="304">
                  <c:v>48.669999999999995</c:v>
                </c:pt>
                <c:pt idx="305">
                  <c:v>48.699999999999996</c:v>
                </c:pt>
                <c:pt idx="306">
                  <c:v>48.71</c:v>
                </c:pt>
                <c:pt idx="307">
                  <c:v>48.74</c:v>
                </c:pt>
                <c:pt idx="308">
                  <c:v>48.85</c:v>
                </c:pt>
                <c:pt idx="309">
                  <c:v>48.87</c:v>
                </c:pt>
                <c:pt idx="310">
                  <c:v>48.919999999999995</c:v>
                </c:pt>
                <c:pt idx="311">
                  <c:v>48.96</c:v>
                </c:pt>
                <c:pt idx="312">
                  <c:v>48.98</c:v>
                </c:pt>
                <c:pt idx="313">
                  <c:v>49.050000000000004</c:v>
                </c:pt>
                <c:pt idx="314">
                  <c:v>49.160000000000004</c:v>
                </c:pt>
                <c:pt idx="315">
                  <c:v>49.15</c:v>
                </c:pt>
                <c:pt idx="316">
                  <c:v>49.059999999999995</c:v>
                </c:pt>
                <c:pt idx="317">
                  <c:v>49.01</c:v>
                </c:pt>
                <c:pt idx="318">
                  <c:v>49.02</c:v>
                </c:pt>
                <c:pt idx="319">
                  <c:v>48.940000000000005</c:v>
                </c:pt>
                <c:pt idx="320">
                  <c:v>49.01</c:v>
                </c:pt>
                <c:pt idx="321">
                  <c:v>49.15</c:v>
                </c:pt>
                <c:pt idx="322">
                  <c:v>49.18</c:v>
                </c:pt>
                <c:pt idx="323">
                  <c:v>49.13</c:v>
                </c:pt>
                <c:pt idx="324">
                  <c:v>49.23</c:v>
                </c:pt>
                <c:pt idx="325">
                  <c:v>49.279999999999994</c:v>
                </c:pt>
                <c:pt idx="326">
                  <c:v>49.169999999999995</c:v>
                </c:pt>
                <c:pt idx="327">
                  <c:v>49.250000000000007</c:v>
                </c:pt>
                <c:pt idx="328">
                  <c:v>49.29</c:v>
                </c:pt>
                <c:pt idx="329">
                  <c:v>49.330000000000005</c:v>
                </c:pt>
                <c:pt idx="330">
                  <c:v>49.360000000000007</c:v>
                </c:pt>
                <c:pt idx="331">
                  <c:v>49.589999999999996</c:v>
                </c:pt>
                <c:pt idx="332">
                  <c:v>49.589999999999996</c:v>
                </c:pt>
                <c:pt idx="333">
                  <c:v>49.589999999999996</c:v>
                </c:pt>
                <c:pt idx="334">
                  <c:v>49.51</c:v>
                </c:pt>
                <c:pt idx="335">
                  <c:v>49.529999999999994</c:v>
                </c:pt>
                <c:pt idx="336">
                  <c:v>49.610000000000007</c:v>
                </c:pt>
                <c:pt idx="337">
                  <c:v>49.669999999999995</c:v>
                </c:pt>
                <c:pt idx="338">
                  <c:v>49.76</c:v>
                </c:pt>
                <c:pt idx="339">
                  <c:v>49.720000000000006</c:v>
                </c:pt>
                <c:pt idx="340">
                  <c:v>49.860000000000007</c:v>
                </c:pt>
                <c:pt idx="341">
                  <c:v>49.940000000000005</c:v>
                </c:pt>
                <c:pt idx="342">
                  <c:v>49.910000000000004</c:v>
                </c:pt>
                <c:pt idx="343">
                  <c:v>49.82</c:v>
                </c:pt>
                <c:pt idx="344">
                  <c:v>49.93</c:v>
                </c:pt>
                <c:pt idx="345">
                  <c:v>50.000000000000007</c:v>
                </c:pt>
                <c:pt idx="346">
                  <c:v>50.02</c:v>
                </c:pt>
                <c:pt idx="347">
                  <c:v>50.089999999999996</c:v>
                </c:pt>
                <c:pt idx="348">
                  <c:v>50.080000000000005</c:v>
                </c:pt>
                <c:pt idx="349">
                  <c:v>50.029999999999994</c:v>
                </c:pt>
                <c:pt idx="350">
                  <c:v>50.080000000000005</c:v>
                </c:pt>
                <c:pt idx="351">
                  <c:v>50.26</c:v>
                </c:pt>
                <c:pt idx="352">
                  <c:v>50.220000000000006</c:v>
                </c:pt>
                <c:pt idx="353">
                  <c:v>50.32</c:v>
                </c:pt>
                <c:pt idx="354">
                  <c:v>50.389999999999993</c:v>
                </c:pt>
                <c:pt idx="355">
                  <c:v>50.309999999999995</c:v>
                </c:pt>
                <c:pt idx="356">
                  <c:v>50.050000000000004</c:v>
                </c:pt>
                <c:pt idx="357">
                  <c:v>50.169999999999995</c:v>
                </c:pt>
                <c:pt idx="358">
                  <c:v>50.309999999999995</c:v>
                </c:pt>
                <c:pt idx="359">
                  <c:v>50.300000000000004</c:v>
                </c:pt>
                <c:pt idx="360">
                  <c:v>50.339999999999996</c:v>
                </c:pt>
                <c:pt idx="361">
                  <c:v>50.449999999999996</c:v>
                </c:pt>
                <c:pt idx="362">
                  <c:v>50.51</c:v>
                </c:pt>
                <c:pt idx="363">
                  <c:v>50.54</c:v>
                </c:pt>
                <c:pt idx="364">
                  <c:v>50.77</c:v>
                </c:pt>
                <c:pt idx="365">
                  <c:v>50.839999999999996</c:v>
                </c:pt>
                <c:pt idx="366">
                  <c:v>50.71</c:v>
                </c:pt>
                <c:pt idx="367">
                  <c:v>50.85</c:v>
                </c:pt>
                <c:pt idx="368">
                  <c:v>50.88</c:v>
                </c:pt>
                <c:pt idx="369">
                  <c:v>50.720000000000006</c:v>
                </c:pt>
                <c:pt idx="370">
                  <c:v>50.830000000000005</c:v>
                </c:pt>
                <c:pt idx="371">
                  <c:v>50.85</c:v>
                </c:pt>
                <c:pt idx="372">
                  <c:v>50.669999999999995</c:v>
                </c:pt>
                <c:pt idx="373">
                  <c:v>50.98</c:v>
                </c:pt>
                <c:pt idx="374">
                  <c:v>51.000000000000007</c:v>
                </c:pt>
                <c:pt idx="375">
                  <c:v>51.169999999999995</c:v>
                </c:pt>
                <c:pt idx="376">
                  <c:v>50.860000000000007</c:v>
                </c:pt>
                <c:pt idx="377">
                  <c:v>46.199999999999996</c:v>
                </c:pt>
                <c:pt idx="378">
                  <c:v>46.300000000000004</c:v>
                </c:pt>
                <c:pt idx="379">
                  <c:v>46.51</c:v>
                </c:pt>
                <c:pt idx="380">
                  <c:v>46.6</c:v>
                </c:pt>
                <c:pt idx="381">
                  <c:v>46.6</c:v>
                </c:pt>
                <c:pt idx="382">
                  <c:v>46.940000000000005</c:v>
                </c:pt>
                <c:pt idx="383">
                  <c:v>46.88</c:v>
                </c:pt>
                <c:pt idx="384">
                  <c:v>46.949999999999996</c:v>
                </c:pt>
                <c:pt idx="385">
                  <c:v>47.1</c:v>
                </c:pt>
                <c:pt idx="386">
                  <c:v>47.220000000000006</c:v>
                </c:pt>
                <c:pt idx="387">
                  <c:v>47.139999999999993</c:v>
                </c:pt>
                <c:pt idx="388">
                  <c:v>47.38</c:v>
                </c:pt>
                <c:pt idx="389">
                  <c:v>47.51</c:v>
                </c:pt>
                <c:pt idx="390">
                  <c:v>47.779999999999994</c:v>
                </c:pt>
                <c:pt idx="391">
                  <c:v>47.73</c:v>
                </c:pt>
                <c:pt idx="392">
                  <c:v>47.85</c:v>
                </c:pt>
                <c:pt idx="393">
                  <c:v>47.800000000000004</c:v>
                </c:pt>
                <c:pt idx="394">
                  <c:v>48.48</c:v>
                </c:pt>
                <c:pt idx="395">
                  <c:v>48.27</c:v>
                </c:pt>
                <c:pt idx="396">
                  <c:v>48.9</c:v>
                </c:pt>
                <c:pt idx="397">
                  <c:v>48.910000000000004</c:v>
                </c:pt>
                <c:pt idx="398">
                  <c:v>48.889999999999993</c:v>
                </c:pt>
                <c:pt idx="399">
                  <c:v>48.9</c:v>
                </c:pt>
                <c:pt idx="400">
                  <c:v>49.139999999999993</c:v>
                </c:pt>
                <c:pt idx="401">
                  <c:v>49.15</c:v>
                </c:pt>
                <c:pt idx="402">
                  <c:v>49.139999999999993</c:v>
                </c:pt>
                <c:pt idx="403">
                  <c:v>49.35</c:v>
                </c:pt>
                <c:pt idx="404">
                  <c:v>48.26</c:v>
                </c:pt>
                <c:pt idx="405">
                  <c:v>48.21</c:v>
                </c:pt>
                <c:pt idx="406">
                  <c:v>48.050000000000004</c:v>
                </c:pt>
                <c:pt idx="407">
                  <c:v>47.88</c:v>
                </c:pt>
                <c:pt idx="408">
                  <c:v>47.77</c:v>
                </c:pt>
                <c:pt idx="409">
                  <c:v>47.71</c:v>
                </c:pt>
                <c:pt idx="410">
                  <c:v>47.62</c:v>
                </c:pt>
                <c:pt idx="411">
                  <c:v>47.51</c:v>
                </c:pt>
                <c:pt idx="412">
                  <c:v>47.309999999999995</c:v>
                </c:pt>
                <c:pt idx="413">
                  <c:v>47.220000000000006</c:v>
                </c:pt>
                <c:pt idx="414">
                  <c:v>47.470000000000006</c:v>
                </c:pt>
                <c:pt idx="415">
                  <c:v>47.43</c:v>
                </c:pt>
                <c:pt idx="416">
                  <c:v>47.089999999999996</c:v>
                </c:pt>
                <c:pt idx="417">
                  <c:v>46.669999999999995</c:v>
                </c:pt>
                <c:pt idx="418">
                  <c:v>46.48</c:v>
                </c:pt>
                <c:pt idx="419">
                  <c:v>46.32</c:v>
                </c:pt>
                <c:pt idx="420">
                  <c:v>46.07</c:v>
                </c:pt>
                <c:pt idx="421">
                  <c:v>46.000000000000007</c:v>
                </c:pt>
                <c:pt idx="422">
                  <c:v>45.79</c:v>
                </c:pt>
                <c:pt idx="423">
                  <c:v>45.669999999999995</c:v>
                </c:pt>
                <c:pt idx="424">
                  <c:v>45.65</c:v>
                </c:pt>
                <c:pt idx="425">
                  <c:v>45.330000000000005</c:v>
                </c:pt>
                <c:pt idx="426">
                  <c:v>45.279999999999994</c:v>
                </c:pt>
                <c:pt idx="427">
                  <c:v>45.250000000000007</c:v>
                </c:pt>
                <c:pt idx="428">
                  <c:v>45.32</c:v>
                </c:pt>
                <c:pt idx="429">
                  <c:v>45.160000000000004</c:v>
                </c:pt>
                <c:pt idx="430">
                  <c:v>45.309999999999995</c:v>
                </c:pt>
                <c:pt idx="431">
                  <c:v>45.49</c:v>
                </c:pt>
                <c:pt idx="432">
                  <c:v>45.529999999999994</c:v>
                </c:pt>
                <c:pt idx="433">
                  <c:v>45.68</c:v>
                </c:pt>
                <c:pt idx="434">
                  <c:v>45.71</c:v>
                </c:pt>
                <c:pt idx="435">
                  <c:v>45.82</c:v>
                </c:pt>
                <c:pt idx="436">
                  <c:v>45.88</c:v>
                </c:pt>
                <c:pt idx="437">
                  <c:v>45.970000000000006</c:v>
                </c:pt>
                <c:pt idx="438">
                  <c:v>46.000000000000007</c:v>
                </c:pt>
                <c:pt idx="439">
                  <c:v>45.99</c:v>
                </c:pt>
                <c:pt idx="440">
                  <c:v>46.04</c:v>
                </c:pt>
                <c:pt idx="441">
                  <c:v>46.139999999999993</c:v>
                </c:pt>
                <c:pt idx="442">
                  <c:v>46.15</c:v>
                </c:pt>
                <c:pt idx="443">
                  <c:v>46.26</c:v>
                </c:pt>
                <c:pt idx="444">
                  <c:v>46.37</c:v>
                </c:pt>
                <c:pt idx="445">
                  <c:v>46.38</c:v>
                </c:pt>
                <c:pt idx="446">
                  <c:v>46.589999999999996</c:v>
                </c:pt>
                <c:pt idx="447">
                  <c:v>46.65</c:v>
                </c:pt>
                <c:pt idx="448">
                  <c:v>46.610000000000007</c:v>
                </c:pt>
                <c:pt idx="449">
                  <c:v>46.750000000000007</c:v>
                </c:pt>
                <c:pt idx="450">
                  <c:v>46.720000000000006</c:v>
                </c:pt>
                <c:pt idx="451">
                  <c:v>46.949999999999996</c:v>
                </c:pt>
                <c:pt idx="452">
                  <c:v>46.88</c:v>
                </c:pt>
                <c:pt idx="453">
                  <c:v>46.9</c:v>
                </c:pt>
                <c:pt idx="454">
                  <c:v>46.860000000000007</c:v>
                </c:pt>
                <c:pt idx="455">
                  <c:v>46.79</c:v>
                </c:pt>
                <c:pt idx="456">
                  <c:v>46.48</c:v>
                </c:pt>
                <c:pt idx="457">
                  <c:v>46.419999999999995</c:v>
                </c:pt>
                <c:pt idx="458">
                  <c:v>46.18</c:v>
                </c:pt>
                <c:pt idx="459">
                  <c:v>46.199999999999996</c:v>
                </c:pt>
                <c:pt idx="460">
                  <c:v>46.199999999999996</c:v>
                </c:pt>
                <c:pt idx="461">
                  <c:v>45.93</c:v>
                </c:pt>
                <c:pt idx="462">
                  <c:v>45.690000000000005</c:v>
                </c:pt>
                <c:pt idx="463">
                  <c:v>45.93</c:v>
                </c:pt>
                <c:pt idx="464">
                  <c:v>46.050000000000004</c:v>
                </c:pt>
                <c:pt idx="465">
                  <c:v>45.9</c:v>
                </c:pt>
                <c:pt idx="466">
                  <c:v>45.860000000000007</c:v>
                </c:pt>
                <c:pt idx="467">
                  <c:v>45.970000000000006</c:v>
                </c:pt>
                <c:pt idx="468">
                  <c:v>45.199999999999996</c:v>
                </c:pt>
                <c:pt idx="469">
                  <c:v>45.169999999999995</c:v>
                </c:pt>
                <c:pt idx="470">
                  <c:v>45.190000000000005</c:v>
                </c:pt>
                <c:pt idx="471">
                  <c:v>44.79</c:v>
                </c:pt>
                <c:pt idx="472">
                  <c:v>44.809999999999995</c:v>
                </c:pt>
                <c:pt idx="473">
                  <c:v>44.9</c:v>
                </c:pt>
                <c:pt idx="474">
                  <c:v>44.940000000000005</c:v>
                </c:pt>
                <c:pt idx="475">
                  <c:v>44.93</c:v>
                </c:pt>
                <c:pt idx="476">
                  <c:v>44.410000000000004</c:v>
                </c:pt>
                <c:pt idx="477">
                  <c:v>44.440000000000005</c:v>
                </c:pt>
                <c:pt idx="478">
                  <c:v>44.48</c:v>
                </c:pt>
                <c:pt idx="479">
                  <c:v>44.970000000000006</c:v>
                </c:pt>
                <c:pt idx="480">
                  <c:v>44.82</c:v>
                </c:pt>
                <c:pt idx="481">
                  <c:v>44.96</c:v>
                </c:pt>
                <c:pt idx="482">
                  <c:v>45.110000000000007</c:v>
                </c:pt>
                <c:pt idx="483">
                  <c:v>45.080000000000005</c:v>
                </c:pt>
                <c:pt idx="484">
                  <c:v>45.169999999999995</c:v>
                </c:pt>
                <c:pt idx="485">
                  <c:v>45.250000000000007</c:v>
                </c:pt>
                <c:pt idx="486">
                  <c:v>45.279999999999994</c:v>
                </c:pt>
                <c:pt idx="487">
                  <c:v>45.23</c:v>
                </c:pt>
                <c:pt idx="488">
                  <c:v>45.279999999999994</c:v>
                </c:pt>
                <c:pt idx="489">
                  <c:v>45.27</c:v>
                </c:pt>
                <c:pt idx="490">
                  <c:v>45.300000000000004</c:v>
                </c:pt>
                <c:pt idx="491">
                  <c:v>45.29</c:v>
                </c:pt>
                <c:pt idx="492">
                  <c:v>45.220000000000006</c:v>
                </c:pt>
                <c:pt idx="493">
                  <c:v>45.410000000000004</c:v>
                </c:pt>
                <c:pt idx="494">
                  <c:v>45.57</c:v>
                </c:pt>
                <c:pt idx="495">
                  <c:v>45.699999999999996</c:v>
                </c:pt>
                <c:pt idx="496">
                  <c:v>45.6</c:v>
                </c:pt>
                <c:pt idx="497">
                  <c:v>45.73</c:v>
                </c:pt>
                <c:pt idx="498">
                  <c:v>45.699999999999996</c:v>
                </c:pt>
                <c:pt idx="499">
                  <c:v>45.720000000000006</c:v>
                </c:pt>
                <c:pt idx="500">
                  <c:v>45.669999999999995</c:v>
                </c:pt>
                <c:pt idx="501">
                  <c:v>45.57</c:v>
                </c:pt>
                <c:pt idx="502">
                  <c:v>45.9</c:v>
                </c:pt>
                <c:pt idx="503">
                  <c:v>46.029999999999994</c:v>
                </c:pt>
                <c:pt idx="504">
                  <c:v>46.18</c:v>
                </c:pt>
                <c:pt idx="505">
                  <c:v>46.190000000000005</c:v>
                </c:pt>
                <c:pt idx="506">
                  <c:v>46.389999999999993</c:v>
                </c:pt>
                <c:pt idx="507">
                  <c:v>46.37</c:v>
                </c:pt>
                <c:pt idx="508">
                  <c:v>46.440000000000005</c:v>
                </c:pt>
                <c:pt idx="509">
                  <c:v>46.43</c:v>
                </c:pt>
                <c:pt idx="510">
                  <c:v>46.279999999999994</c:v>
                </c:pt>
                <c:pt idx="511">
                  <c:v>46.27</c:v>
                </c:pt>
                <c:pt idx="512">
                  <c:v>46.389999999999993</c:v>
                </c:pt>
                <c:pt idx="513">
                  <c:v>46.220000000000006</c:v>
                </c:pt>
                <c:pt idx="514">
                  <c:v>46.250000000000007</c:v>
                </c:pt>
                <c:pt idx="515">
                  <c:v>46.46</c:v>
                </c:pt>
                <c:pt idx="516">
                  <c:v>46.48</c:v>
                </c:pt>
                <c:pt idx="517">
                  <c:v>46.449999999999996</c:v>
                </c:pt>
                <c:pt idx="518">
                  <c:v>46.339999999999996</c:v>
                </c:pt>
                <c:pt idx="519">
                  <c:v>46.410000000000004</c:v>
                </c:pt>
                <c:pt idx="520">
                  <c:v>46.4</c:v>
                </c:pt>
                <c:pt idx="521">
                  <c:v>46.49</c:v>
                </c:pt>
                <c:pt idx="522">
                  <c:v>46.449999999999996</c:v>
                </c:pt>
                <c:pt idx="523">
                  <c:v>46.500000000000007</c:v>
                </c:pt>
                <c:pt idx="524">
                  <c:v>46.550000000000004</c:v>
                </c:pt>
                <c:pt idx="525">
                  <c:v>46.669999999999995</c:v>
                </c:pt>
                <c:pt idx="526">
                  <c:v>46.690000000000005</c:v>
                </c:pt>
                <c:pt idx="527">
                  <c:v>46.52</c:v>
                </c:pt>
                <c:pt idx="528">
                  <c:v>46.529999999999994</c:v>
                </c:pt>
                <c:pt idx="529">
                  <c:v>46.449999999999996</c:v>
                </c:pt>
                <c:pt idx="530">
                  <c:v>46.43</c:v>
                </c:pt>
                <c:pt idx="531">
                  <c:v>46.48</c:v>
                </c:pt>
                <c:pt idx="532">
                  <c:v>46.46</c:v>
                </c:pt>
                <c:pt idx="533">
                  <c:v>46.6</c:v>
                </c:pt>
                <c:pt idx="534">
                  <c:v>46.889999999999993</c:v>
                </c:pt>
                <c:pt idx="535">
                  <c:v>46.800000000000004</c:v>
                </c:pt>
                <c:pt idx="536">
                  <c:v>46.860000000000007</c:v>
                </c:pt>
                <c:pt idx="537">
                  <c:v>46.98</c:v>
                </c:pt>
                <c:pt idx="538">
                  <c:v>47.110000000000007</c:v>
                </c:pt>
                <c:pt idx="539">
                  <c:v>47.190000000000005</c:v>
                </c:pt>
                <c:pt idx="540">
                  <c:v>47.71</c:v>
                </c:pt>
                <c:pt idx="541">
                  <c:v>47.830000000000005</c:v>
                </c:pt>
                <c:pt idx="542">
                  <c:v>47.79</c:v>
                </c:pt>
                <c:pt idx="543">
                  <c:v>47.79</c:v>
                </c:pt>
              </c:numCache>
            </c:numRef>
          </c:val>
        </c:ser>
        <c:ser>
          <c:idx val="3"/>
          <c:order val="2"/>
          <c:tx>
            <c:v>2224</c:v>
          </c:tx>
          <c:marker>
            <c:symbol val="none"/>
          </c:marker>
          <c:val>
            <c:numRef>
              <c:f>Sheet2!$H$2:$H$1108</c:f>
              <c:numCache>
                <c:formatCode>General</c:formatCode>
                <c:ptCount val="1107"/>
                <c:pt idx="0">
                  <c:v>41.63</c:v>
                </c:pt>
                <c:pt idx="1">
                  <c:v>41.74</c:v>
                </c:pt>
                <c:pt idx="2">
                  <c:v>41.87</c:v>
                </c:pt>
                <c:pt idx="3">
                  <c:v>41.99</c:v>
                </c:pt>
                <c:pt idx="4">
                  <c:v>42.02</c:v>
                </c:pt>
                <c:pt idx="5">
                  <c:v>42.139999999999993</c:v>
                </c:pt>
                <c:pt idx="6">
                  <c:v>42.27</c:v>
                </c:pt>
                <c:pt idx="7">
                  <c:v>42.15</c:v>
                </c:pt>
                <c:pt idx="8">
                  <c:v>42.29</c:v>
                </c:pt>
                <c:pt idx="9">
                  <c:v>42.410000000000004</c:v>
                </c:pt>
                <c:pt idx="10">
                  <c:v>42.57</c:v>
                </c:pt>
                <c:pt idx="11">
                  <c:v>42.660000000000004</c:v>
                </c:pt>
                <c:pt idx="12">
                  <c:v>42.720000000000006</c:v>
                </c:pt>
                <c:pt idx="13">
                  <c:v>42.830000000000005</c:v>
                </c:pt>
                <c:pt idx="14">
                  <c:v>42.85</c:v>
                </c:pt>
                <c:pt idx="15">
                  <c:v>43.000000000000007</c:v>
                </c:pt>
                <c:pt idx="16">
                  <c:v>43.089999999999996</c:v>
                </c:pt>
                <c:pt idx="17">
                  <c:v>43.080000000000005</c:v>
                </c:pt>
                <c:pt idx="18">
                  <c:v>43.309999999999995</c:v>
                </c:pt>
                <c:pt idx="19">
                  <c:v>43.4</c:v>
                </c:pt>
                <c:pt idx="20">
                  <c:v>43.550000000000004</c:v>
                </c:pt>
                <c:pt idx="21">
                  <c:v>43.610000000000007</c:v>
                </c:pt>
                <c:pt idx="22">
                  <c:v>43.690000000000005</c:v>
                </c:pt>
                <c:pt idx="23">
                  <c:v>43.800000000000004</c:v>
                </c:pt>
                <c:pt idx="24">
                  <c:v>43.809999999999995</c:v>
                </c:pt>
                <c:pt idx="25">
                  <c:v>43.96</c:v>
                </c:pt>
                <c:pt idx="26">
                  <c:v>44.000000000000007</c:v>
                </c:pt>
                <c:pt idx="27">
                  <c:v>44.139999999999993</c:v>
                </c:pt>
                <c:pt idx="28">
                  <c:v>44.279999999999994</c:v>
                </c:pt>
                <c:pt idx="29">
                  <c:v>44.26</c:v>
                </c:pt>
                <c:pt idx="30">
                  <c:v>44.4</c:v>
                </c:pt>
                <c:pt idx="31">
                  <c:v>44.51</c:v>
                </c:pt>
                <c:pt idx="32">
                  <c:v>44.550000000000004</c:v>
                </c:pt>
                <c:pt idx="33">
                  <c:v>44.559999999999995</c:v>
                </c:pt>
                <c:pt idx="34">
                  <c:v>44.63</c:v>
                </c:pt>
                <c:pt idx="35">
                  <c:v>44.669999999999995</c:v>
                </c:pt>
                <c:pt idx="36">
                  <c:v>44.669999999999995</c:v>
                </c:pt>
                <c:pt idx="37">
                  <c:v>44.79</c:v>
                </c:pt>
                <c:pt idx="38">
                  <c:v>44.88</c:v>
                </c:pt>
                <c:pt idx="39">
                  <c:v>44.919999999999995</c:v>
                </c:pt>
                <c:pt idx="40">
                  <c:v>44.99</c:v>
                </c:pt>
                <c:pt idx="41">
                  <c:v>45.07</c:v>
                </c:pt>
                <c:pt idx="42">
                  <c:v>45.089999999999996</c:v>
                </c:pt>
                <c:pt idx="43">
                  <c:v>45.13</c:v>
                </c:pt>
                <c:pt idx="44">
                  <c:v>45.1</c:v>
                </c:pt>
                <c:pt idx="45">
                  <c:v>45.080000000000005</c:v>
                </c:pt>
                <c:pt idx="46">
                  <c:v>45.080000000000005</c:v>
                </c:pt>
                <c:pt idx="47">
                  <c:v>45.059999999999995</c:v>
                </c:pt>
                <c:pt idx="48">
                  <c:v>45.000000000000007</c:v>
                </c:pt>
                <c:pt idx="49">
                  <c:v>44.970000000000006</c:v>
                </c:pt>
                <c:pt idx="50">
                  <c:v>44.93</c:v>
                </c:pt>
                <c:pt idx="51">
                  <c:v>44.77</c:v>
                </c:pt>
                <c:pt idx="52">
                  <c:v>44.77</c:v>
                </c:pt>
                <c:pt idx="53">
                  <c:v>44.85</c:v>
                </c:pt>
                <c:pt idx="54">
                  <c:v>44.88</c:v>
                </c:pt>
                <c:pt idx="55">
                  <c:v>44.85</c:v>
                </c:pt>
                <c:pt idx="56">
                  <c:v>44.77</c:v>
                </c:pt>
                <c:pt idx="57">
                  <c:v>44.779999999999994</c:v>
                </c:pt>
                <c:pt idx="58">
                  <c:v>44.77</c:v>
                </c:pt>
                <c:pt idx="59">
                  <c:v>44.860000000000007</c:v>
                </c:pt>
                <c:pt idx="60">
                  <c:v>44.919999999999995</c:v>
                </c:pt>
                <c:pt idx="61">
                  <c:v>44.949999999999996</c:v>
                </c:pt>
                <c:pt idx="62">
                  <c:v>44.889999999999993</c:v>
                </c:pt>
                <c:pt idx="63">
                  <c:v>44.82</c:v>
                </c:pt>
                <c:pt idx="64">
                  <c:v>44.77</c:v>
                </c:pt>
                <c:pt idx="65">
                  <c:v>44.660000000000004</c:v>
                </c:pt>
                <c:pt idx="66">
                  <c:v>44.389999999999993</c:v>
                </c:pt>
                <c:pt idx="67">
                  <c:v>44.339999999999996</c:v>
                </c:pt>
                <c:pt idx="68">
                  <c:v>44.470000000000006</c:v>
                </c:pt>
                <c:pt idx="69">
                  <c:v>44.49</c:v>
                </c:pt>
                <c:pt idx="70">
                  <c:v>44.470000000000006</c:v>
                </c:pt>
                <c:pt idx="71">
                  <c:v>44.4</c:v>
                </c:pt>
                <c:pt idx="72">
                  <c:v>44.35</c:v>
                </c:pt>
                <c:pt idx="73">
                  <c:v>44.470000000000006</c:v>
                </c:pt>
                <c:pt idx="74">
                  <c:v>44.500000000000007</c:v>
                </c:pt>
                <c:pt idx="75">
                  <c:v>44.449999999999996</c:v>
                </c:pt>
                <c:pt idx="76">
                  <c:v>44.52</c:v>
                </c:pt>
                <c:pt idx="77">
                  <c:v>44.550000000000004</c:v>
                </c:pt>
                <c:pt idx="78">
                  <c:v>44.529999999999994</c:v>
                </c:pt>
                <c:pt idx="79">
                  <c:v>44.389999999999993</c:v>
                </c:pt>
                <c:pt idx="80">
                  <c:v>44.419999999999995</c:v>
                </c:pt>
                <c:pt idx="81">
                  <c:v>44.37</c:v>
                </c:pt>
                <c:pt idx="82">
                  <c:v>44.43</c:v>
                </c:pt>
                <c:pt idx="83">
                  <c:v>44.449999999999996</c:v>
                </c:pt>
                <c:pt idx="84">
                  <c:v>44.449999999999996</c:v>
                </c:pt>
                <c:pt idx="85">
                  <c:v>44.52</c:v>
                </c:pt>
                <c:pt idx="86">
                  <c:v>44.6</c:v>
                </c:pt>
                <c:pt idx="87">
                  <c:v>44.690000000000005</c:v>
                </c:pt>
                <c:pt idx="88">
                  <c:v>44.71</c:v>
                </c:pt>
                <c:pt idx="89">
                  <c:v>44.809999999999995</c:v>
                </c:pt>
                <c:pt idx="90">
                  <c:v>44.839999999999996</c:v>
                </c:pt>
                <c:pt idx="91">
                  <c:v>44.910000000000004</c:v>
                </c:pt>
                <c:pt idx="92">
                  <c:v>44.98</c:v>
                </c:pt>
                <c:pt idx="93">
                  <c:v>45.000000000000007</c:v>
                </c:pt>
                <c:pt idx="94">
                  <c:v>45.110000000000007</c:v>
                </c:pt>
                <c:pt idx="95">
                  <c:v>45.139999999999993</c:v>
                </c:pt>
                <c:pt idx="96">
                  <c:v>45.250000000000007</c:v>
                </c:pt>
                <c:pt idx="97">
                  <c:v>45.32</c:v>
                </c:pt>
                <c:pt idx="98">
                  <c:v>45.360000000000007</c:v>
                </c:pt>
                <c:pt idx="99">
                  <c:v>45.339999999999996</c:v>
                </c:pt>
                <c:pt idx="100">
                  <c:v>45.300000000000004</c:v>
                </c:pt>
                <c:pt idx="101">
                  <c:v>45.24</c:v>
                </c:pt>
                <c:pt idx="102">
                  <c:v>45.32</c:v>
                </c:pt>
                <c:pt idx="103">
                  <c:v>45.250000000000007</c:v>
                </c:pt>
                <c:pt idx="104">
                  <c:v>45.26</c:v>
                </c:pt>
                <c:pt idx="105">
                  <c:v>45.330000000000005</c:v>
                </c:pt>
                <c:pt idx="106">
                  <c:v>45.27</c:v>
                </c:pt>
                <c:pt idx="107">
                  <c:v>45.21</c:v>
                </c:pt>
                <c:pt idx="108">
                  <c:v>45.309999999999995</c:v>
                </c:pt>
                <c:pt idx="109">
                  <c:v>45.35</c:v>
                </c:pt>
                <c:pt idx="110">
                  <c:v>45.51</c:v>
                </c:pt>
                <c:pt idx="111">
                  <c:v>45.62</c:v>
                </c:pt>
                <c:pt idx="112">
                  <c:v>45.65</c:v>
                </c:pt>
                <c:pt idx="113">
                  <c:v>45.809999999999995</c:v>
                </c:pt>
                <c:pt idx="114">
                  <c:v>45.800000000000004</c:v>
                </c:pt>
                <c:pt idx="115">
                  <c:v>45.77</c:v>
                </c:pt>
                <c:pt idx="116">
                  <c:v>45.87</c:v>
                </c:pt>
                <c:pt idx="117">
                  <c:v>45.9</c:v>
                </c:pt>
                <c:pt idx="118">
                  <c:v>45.93</c:v>
                </c:pt>
                <c:pt idx="119">
                  <c:v>45.940000000000005</c:v>
                </c:pt>
                <c:pt idx="120">
                  <c:v>45.99</c:v>
                </c:pt>
                <c:pt idx="121">
                  <c:v>46.02</c:v>
                </c:pt>
                <c:pt idx="122">
                  <c:v>46.13</c:v>
                </c:pt>
                <c:pt idx="123">
                  <c:v>46.190000000000005</c:v>
                </c:pt>
                <c:pt idx="124">
                  <c:v>46.15</c:v>
                </c:pt>
                <c:pt idx="125">
                  <c:v>46.23</c:v>
                </c:pt>
                <c:pt idx="126">
                  <c:v>46.160000000000004</c:v>
                </c:pt>
                <c:pt idx="127">
                  <c:v>46.279999999999994</c:v>
                </c:pt>
                <c:pt idx="128">
                  <c:v>46.220000000000006</c:v>
                </c:pt>
                <c:pt idx="129">
                  <c:v>46.12</c:v>
                </c:pt>
                <c:pt idx="130">
                  <c:v>46.050000000000004</c:v>
                </c:pt>
                <c:pt idx="131">
                  <c:v>46.050000000000004</c:v>
                </c:pt>
                <c:pt idx="132">
                  <c:v>46.07</c:v>
                </c:pt>
                <c:pt idx="133">
                  <c:v>46.000000000000007</c:v>
                </c:pt>
                <c:pt idx="134">
                  <c:v>45.93</c:v>
                </c:pt>
                <c:pt idx="135">
                  <c:v>45.910000000000004</c:v>
                </c:pt>
                <c:pt idx="136">
                  <c:v>45.949999999999996</c:v>
                </c:pt>
                <c:pt idx="137">
                  <c:v>45.699999999999996</c:v>
                </c:pt>
                <c:pt idx="138">
                  <c:v>45.68</c:v>
                </c:pt>
                <c:pt idx="139">
                  <c:v>45.779999999999994</c:v>
                </c:pt>
                <c:pt idx="140">
                  <c:v>45.839999999999996</c:v>
                </c:pt>
                <c:pt idx="141">
                  <c:v>45.830000000000005</c:v>
                </c:pt>
                <c:pt idx="142">
                  <c:v>45.87</c:v>
                </c:pt>
                <c:pt idx="143">
                  <c:v>45.93</c:v>
                </c:pt>
                <c:pt idx="144">
                  <c:v>45.85</c:v>
                </c:pt>
                <c:pt idx="145">
                  <c:v>45.800000000000004</c:v>
                </c:pt>
                <c:pt idx="146">
                  <c:v>45.839999999999996</c:v>
                </c:pt>
                <c:pt idx="147">
                  <c:v>45.889999999999993</c:v>
                </c:pt>
                <c:pt idx="148">
                  <c:v>45.98</c:v>
                </c:pt>
                <c:pt idx="149">
                  <c:v>45.949999999999996</c:v>
                </c:pt>
                <c:pt idx="150">
                  <c:v>45.74</c:v>
                </c:pt>
                <c:pt idx="151">
                  <c:v>45.71</c:v>
                </c:pt>
                <c:pt idx="152">
                  <c:v>45.76</c:v>
                </c:pt>
                <c:pt idx="153">
                  <c:v>45.860000000000007</c:v>
                </c:pt>
                <c:pt idx="154">
                  <c:v>45.910000000000004</c:v>
                </c:pt>
                <c:pt idx="155">
                  <c:v>45.970000000000006</c:v>
                </c:pt>
                <c:pt idx="156">
                  <c:v>45.88</c:v>
                </c:pt>
                <c:pt idx="157">
                  <c:v>45.800000000000004</c:v>
                </c:pt>
                <c:pt idx="158">
                  <c:v>45.82</c:v>
                </c:pt>
                <c:pt idx="159">
                  <c:v>45.87</c:v>
                </c:pt>
                <c:pt idx="160">
                  <c:v>45.85</c:v>
                </c:pt>
                <c:pt idx="161">
                  <c:v>45.93</c:v>
                </c:pt>
                <c:pt idx="162">
                  <c:v>45.910000000000004</c:v>
                </c:pt>
                <c:pt idx="163">
                  <c:v>45.809999999999995</c:v>
                </c:pt>
                <c:pt idx="164">
                  <c:v>45.809999999999995</c:v>
                </c:pt>
                <c:pt idx="165">
                  <c:v>45.860000000000007</c:v>
                </c:pt>
                <c:pt idx="166">
                  <c:v>45.860000000000007</c:v>
                </c:pt>
                <c:pt idx="167">
                  <c:v>45.779999999999994</c:v>
                </c:pt>
                <c:pt idx="168">
                  <c:v>45.750000000000007</c:v>
                </c:pt>
                <c:pt idx="169">
                  <c:v>45.82</c:v>
                </c:pt>
                <c:pt idx="170">
                  <c:v>45.809999999999995</c:v>
                </c:pt>
                <c:pt idx="171">
                  <c:v>45.82</c:v>
                </c:pt>
                <c:pt idx="172">
                  <c:v>45.73</c:v>
                </c:pt>
                <c:pt idx="173">
                  <c:v>45.57</c:v>
                </c:pt>
                <c:pt idx="174">
                  <c:v>45.610000000000007</c:v>
                </c:pt>
                <c:pt idx="175">
                  <c:v>45.699999999999996</c:v>
                </c:pt>
                <c:pt idx="176">
                  <c:v>45.62</c:v>
                </c:pt>
                <c:pt idx="177">
                  <c:v>45.690000000000005</c:v>
                </c:pt>
                <c:pt idx="178">
                  <c:v>45.660000000000004</c:v>
                </c:pt>
                <c:pt idx="179">
                  <c:v>45.68</c:v>
                </c:pt>
                <c:pt idx="180">
                  <c:v>45.660000000000004</c:v>
                </c:pt>
                <c:pt idx="181">
                  <c:v>45.62</c:v>
                </c:pt>
                <c:pt idx="182">
                  <c:v>45.68</c:v>
                </c:pt>
                <c:pt idx="183">
                  <c:v>45.62</c:v>
                </c:pt>
                <c:pt idx="184">
                  <c:v>45.52</c:v>
                </c:pt>
                <c:pt idx="185">
                  <c:v>45.46</c:v>
                </c:pt>
                <c:pt idx="186">
                  <c:v>45.330000000000005</c:v>
                </c:pt>
                <c:pt idx="187">
                  <c:v>45.279999999999994</c:v>
                </c:pt>
                <c:pt idx="188">
                  <c:v>45.199999999999996</c:v>
                </c:pt>
                <c:pt idx="189">
                  <c:v>45.07</c:v>
                </c:pt>
                <c:pt idx="190">
                  <c:v>44.98</c:v>
                </c:pt>
                <c:pt idx="191">
                  <c:v>44.919999999999995</c:v>
                </c:pt>
                <c:pt idx="192">
                  <c:v>44.830000000000005</c:v>
                </c:pt>
                <c:pt idx="193">
                  <c:v>44.800000000000004</c:v>
                </c:pt>
                <c:pt idx="194">
                  <c:v>44.720000000000006</c:v>
                </c:pt>
                <c:pt idx="195">
                  <c:v>44.660000000000004</c:v>
                </c:pt>
                <c:pt idx="196">
                  <c:v>44.610000000000007</c:v>
                </c:pt>
                <c:pt idx="197">
                  <c:v>44.62</c:v>
                </c:pt>
                <c:pt idx="198">
                  <c:v>44.660000000000004</c:v>
                </c:pt>
                <c:pt idx="199">
                  <c:v>44.57</c:v>
                </c:pt>
                <c:pt idx="200">
                  <c:v>44.63</c:v>
                </c:pt>
                <c:pt idx="201">
                  <c:v>44.68</c:v>
                </c:pt>
                <c:pt idx="202">
                  <c:v>44.699999999999996</c:v>
                </c:pt>
                <c:pt idx="203">
                  <c:v>44.74</c:v>
                </c:pt>
                <c:pt idx="204">
                  <c:v>49.51</c:v>
                </c:pt>
                <c:pt idx="205">
                  <c:v>49.669999999999995</c:v>
                </c:pt>
                <c:pt idx="206">
                  <c:v>49.779999999999994</c:v>
                </c:pt>
                <c:pt idx="207">
                  <c:v>49.830000000000005</c:v>
                </c:pt>
                <c:pt idx="208">
                  <c:v>49.860000000000007</c:v>
                </c:pt>
                <c:pt idx="209">
                  <c:v>49.690000000000005</c:v>
                </c:pt>
                <c:pt idx="210">
                  <c:v>49.57</c:v>
                </c:pt>
                <c:pt idx="211">
                  <c:v>49.76</c:v>
                </c:pt>
                <c:pt idx="212">
                  <c:v>49.79</c:v>
                </c:pt>
                <c:pt idx="213">
                  <c:v>49.910000000000004</c:v>
                </c:pt>
                <c:pt idx="214">
                  <c:v>49.93</c:v>
                </c:pt>
                <c:pt idx="215">
                  <c:v>50.01</c:v>
                </c:pt>
                <c:pt idx="216">
                  <c:v>50.1</c:v>
                </c:pt>
                <c:pt idx="217">
                  <c:v>50.190000000000005</c:v>
                </c:pt>
                <c:pt idx="218">
                  <c:v>50.26</c:v>
                </c:pt>
                <c:pt idx="219">
                  <c:v>50.24</c:v>
                </c:pt>
                <c:pt idx="220">
                  <c:v>50.12</c:v>
                </c:pt>
                <c:pt idx="221">
                  <c:v>50.26</c:v>
                </c:pt>
                <c:pt idx="222">
                  <c:v>50.169999999999995</c:v>
                </c:pt>
                <c:pt idx="223">
                  <c:v>50.32</c:v>
                </c:pt>
                <c:pt idx="224">
                  <c:v>50.4</c:v>
                </c:pt>
                <c:pt idx="225">
                  <c:v>50.57</c:v>
                </c:pt>
                <c:pt idx="226">
                  <c:v>50.65</c:v>
                </c:pt>
                <c:pt idx="227">
                  <c:v>50.690000000000005</c:v>
                </c:pt>
                <c:pt idx="228">
                  <c:v>50.68</c:v>
                </c:pt>
                <c:pt idx="229">
                  <c:v>50.6</c:v>
                </c:pt>
                <c:pt idx="230">
                  <c:v>50.54</c:v>
                </c:pt>
                <c:pt idx="231">
                  <c:v>50.51</c:v>
                </c:pt>
                <c:pt idx="232">
                  <c:v>50.500000000000007</c:v>
                </c:pt>
                <c:pt idx="233">
                  <c:v>50.589999999999996</c:v>
                </c:pt>
                <c:pt idx="234">
                  <c:v>50.71</c:v>
                </c:pt>
                <c:pt idx="235">
                  <c:v>50.779999999999994</c:v>
                </c:pt>
                <c:pt idx="236">
                  <c:v>50.699999999999996</c:v>
                </c:pt>
                <c:pt idx="237">
                  <c:v>50.73</c:v>
                </c:pt>
                <c:pt idx="238">
                  <c:v>50.910000000000004</c:v>
                </c:pt>
                <c:pt idx="239">
                  <c:v>51.07</c:v>
                </c:pt>
                <c:pt idx="240">
                  <c:v>51.139999999999993</c:v>
                </c:pt>
                <c:pt idx="241">
                  <c:v>51.160000000000004</c:v>
                </c:pt>
                <c:pt idx="242">
                  <c:v>51.190000000000005</c:v>
                </c:pt>
                <c:pt idx="243">
                  <c:v>51.26</c:v>
                </c:pt>
                <c:pt idx="244">
                  <c:v>51.169999999999995</c:v>
                </c:pt>
                <c:pt idx="245">
                  <c:v>51.27</c:v>
                </c:pt>
                <c:pt idx="246">
                  <c:v>51.389999999999993</c:v>
                </c:pt>
                <c:pt idx="247">
                  <c:v>51.410000000000004</c:v>
                </c:pt>
                <c:pt idx="248">
                  <c:v>51.43</c:v>
                </c:pt>
                <c:pt idx="249">
                  <c:v>51.43</c:v>
                </c:pt>
                <c:pt idx="250">
                  <c:v>51.419999999999995</c:v>
                </c:pt>
                <c:pt idx="251">
                  <c:v>51.559999999999995</c:v>
                </c:pt>
                <c:pt idx="252">
                  <c:v>51.660000000000004</c:v>
                </c:pt>
                <c:pt idx="253">
                  <c:v>51.68</c:v>
                </c:pt>
                <c:pt idx="254">
                  <c:v>51.79</c:v>
                </c:pt>
                <c:pt idx="255">
                  <c:v>51.910000000000004</c:v>
                </c:pt>
                <c:pt idx="256">
                  <c:v>51.669999999999995</c:v>
                </c:pt>
                <c:pt idx="257">
                  <c:v>51.779999999999994</c:v>
                </c:pt>
                <c:pt idx="258">
                  <c:v>51.910000000000004</c:v>
                </c:pt>
                <c:pt idx="259">
                  <c:v>52.07</c:v>
                </c:pt>
                <c:pt idx="260">
                  <c:v>51.860000000000007</c:v>
                </c:pt>
                <c:pt idx="261">
                  <c:v>51.550000000000004</c:v>
                </c:pt>
                <c:pt idx="262">
                  <c:v>51.550000000000004</c:v>
                </c:pt>
                <c:pt idx="263">
                  <c:v>51.71</c:v>
                </c:pt>
                <c:pt idx="264">
                  <c:v>51.779999999999994</c:v>
                </c:pt>
                <c:pt idx="265">
                  <c:v>52.050000000000004</c:v>
                </c:pt>
                <c:pt idx="266">
                  <c:v>52.23</c:v>
                </c:pt>
                <c:pt idx="267">
                  <c:v>52.29</c:v>
                </c:pt>
                <c:pt idx="268">
                  <c:v>52.21</c:v>
                </c:pt>
                <c:pt idx="269">
                  <c:v>52.389999999999993</c:v>
                </c:pt>
                <c:pt idx="270">
                  <c:v>52.35</c:v>
                </c:pt>
                <c:pt idx="271">
                  <c:v>52.589999999999996</c:v>
                </c:pt>
                <c:pt idx="272">
                  <c:v>52.79</c:v>
                </c:pt>
                <c:pt idx="273">
                  <c:v>52.860000000000007</c:v>
                </c:pt>
                <c:pt idx="274">
                  <c:v>52.970000000000006</c:v>
                </c:pt>
                <c:pt idx="275">
                  <c:v>53.23</c:v>
                </c:pt>
                <c:pt idx="276">
                  <c:v>53.54</c:v>
                </c:pt>
                <c:pt idx="277">
                  <c:v>53.73</c:v>
                </c:pt>
                <c:pt idx="278">
                  <c:v>53.580000000000005</c:v>
                </c:pt>
                <c:pt idx="279">
                  <c:v>53.74</c:v>
                </c:pt>
                <c:pt idx="280">
                  <c:v>54.01</c:v>
                </c:pt>
                <c:pt idx="281">
                  <c:v>54.059999999999995</c:v>
                </c:pt>
                <c:pt idx="282">
                  <c:v>54.309999999999995</c:v>
                </c:pt>
                <c:pt idx="283">
                  <c:v>54.49</c:v>
                </c:pt>
                <c:pt idx="284">
                  <c:v>54.410000000000004</c:v>
                </c:pt>
                <c:pt idx="285">
                  <c:v>54.35</c:v>
                </c:pt>
                <c:pt idx="286">
                  <c:v>54.589999999999996</c:v>
                </c:pt>
                <c:pt idx="287">
                  <c:v>54.48</c:v>
                </c:pt>
                <c:pt idx="288">
                  <c:v>54.65</c:v>
                </c:pt>
                <c:pt idx="289">
                  <c:v>54.82</c:v>
                </c:pt>
                <c:pt idx="290">
                  <c:v>54.98</c:v>
                </c:pt>
                <c:pt idx="291">
                  <c:v>55.059999999999995</c:v>
                </c:pt>
                <c:pt idx="292">
                  <c:v>54.720000000000006</c:v>
                </c:pt>
                <c:pt idx="293">
                  <c:v>54.419999999999995</c:v>
                </c:pt>
                <c:pt idx="294">
                  <c:v>54.550000000000004</c:v>
                </c:pt>
                <c:pt idx="295">
                  <c:v>54.52</c:v>
                </c:pt>
                <c:pt idx="296">
                  <c:v>54.690000000000005</c:v>
                </c:pt>
                <c:pt idx="297">
                  <c:v>54.73</c:v>
                </c:pt>
                <c:pt idx="298">
                  <c:v>54.610000000000007</c:v>
                </c:pt>
                <c:pt idx="299">
                  <c:v>54.330000000000005</c:v>
                </c:pt>
                <c:pt idx="300">
                  <c:v>54.410000000000004</c:v>
                </c:pt>
                <c:pt idx="301">
                  <c:v>54.49</c:v>
                </c:pt>
                <c:pt idx="302">
                  <c:v>54.669999999999995</c:v>
                </c:pt>
                <c:pt idx="303">
                  <c:v>54.550000000000004</c:v>
                </c:pt>
                <c:pt idx="304">
                  <c:v>54.21</c:v>
                </c:pt>
                <c:pt idx="305">
                  <c:v>54.18</c:v>
                </c:pt>
                <c:pt idx="306">
                  <c:v>54.080000000000005</c:v>
                </c:pt>
                <c:pt idx="307">
                  <c:v>54.089999999999996</c:v>
                </c:pt>
                <c:pt idx="308">
                  <c:v>54.160000000000004</c:v>
                </c:pt>
                <c:pt idx="309">
                  <c:v>54.300000000000004</c:v>
                </c:pt>
                <c:pt idx="310">
                  <c:v>54.38</c:v>
                </c:pt>
                <c:pt idx="311">
                  <c:v>54.74</c:v>
                </c:pt>
                <c:pt idx="312">
                  <c:v>54.88</c:v>
                </c:pt>
                <c:pt idx="313">
                  <c:v>55.059999999999995</c:v>
                </c:pt>
                <c:pt idx="314">
                  <c:v>55.29</c:v>
                </c:pt>
                <c:pt idx="315">
                  <c:v>55.54</c:v>
                </c:pt>
                <c:pt idx="316">
                  <c:v>55.48</c:v>
                </c:pt>
                <c:pt idx="317">
                  <c:v>55.419999999999995</c:v>
                </c:pt>
                <c:pt idx="318">
                  <c:v>55.669999999999995</c:v>
                </c:pt>
                <c:pt idx="319">
                  <c:v>55.93</c:v>
                </c:pt>
                <c:pt idx="320">
                  <c:v>55.800000000000004</c:v>
                </c:pt>
                <c:pt idx="321">
                  <c:v>55.639999999999993</c:v>
                </c:pt>
                <c:pt idx="322">
                  <c:v>55.589999999999996</c:v>
                </c:pt>
                <c:pt idx="323">
                  <c:v>55.68</c:v>
                </c:pt>
                <c:pt idx="324">
                  <c:v>55.99</c:v>
                </c:pt>
                <c:pt idx="325">
                  <c:v>56.059999999999995</c:v>
                </c:pt>
                <c:pt idx="326">
                  <c:v>56.190000000000005</c:v>
                </c:pt>
                <c:pt idx="327">
                  <c:v>56.169999999999995</c:v>
                </c:pt>
                <c:pt idx="328">
                  <c:v>56.140000000000008</c:v>
                </c:pt>
                <c:pt idx="329">
                  <c:v>56.02</c:v>
                </c:pt>
                <c:pt idx="330">
                  <c:v>56.18</c:v>
                </c:pt>
                <c:pt idx="331">
                  <c:v>56.309999999999995</c:v>
                </c:pt>
                <c:pt idx="332">
                  <c:v>56.110000000000007</c:v>
                </c:pt>
                <c:pt idx="333">
                  <c:v>56.029999999999994</c:v>
                </c:pt>
                <c:pt idx="334">
                  <c:v>56.26</c:v>
                </c:pt>
                <c:pt idx="335">
                  <c:v>56.4</c:v>
                </c:pt>
                <c:pt idx="336">
                  <c:v>56.29</c:v>
                </c:pt>
                <c:pt idx="337">
                  <c:v>56.410000000000004</c:v>
                </c:pt>
                <c:pt idx="338">
                  <c:v>56.610000000000007</c:v>
                </c:pt>
                <c:pt idx="339">
                  <c:v>56.699999999999996</c:v>
                </c:pt>
                <c:pt idx="340">
                  <c:v>56.750000000000007</c:v>
                </c:pt>
                <c:pt idx="341">
                  <c:v>56.779999999999994</c:v>
                </c:pt>
                <c:pt idx="342">
                  <c:v>56.93</c:v>
                </c:pt>
                <c:pt idx="343">
                  <c:v>57.029999999999994</c:v>
                </c:pt>
                <c:pt idx="344">
                  <c:v>56.82</c:v>
                </c:pt>
                <c:pt idx="345">
                  <c:v>56.410000000000004</c:v>
                </c:pt>
                <c:pt idx="346">
                  <c:v>56.13</c:v>
                </c:pt>
                <c:pt idx="347">
                  <c:v>56.1</c:v>
                </c:pt>
                <c:pt idx="348">
                  <c:v>56.440000000000005</c:v>
                </c:pt>
                <c:pt idx="349">
                  <c:v>56.43</c:v>
                </c:pt>
                <c:pt idx="350">
                  <c:v>56.57</c:v>
                </c:pt>
                <c:pt idx="351">
                  <c:v>56.720000000000006</c:v>
                </c:pt>
                <c:pt idx="352">
                  <c:v>56.809999999999995</c:v>
                </c:pt>
                <c:pt idx="353">
                  <c:v>56.860000000000007</c:v>
                </c:pt>
                <c:pt idx="354">
                  <c:v>56.43</c:v>
                </c:pt>
                <c:pt idx="355">
                  <c:v>56.500000000000007</c:v>
                </c:pt>
                <c:pt idx="356">
                  <c:v>56.24</c:v>
                </c:pt>
                <c:pt idx="357">
                  <c:v>56.199999999999996</c:v>
                </c:pt>
                <c:pt idx="358">
                  <c:v>56.32</c:v>
                </c:pt>
                <c:pt idx="359">
                  <c:v>56.48</c:v>
                </c:pt>
                <c:pt idx="360">
                  <c:v>56.37</c:v>
                </c:pt>
                <c:pt idx="361">
                  <c:v>55.830000000000005</c:v>
                </c:pt>
                <c:pt idx="362">
                  <c:v>55.750000000000007</c:v>
                </c:pt>
                <c:pt idx="363">
                  <c:v>55.890000000000008</c:v>
                </c:pt>
                <c:pt idx="364">
                  <c:v>56.029999999999994</c:v>
                </c:pt>
                <c:pt idx="365">
                  <c:v>55.919999999999995</c:v>
                </c:pt>
                <c:pt idx="366">
                  <c:v>55.71</c:v>
                </c:pt>
                <c:pt idx="367">
                  <c:v>55.79</c:v>
                </c:pt>
                <c:pt idx="368">
                  <c:v>55.85</c:v>
                </c:pt>
                <c:pt idx="369">
                  <c:v>55.71</c:v>
                </c:pt>
                <c:pt idx="370">
                  <c:v>55.809999999999995</c:v>
                </c:pt>
                <c:pt idx="371">
                  <c:v>55.800000000000004</c:v>
                </c:pt>
                <c:pt idx="372">
                  <c:v>55.51</c:v>
                </c:pt>
                <c:pt idx="373">
                  <c:v>55.37</c:v>
                </c:pt>
                <c:pt idx="374">
                  <c:v>55.699999999999996</c:v>
                </c:pt>
                <c:pt idx="375">
                  <c:v>55.919999999999995</c:v>
                </c:pt>
                <c:pt idx="376">
                  <c:v>55.93</c:v>
                </c:pt>
                <c:pt idx="377">
                  <c:v>55.470000000000006</c:v>
                </c:pt>
                <c:pt idx="378">
                  <c:v>55.589999999999996</c:v>
                </c:pt>
                <c:pt idx="379">
                  <c:v>55.669999999999995</c:v>
                </c:pt>
                <c:pt idx="380">
                  <c:v>55.76</c:v>
                </c:pt>
                <c:pt idx="381">
                  <c:v>55.830000000000005</c:v>
                </c:pt>
                <c:pt idx="382">
                  <c:v>55.9</c:v>
                </c:pt>
                <c:pt idx="383">
                  <c:v>55.890000000000008</c:v>
                </c:pt>
                <c:pt idx="384">
                  <c:v>55.890000000000008</c:v>
                </c:pt>
                <c:pt idx="385">
                  <c:v>55.87</c:v>
                </c:pt>
                <c:pt idx="386">
                  <c:v>55.96</c:v>
                </c:pt>
                <c:pt idx="387">
                  <c:v>56.029999999999994</c:v>
                </c:pt>
                <c:pt idx="388">
                  <c:v>55.96</c:v>
                </c:pt>
                <c:pt idx="389">
                  <c:v>55.82</c:v>
                </c:pt>
                <c:pt idx="390">
                  <c:v>55.9</c:v>
                </c:pt>
                <c:pt idx="391">
                  <c:v>55.82</c:v>
                </c:pt>
                <c:pt idx="392">
                  <c:v>55.76</c:v>
                </c:pt>
                <c:pt idx="393">
                  <c:v>55.839999999999996</c:v>
                </c:pt>
                <c:pt idx="394">
                  <c:v>55.77</c:v>
                </c:pt>
                <c:pt idx="395">
                  <c:v>55.660000000000004</c:v>
                </c:pt>
                <c:pt idx="396">
                  <c:v>55.610000000000007</c:v>
                </c:pt>
                <c:pt idx="397">
                  <c:v>55.71</c:v>
                </c:pt>
                <c:pt idx="398">
                  <c:v>55.77</c:v>
                </c:pt>
                <c:pt idx="399">
                  <c:v>55.77</c:v>
                </c:pt>
                <c:pt idx="400">
                  <c:v>55.73</c:v>
                </c:pt>
                <c:pt idx="401">
                  <c:v>55.71</c:v>
                </c:pt>
                <c:pt idx="402">
                  <c:v>55.51</c:v>
                </c:pt>
                <c:pt idx="403">
                  <c:v>55.43</c:v>
                </c:pt>
                <c:pt idx="404">
                  <c:v>55.470000000000006</c:v>
                </c:pt>
                <c:pt idx="405">
                  <c:v>55.500000000000007</c:v>
                </c:pt>
                <c:pt idx="406">
                  <c:v>55.57</c:v>
                </c:pt>
                <c:pt idx="407">
                  <c:v>55.360000000000007</c:v>
                </c:pt>
                <c:pt idx="408">
                  <c:v>55.059999999999995</c:v>
                </c:pt>
                <c:pt idx="409">
                  <c:v>55.169999999999995</c:v>
                </c:pt>
                <c:pt idx="410">
                  <c:v>55.23</c:v>
                </c:pt>
                <c:pt idx="411">
                  <c:v>55.12</c:v>
                </c:pt>
                <c:pt idx="412">
                  <c:v>55.21</c:v>
                </c:pt>
                <c:pt idx="413">
                  <c:v>55.449999999999996</c:v>
                </c:pt>
                <c:pt idx="414">
                  <c:v>55.330000000000005</c:v>
                </c:pt>
                <c:pt idx="415">
                  <c:v>55.27</c:v>
                </c:pt>
                <c:pt idx="416">
                  <c:v>55.389999999999993</c:v>
                </c:pt>
                <c:pt idx="417">
                  <c:v>55.529999999999994</c:v>
                </c:pt>
                <c:pt idx="418">
                  <c:v>55.6</c:v>
                </c:pt>
                <c:pt idx="419">
                  <c:v>55.68</c:v>
                </c:pt>
                <c:pt idx="420">
                  <c:v>55.76</c:v>
                </c:pt>
                <c:pt idx="421">
                  <c:v>55.85</c:v>
                </c:pt>
                <c:pt idx="422">
                  <c:v>55.87</c:v>
                </c:pt>
                <c:pt idx="423">
                  <c:v>55.890000000000008</c:v>
                </c:pt>
                <c:pt idx="424">
                  <c:v>55.74</c:v>
                </c:pt>
                <c:pt idx="425">
                  <c:v>55.089999999999996</c:v>
                </c:pt>
                <c:pt idx="426">
                  <c:v>54.73</c:v>
                </c:pt>
                <c:pt idx="427">
                  <c:v>54.610000000000007</c:v>
                </c:pt>
                <c:pt idx="428">
                  <c:v>54.839999999999996</c:v>
                </c:pt>
                <c:pt idx="429">
                  <c:v>55.050000000000004</c:v>
                </c:pt>
                <c:pt idx="430">
                  <c:v>54.9</c:v>
                </c:pt>
                <c:pt idx="431">
                  <c:v>54.750000000000007</c:v>
                </c:pt>
                <c:pt idx="432">
                  <c:v>54.839999999999996</c:v>
                </c:pt>
                <c:pt idx="433">
                  <c:v>54.720000000000006</c:v>
                </c:pt>
                <c:pt idx="434">
                  <c:v>54.750000000000007</c:v>
                </c:pt>
                <c:pt idx="435">
                  <c:v>54.79</c:v>
                </c:pt>
                <c:pt idx="436">
                  <c:v>54.74</c:v>
                </c:pt>
                <c:pt idx="437">
                  <c:v>54.63</c:v>
                </c:pt>
                <c:pt idx="438">
                  <c:v>54.62</c:v>
                </c:pt>
                <c:pt idx="439">
                  <c:v>54.77</c:v>
                </c:pt>
                <c:pt idx="440">
                  <c:v>54.550000000000004</c:v>
                </c:pt>
                <c:pt idx="441">
                  <c:v>54.690000000000005</c:v>
                </c:pt>
                <c:pt idx="442">
                  <c:v>54.660000000000004</c:v>
                </c:pt>
                <c:pt idx="443">
                  <c:v>54.660000000000004</c:v>
                </c:pt>
                <c:pt idx="444">
                  <c:v>54.51</c:v>
                </c:pt>
                <c:pt idx="445">
                  <c:v>54.500000000000007</c:v>
                </c:pt>
                <c:pt idx="446">
                  <c:v>54.52</c:v>
                </c:pt>
                <c:pt idx="447">
                  <c:v>54.37</c:v>
                </c:pt>
                <c:pt idx="448">
                  <c:v>54.190000000000005</c:v>
                </c:pt>
                <c:pt idx="449">
                  <c:v>54.199999999999996</c:v>
                </c:pt>
                <c:pt idx="450">
                  <c:v>54.309999999999995</c:v>
                </c:pt>
                <c:pt idx="451">
                  <c:v>54.4</c:v>
                </c:pt>
                <c:pt idx="452">
                  <c:v>54.35</c:v>
                </c:pt>
                <c:pt idx="453">
                  <c:v>54.419999999999995</c:v>
                </c:pt>
                <c:pt idx="454">
                  <c:v>54.29</c:v>
                </c:pt>
                <c:pt idx="455">
                  <c:v>54.1</c:v>
                </c:pt>
                <c:pt idx="456">
                  <c:v>54.21</c:v>
                </c:pt>
                <c:pt idx="457">
                  <c:v>54.330000000000005</c:v>
                </c:pt>
                <c:pt idx="458">
                  <c:v>54.49</c:v>
                </c:pt>
                <c:pt idx="459">
                  <c:v>54.529999999999994</c:v>
                </c:pt>
                <c:pt idx="460">
                  <c:v>54.65</c:v>
                </c:pt>
                <c:pt idx="461">
                  <c:v>54.699999999999996</c:v>
                </c:pt>
                <c:pt idx="462">
                  <c:v>54.73</c:v>
                </c:pt>
                <c:pt idx="463">
                  <c:v>54.79</c:v>
                </c:pt>
                <c:pt idx="464">
                  <c:v>54.76</c:v>
                </c:pt>
                <c:pt idx="465">
                  <c:v>54.46</c:v>
                </c:pt>
                <c:pt idx="466">
                  <c:v>54.220000000000006</c:v>
                </c:pt>
                <c:pt idx="467">
                  <c:v>54.29</c:v>
                </c:pt>
                <c:pt idx="468">
                  <c:v>54.160000000000004</c:v>
                </c:pt>
                <c:pt idx="469">
                  <c:v>53.98</c:v>
                </c:pt>
                <c:pt idx="470">
                  <c:v>53.76</c:v>
                </c:pt>
                <c:pt idx="471">
                  <c:v>53.830000000000005</c:v>
                </c:pt>
                <c:pt idx="472">
                  <c:v>53.970000000000006</c:v>
                </c:pt>
                <c:pt idx="473">
                  <c:v>54.07</c:v>
                </c:pt>
                <c:pt idx="474">
                  <c:v>54.18</c:v>
                </c:pt>
                <c:pt idx="475">
                  <c:v>54.1</c:v>
                </c:pt>
                <c:pt idx="476">
                  <c:v>54.199999999999996</c:v>
                </c:pt>
                <c:pt idx="477">
                  <c:v>54.199999999999996</c:v>
                </c:pt>
                <c:pt idx="478">
                  <c:v>54.169999999999995</c:v>
                </c:pt>
                <c:pt idx="479">
                  <c:v>54.190000000000005</c:v>
                </c:pt>
                <c:pt idx="480">
                  <c:v>54.15</c:v>
                </c:pt>
                <c:pt idx="481">
                  <c:v>48.660000000000004</c:v>
                </c:pt>
                <c:pt idx="482">
                  <c:v>48.809999999999995</c:v>
                </c:pt>
                <c:pt idx="483">
                  <c:v>48.93</c:v>
                </c:pt>
                <c:pt idx="484">
                  <c:v>49.01</c:v>
                </c:pt>
                <c:pt idx="485">
                  <c:v>49.050000000000004</c:v>
                </c:pt>
                <c:pt idx="486">
                  <c:v>49.080000000000005</c:v>
                </c:pt>
                <c:pt idx="487">
                  <c:v>49.139999999999993</c:v>
                </c:pt>
                <c:pt idx="488">
                  <c:v>49.21</c:v>
                </c:pt>
                <c:pt idx="489">
                  <c:v>49.35</c:v>
                </c:pt>
                <c:pt idx="490">
                  <c:v>49.54</c:v>
                </c:pt>
                <c:pt idx="491">
                  <c:v>49.669999999999995</c:v>
                </c:pt>
                <c:pt idx="492">
                  <c:v>49.54</c:v>
                </c:pt>
                <c:pt idx="493">
                  <c:v>49.52</c:v>
                </c:pt>
                <c:pt idx="494">
                  <c:v>49.669999999999995</c:v>
                </c:pt>
                <c:pt idx="495">
                  <c:v>49.660000000000004</c:v>
                </c:pt>
                <c:pt idx="496">
                  <c:v>49.73</c:v>
                </c:pt>
                <c:pt idx="497">
                  <c:v>49.62</c:v>
                </c:pt>
                <c:pt idx="498">
                  <c:v>49.360000000000007</c:v>
                </c:pt>
                <c:pt idx="499">
                  <c:v>49.339999999999996</c:v>
                </c:pt>
                <c:pt idx="500">
                  <c:v>49.49</c:v>
                </c:pt>
                <c:pt idx="501">
                  <c:v>49.550000000000004</c:v>
                </c:pt>
                <c:pt idx="502">
                  <c:v>49.750000000000007</c:v>
                </c:pt>
                <c:pt idx="503">
                  <c:v>49.839999999999996</c:v>
                </c:pt>
                <c:pt idx="504">
                  <c:v>49.82</c:v>
                </c:pt>
                <c:pt idx="505">
                  <c:v>49.919999999999995</c:v>
                </c:pt>
                <c:pt idx="506">
                  <c:v>50.13</c:v>
                </c:pt>
                <c:pt idx="507">
                  <c:v>50.300000000000004</c:v>
                </c:pt>
                <c:pt idx="508">
                  <c:v>50.220000000000006</c:v>
                </c:pt>
                <c:pt idx="509">
                  <c:v>50.250000000000007</c:v>
                </c:pt>
                <c:pt idx="510">
                  <c:v>50.37</c:v>
                </c:pt>
                <c:pt idx="511">
                  <c:v>50.52</c:v>
                </c:pt>
                <c:pt idx="512">
                  <c:v>50.48</c:v>
                </c:pt>
                <c:pt idx="513">
                  <c:v>50.199999999999996</c:v>
                </c:pt>
                <c:pt idx="514">
                  <c:v>50.24</c:v>
                </c:pt>
                <c:pt idx="515">
                  <c:v>50.190000000000005</c:v>
                </c:pt>
                <c:pt idx="516">
                  <c:v>50.13</c:v>
                </c:pt>
                <c:pt idx="517">
                  <c:v>50.160000000000004</c:v>
                </c:pt>
                <c:pt idx="518">
                  <c:v>50.32</c:v>
                </c:pt>
                <c:pt idx="519">
                  <c:v>50.43</c:v>
                </c:pt>
                <c:pt idx="520">
                  <c:v>50.62</c:v>
                </c:pt>
                <c:pt idx="521">
                  <c:v>50.589999999999996</c:v>
                </c:pt>
                <c:pt idx="522">
                  <c:v>50.389999999999993</c:v>
                </c:pt>
                <c:pt idx="523">
                  <c:v>50.51</c:v>
                </c:pt>
                <c:pt idx="524">
                  <c:v>50.610000000000007</c:v>
                </c:pt>
                <c:pt idx="525">
                  <c:v>50.38</c:v>
                </c:pt>
                <c:pt idx="526">
                  <c:v>49.610000000000007</c:v>
                </c:pt>
                <c:pt idx="527">
                  <c:v>49.160000000000004</c:v>
                </c:pt>
                <c:pt idx="528">
                  <c:v>49.580000000000005</c:v>
                </c:pt>
                <c:pt idx="529">
                  <c:v>50.029999999999994</c:v>
                </c:pt>
                <c:pt idx="530">
                  <c:v>50.32</c:v>
                </c:pt>
                <c:pt idx="531">
                  <c:v>50.339999999999996</c:v>
                </c:pt>
                <c:pt idx="532">
                  <c:v>50.339999999999996</c:v>
                </c:pt>
                <c:pt idx="533">
                  <c:v>50.449999999999996</c:v>
                </c:pt>
                <c:pt idx="534">
                  <c:v>50.63</c:v>
                </c:pt>
                <c:pt idx="535">
                  <c:v>50.74</c:v>
                </c:pt>
                <c:pt idx="536">
                  <c:v>50.85</c:v>
                </c:pt>
                <c:pt idx="537">
                  <c:v>50.87</c:v>
                </c:pt>
                <c:pt idx="538">
                  <c:v>50.98</c:v>
                </c:pt>
                <c:pt idx="539">
                  <c:v>50.79</c:v>
                </c:pt>
                <c:pt idx="540">
                  <c:v>50.85</c:v>
                </c:pt>
                <c:pt idx="541">
                  <c:v>50.550000000000004</c:v>
                </c:pt>
                <c:pt idx="542">
                  <c:v>50.690000000000005</c:v>
                </c:pt>
                <c:pt idx="543">
                  <c:v>50.73</c:v>
                </c:pt>
                <c:pt idx="544">
                  <c:v>51.02</c:v>
                </c:pt>
                <c:pt idx="545">
                  <c:v>51.169999999999995</c:v>
                </c:pt>
                <c:pt idx="546">
                  <c:v>51.26</c:v>
                </c:pt>
                <c:pt idx="547">
                  <c:v>51.389999999999993</c:v>
                </c:pt>
                <c:pt idx="548">
                  <c:v>51.32</c:v>
                </c:pt>
                <c:pt idx="549">
                  <c:v>51.51</c:v>
                </c:pt>
                <c:pt idx="550">
                  <c:v>51.720000000000006</c:v>
                </c:pt>
                <c:pt idx="551">
                  <c:v>51.660000000000004</c:v>
                </c:pt>
                <c:pt idx="552">
                  <c:v>51.65</c:v>
                </c:pt>
                <c:pt idx="553">
                  <c:v>51.79</c:v>
                </c:pt>
                <c:pt idx="554">
                  <c:v>51.830000000000005</c:v>
                </c:pt>
                <c:pt idx="555">
                  <c:v>51.889999999999993</c:v>
                </c:pt>
                <c:pt idx="556">
                  <c:v>51.93</c:v>
                </c:pt>
                <c:pt idx="557">
                  <c:v>51.919999999999995</c:v>
                </c:pt>
                <c:pt idx="558">
                  <c:v>52.029999999999994</c:v>
                </c:pt>
                <c:pt idx="559">
                  <c:v>52.21</c:v>
                </c:pt>
                <c:pt idx="560">
                  <c:v>52.029999999999994</c:v>
                </c:pt>
                <c:pt idx="561">
                  <c:v>51.26</c:v>
                </c:pt>
                <c:pt idx="562">
                  <c:v>51.080000000000005</c:v>
                </c:pt>
                <c:pt idx="563">
                  <c:v>51.29</c:v>
                </c:pt>
                <c:pt idx="564">
                  <c:v>51.550000000000004</c:v>
                </c:pt>
                <c:pt idx="565">
                  <c:v>51.410000000000004</c:v>
                </c:pt>
                <c:pt idx="566">
                  <c:v>51.62</c:v>
                </c:pt>
                <c:pt idx="567">
                  <c:v>51.220000000000006</c:v>
                </c:pt>
                <c:pt idx="568">
                  <c:v>51.63</c:v>
                </c:pt>
                <c:pt idx="569">
                  <c:v>51.98</c:v>
                </c:pt>
                <c:pt idx="570">
                  <c:v>52.080000000000005</c:v>
                </c:pt>
                <c:pt idx="571">
                  <c:v>52.13</c:v>
                </c:pt>
                <c:pt idx="572">
                  <c:v>52.190000000000005</c:v>
                </c:pt>
                <c:pt idx="573">
                  <c:v>52.330000000000005</c:v>
                </c:pt>
                <c:pt idx="574">
                  <c:v>52.410000000000004</c:v>
                </c:pt>
                <c:pt idx="575">
                  <c:v>52.529999999999994</c:v>
                </c:pt>
                <c:pt idx="576">
                  <c:v>52.73</c:v>
                </c:pt>
                <c:pt idx="577">
                  <c:v>52.43</c:v>
                </c:pt>
                <c:pt idx="578">
                  <c:v>51.830000000000005</c:v>
                </c:pt>
                <c:pt idx="579">
                  <c:v>52.080000000000005</c:v>
                </c:pt>
                <c:pt idx="580">
                  <c:v>51.949999999999996</c:v>
                </c:pt>
                <c:pt idx="581">
                  <c:v>52.139999999999993</c:v>
                </c:pt>
                <c:pt idx="582">
                  <c:v>52.07</c:v>
                </c:pt>
                <c:pt idx="583">
                  <c:v>52.250000000000007</c:v>
                </c:pt>
                <c:pt idx="584">
                  <c:v>52.46</c:v>
                </c:pt>
                <c:pt idx="585">
                  <c:v>52.48</c:v>
                </c:pt>
                <c:pt idx="586">
                  <c:v>52.4</c:v>
                </c:pt>
                <c:pt idx="587">
                  <c:v>52.300000000000004</c:v>
                </c:pt>
                <c:pt idx="588">
                  <c:v>52.49</c:v>
                </c:pt>
                <c:pt idx="589">
                  <c:v>52.57</c:v>
                </c:pt>
                <c:pt idx="590">
                  <c:v>52.76</c:v>
                </c:pt>
                <c:pt idx="591">
                  <c:v>53.01</c:v>
                </c:pt>
                <c:pt idx="592">
                  <c:v>53.02</c:v>
                </c:pt>
                <c:pt idx="593">
                  <c:v>52.800000000000004</c:v>
                </c:pt>
                <c:pt idx="594">
                  <c:v>53.12</c:v>
                </c:pt>
                <c:pt idx="595">
                  <c:v>52.99</c:v>
                </c:pt>
                <c:pt idx="596">
                  <c:v>53.089999999999996</c:v>
                </c:pt>
                <c:pt idx="597">
                  <c:v>53.220000000000006</c:v>
                </c:pt>
                <c:pt idx="598">
                  <c:v>53.470000000000006</c:v>
                </c:pt>
                <c:pt idx="599">
                  <c:v>53.51</c:v>
                </c:pt>
                <c:pt idx="600">
                  <c:v>53.669999999999995</c:v>
                </c:pt>
                <c:pt idx="601">
                  <c:v>53.54</c:v>
                </c:pt>
                <c:pt idx="602">
                  <c:v>53.82</c:v>
                </c:pt>
                <c:pt idx="603">
                  <c:v>53.82</c:v>
                </c:pt>
                <c:pt idx="604">
                  <c:v>53.750000000000007</c:v>
                </c:pt>
                <c:pt idx="605">
                  <c:v>53.46</c:v>
                </c:pt>
                <c:pt idx="606">
                  <c:v>52.669999999999995</c:v>
                </c:pt>
                <c:pt idx="607">
                  <c:v>52.63</c:v>
                </c:pt>
                <c:pt idx="608">
                  <c:v>52.919999999999995</c:v>
                </c:pt>
                <c:pt idx="609">
                  <c:v>53.02</c:v>
                </c:pt>
                <c:pt idx="610">
                  <c:v>53.169999999999995</c:v>
                </c:pt>
                <c:pt idx="611">
                  <c:v>53.35</c:v>
                </c:pt>
                <c:pt idx="612">
                  <c:v>53.54</c:v>
                </c:pt>
                <c:pt idx="613">
                  <c:v>53.410000000000004</c:v>
                </c:pt>
                <c:pt idx="614">
                  <c:v>52.85</c:v>
                </c:pt>
                <c:pt idx="615">
                  <c:v>52.830000000000005</c:v>
                </c:pt>
                <c:pt idx="616">
                  <c:v>53.190000000000005</c:v>
                </c:pt>
                <c:pt idx="617">
                  <c:v>53.13</c:v>
                </c:pt>
                <c:pt idx="618">
                  <c:v>52.970000000000006</c:v>
                </c:pt>
                <c:pt idx="619">
                  <c:v>53.18</c:v>
                </c:pt>
                <c:pt idx="620">
                  <c:v>53.4</c:v>
                </c:pt>
                <c:pt idx="621">
                  <c:v>53.51</c:v>
                </c:pt>
                <c:pt idx="622">
                  <c:v>53.76</c:v>
                </c:pt>
                <c:pt idx="623">
                  <c:v>53.199999999999996</c:v>
                </c:pt>
                <c:pt idx="624">
                  <c:v>52.73</c:v>
                </c:pt>
                <c:pt idx="625">
                  <c:v>52.4</c:v>
                </c:pt>
                <c:pt idx="626">
                  <c:v>52.190000000000005</c:v>
                </c:pt>
                <c:pt idx="627">
                  <c:v>52.18</c:v>
                </c:pt>
                <c:pt idx="628">
                  <c:v>52.160000000000004</c:v>
                </c:pt>
                <c:pt idx="629">
                  <c:v>52.089999999999996</c:v>
                </c:pt>
                <c:pt idx="630">
                  <c:v>52.309999999999995</c:v>
                </c:pt>
                <c:pt idx="631">
                  <c:v>52.15</c:v>
                </c:pt>
                <c:pt idx="632">
                  <c:v>51.85</c:v>
                </c:pt>
                <c:pt idx="633">
                  <c:v>51.6</c:v>
                </c:pt>
                <c:pt idx="634">
                  <c:v>51.559999999999995</c:v>
                </c:pt>
                <c:pt idx="635">
                  <c:v>51.190000000000005</c:v>
                </c:pt>
                <c:pt idx="636">
                  <c:v>50.949999999999996</c:v>
                </c:pt>
                <c:pt idx="637">
                  <c:v>51.029999999999994</c:v>
                </c:pt>
                <c:pt idx="638">
                  <c:v>51.24</c:v>
                </c:pt>
                <c:pt idx="639">
                  <c:v>51.360000000000007</c:v>
                </c:pt>
                <c:pt idx="640">
                  <c:v>51.37</c:v>
                </c:pt>
                <c:pt idx="641">
                  <c:v>50.65</c:v>
                </c:pt>
                <c:pt idx="642">
                  <c:v>50.82</c:v>
                </c:pt>
                <c:pt idx="643">
                  <c:v>50.940000000000005</c:v>
                </c:pt>
                <c:pt idx="644">
                  <c:v>50.79</c:v>
                </c:pt>
                <c:pt idx="645">
                  <c:v>50.690000000000005</c:v>
                </c:pt>
                <c:pt idx="646">
                  <c:v>50.51</c:v>
                </c:pt>
                <c:pt idx="647">
                  <c:v>50.57</c:v>
                </c:pt>
                <c:pt idx="648">
                  <c:v>50.470000000000006</c:v>
                </c:pt>
                <c:pt idx="649">
                  <c:v>50.54</c:v>
                </c:pt>
                <c:pt idx="650">
                  <c:v>50.449999999999996</c:v>
                </c:pt>
                <c:pt idx="651">
                  <c:v>50.1</c:v>
                </c:pt>
                <c:pt idx="652">
                  <c:v>49.57</c:v>
                </c:pt>
                <c:pt idx="653">
                  <c:v>49.23</c:v>
                </c:pt>
                <c:pt idx="654">
                  <c:v>48.93</c:v>
                </c:pt>
                <c:pt idx="655">
                  <c:v>48.88</c:v>
                </c:pt>
                <c:pt idx="656">
                  <c:v>48.71</c:v>
                </c:pt>
                <c:pt idx="657">
                  <c:v>48.57</c:v>
                </c:pt>
                <c:pt idx="658">
                  <c:v>48.550000000000004</c:v>
                </c:pt>
                <c:pt idx="659">
                  <c:v>48.250000000000007</c:v>
                </c:pt>
                <c:pt idx="660">
                  <c:v>48.24</c:v>
                </c:pt>
                <c:pt idx="661">
                  <c:v>48.23</c:v>
                </c:pt>
                <c:pt idx="662">
                  <c:v>48.37</c:v>
                </c:pt>
                <c:pt idx="663">
                  <c:v>48.339999999999996</c:v>
                </c:pt>
                <c:pt idx="664">
                  <c:v>48.250000000000007</c:v>
                </c:pt>
                <c:pt idx="665">
                  <c:v>48.410000000000004</c:v>
                </c:pt>
                <c:pt idx="666">
                  <c:v>48.54</c:v>
                </c:pt>
                <c:pt idx="667">
                  <c:v>48.720000000000006</c:v>
                </c:pt>
                <c:pt idx="668">
                  <c:v>48.85</c:v>
                </c:pt>
                <c:pt idx="669">
                  <c:v>48.839999999999996</c:v>
                </c:pt>
                <c:pt idx="670">
                  <c:v>48.910000000000004</c:v>
                </c:pt>
                <c:pt idx="671">
                  <c:v>49.139999999999993</c:v>
                </c:pt>
                <c:pt idx="672">
                  <c:v>49.38</c:v>
                </c:pt>
                <c:pt idx="673">
                  <c:v>49.250000000000007</c:v>
                </c:pt>
                <c:pt idx="674">
                  <c:v>48.99</c:v>
                </c:pt>
                <c:pt idx="675">
                  <c:v>48.690000000000005</c:v>
                </c:pt>
                <c:pt idx="676">
                  <c:v>48.889999999999993</c:v>
                </c:pt>
                <c:pt idx="677">
                  <c:v>48.910000000000004</c:v>
                </c:pt>
                <c:pt idx="678">
                  <c:v>48.82</c:v>
                </c:pt>
                <c:pt idx="679">
                  <c:v>48.6</c:v>
                </c:pt>
                <c:pt idx="680">
                  <c:v>48.62</c:v>
                </c:pt>
                <c:pt idx="681">
                  <c:v>48.699999999999996</c:v>
                </c:pt>
                <c:pt idx="682">
                  <c:v>48.690000000000005</c:v>
                </c:pt>
                <c:pt idx="683">
                  <c:v>48.610000000000007</c:v>
                </c:pt>
                <c:pt idx="684">
                  <c:v>48.23</c:v>
                </c:pt>
                <c:pt idx="685">
                  <c:v>48.35</c:v>
                </c:pt>
                <c:pt idx="686">
                  <c:v>48.73</c:v>
                </c:pt>
                <c:pt idx="687">
                  <c:v>48.860000000000007</c:v>
                </c:pt>
                <c:pt idx="688">
                  <c:v>48.74</c:v>
                </c:pt>
                <c:pt idx="689">
                  <c:v>48.62</c:v>
                </c:pt>
                <c:pt idx="690">
                  <c:v>48.65</c:v>
                </c:pt>
                <c:pt idx="691">
                  <c:v>48.32</c:v>
                </c:pt>
                <c:pt idx="692">
                  <c:v>48.529999999999994</c:v>
                </c:pt>
                <c:pt idx="693">
                  <c:v>49.02</c:v>
                </c:pt>
                <c:pt idx="694">
                  <c:v>48.96</c:v>
                </c:pt>
                <c:pt idx="695">
                  <c:v>48.970000000000006</c:v>
                </c:pt>
                <c:pt idx="696">
                  <c:v>49.21</c:v>
                </c:pt>
                <c:pt idx="697">
                  <c:v>49.37</c:v>
                </c:pt>
                <c:pt idx="698">
                  <c:v>49.699999999999996</c:v>
                </c:pt>
                <c:pt idx="699">
                  <c:v>49.51</c:v>
                </c:pt>
                <c:pt idx="700">
                  <c:v>49.029999999999994</c:v>
                </c:pt>
                <c:pt idx="701">
                  <c:v>48.93</c:v>
                </c:pt>
                <c:pt idx="702">
                  <c:v>49.32</c:v>
                </c:pt>
                <c:pt idx="703">
                  <c:v>49.62</c:v>
                </c:pt>
                <c:pt idx="704">
                  <c:v>49.889999999999993</c:v>
                </c:pt>
                <c:pt idx="705">
                  <c:v>50.139999999999993</c:v>
                </c:pt>
                <c:pt idx="706">
                  <c:v>50.449999999999996</c:v>
                </c:pt>
                <c:pt idx="707">
                  <c:v>50.26</c:v>
                </c:pt>
                <c:pt idx="708">
                  <c:v>50.04</c:v>
                </c:pt>
                <c:pt idx="709">
                  <c:v>50.24</c:v>
                </c:pt>
                <c:pt idx="710">
                  <c:v>50.32</c:v>
                </c:pt>
                <c:pt idx="711">
                  <c:v>50.27</c:v>
                </c:pt>
                <c:pt idx="712">
                  <c:v>49.919999999999995</c:v>
                </c:pt>
                <c:pt idx="713">
                  <c:v>49.690000000000005</c:v>
                </c:pt>
                <c:pt idx="714">
                  <c:v>49.410000000000004</c:v>
                </c:pt>
                <c:pt idx="715">
                  <c:v>48.87</c:v>
                </c:pt>
                <c:pt idx="716">
                  <c:v>48.589999999999996</c:v>
                </c:pt>
                <c:pt idx="717">
                  <c:v>48.830000000000005</c:v>
                </c:pt>
                <c:pt idx="718">
                  <c:v>48.889999999999993</c:v>
                </c:pt>
                <c:pt idx="719">
                  <c:v>48.610000000000007</c:v>
                </c:pt>
                <c:pt idx="720">
                  <c:v>48.419999999999995</c:v>
                </c:pt>
                <c:pt idx="721">
                  <c:v>48.470000000000006</c:v>
                </c:pt>
                <c:pt idx="722">
                  <c:v>48.35</c:v>
                </c:pt>
                <c:pt idx="723">
                  <c:v>48.49</c:v>
                </c:pt>
                <c:pt idx="724">
                  <c:v>48.309999999999995</c:v>
                </c:pt>
                <c:pt idx="725">
                  <c:v>47.889999999999993</c:v>
                </c:pt>
                <c:pt idx="726">
                  <c:v>47.720000000000006</c:v>
                </c:pt>
                <c:pt idx="727">
                  <c:v>47.529999999999994</c:v>
                </c:pt>
                <c:pt idx="728">
                  <c:v>47.339999999999996</c:v>
                </c:pt>
                <c:pt idx="729">
                  <c:v>47.220000000000006</c:v>
                </c:pt>
                <c:pt idx="730">
                  <c:v>47.169999999999995</c:v>
                </c:pt>
                <c:pt idx="731">
                  <c:v>47.110000000000007</c:v>
                </c:pt>
                <c:pt idx="732">
                  <c:v>46.910000000000004</c:v>
                </c:pt>
                <c:pt idx="733">
                  <c:v>46.71</c:v>
                </c:pt>
                <c:pt idx="734">
                  <c:v>46.139999999999993</c:v>
                </c:pt>
                <c:pt idx="735">
                  <c:v>46.279999999999994</c:v>
                </c:pt>
                <c:pt idx="736">
                  <c:v>46.889999999999993</c:v>
                </c:pt>
                <c:pt idx="737">
                  <c:v>47.15</c:v>
                </c:pt>
                <c:pt idx="738">
                  <c:v>47.62</c:v>
                </c:pt>
                <c:pt idx="739">
                  <c:v>47.6</c:v>
                </c:pt>
                <c:pt idx="740">
                  <c:v>47.720000000000006</c:v>
                </c:pt>
                <c:pt idx="741">
                  <c:v>47.919999999999995</c:v>
                </c:pt>
                <c:pt idx="742">
                  <c:v>47.77</c:v>
                </c:pt>
                <c:pt idx="743">
                  <c:v>47.699999999999996</c:v>
                </c:pt>
                <c:pt idx="744">
                  <c:v>47.65</c:v>
                </c:pt>
                <c:pt idx="745">
                  <c:v>47.57</c:v>
                </c:pt>
                <c:pt idx="746">
                  <c:v>47.12</c:v>
                </c:pt>
                <c:pt idx="747">
                  <c:v>47.07</c:v>
                </c:pt>
                <c:pt idx="748">
                  <c:v>47.169999999999995</c:v>
                </c:pt>
                <c:pt idx="749">
                  <c:v>47.1</c:v>
                </c:pt>
                <c:pt idx="750">
                  <c:v>46.93</c:v>
                </c:pt>
                <c:pt idx="751">
                  <c:v>46.65</c:v>
                </c:pt>
                <c:pt idx="752">
                  <c:v>46.449999999999996</c:v>
                </c:pt>
                <c:pt idx="753">
                  <c:v>46.35</c:v>
                </c:pt>
                <c:pt idx="754">
                  <c:v>46.27</c:v>
                </c:pt>
                <c:pt idx="755">
                  <c:v>46.160000000000004</c:v>
                </c:pt>
                <c:pt idx="756">
                  <c:v>46.02</c:v>
                </c:pt>
                <c:pt idx="757">
                  <c:v>45.919999999999995</c:v>
                </c:pt>
                <c:pt idx="758">
                  <c:v>45.690000000000005</c:v>
                </c:pt>
                <c:pt idx="759">
                  <c:v>45.550000000000004</c:v>
                </c:pt>
                <c:pt idx="760">
                  <c:v>45.500000000000007</c:v>
                </c:pt>
                <c:pt idx="761">
                  <c:v>45.21</c:v>
                </c:pt>
                <c:pt idx="762">
                  <c:v>44.43</c:v>
                </c:pt>
                <c:pt idx="763">
                  <c:v>44.46</c:v>
                </c:pt>
                <c:pt idx="764">
                  <c:v>44.49</c:v>
                </c:pt>
                <c:pt idx="765">
                  <c:v>44.54</c:v>
                </c:pt>
                <c:pt idx="766">
                  <c:v>44.74</c:v>
                </c:pt>
                <c:pt idx="767">
                  <c:v>45.300000000000004</c:v>
                </c:pt>
                <c:pt idx="768">
                  <c:v>45.199999999999996</c:v>
                </c:pt>
                <c:pt idx="769">
                  <c:v>45.23</c:v>
                </c:pt>
                <c:pt idx="770">
                  <c:v>45.160000000000004</c:v>
                </c:pt>
                <c:pt idx="771">
                  <c:v>45.21</c:v>
                </c:pt>
                <c:pt idx="772">
                  <c:v>45.62</c:v>
                </c:pt>
                <c:pt idx="773">
                  <c:v>46.26</c:v>
                </c:pt>
                <c:pt idx="774">
                  <c:v>46.580000000000005</c:v>
                </c:pt>
                <c:pt idx="775">
                  <c:v>46.82</c:v>
                </c:pt>
                <c:pt idx="776">
                  <c:v>47.309999999999995</c:v>
                </c:pt>
                <c:pt idx="777">
                  <c:v>47.750000000000007</c:v>
                </c:pt>
                <c:pt idx="778">
                  <c:v>47.87</c:v>
                </c:pt>
                <c:pt idx="779">
                  <c:v>48.080000000000005</c:v>
                </c:pt>
                <c:pt idx="780">
                  <c:v>48.309999999999995</c:v>
                </c:pt>
                <c:pt idx="781">
                  <c:v>48.830000000000005</c:v>
                </c:pt>
                <c:pt idx="782">
                  <c:v>49.360000000000007</c:v>
                </c:pt>
                <c:pt idx="783">
                  <c:v>49.29</c:v>
                </c:pt>
                <c:pt idx="784">
                  <c:v>49.38</c:v>
                </c:pt>
                <c:pt idx="785">
                  <c:v>49.750000000000007</c:v>
                </c:pt>
                <c:pt idx="786">
                  <c:v>50.139999999999993</c:v>
                </c:pt>
                <c:pt idx="787">
                  <c:v>50.46</c:v>
                </c:pt>
                <c:pt idx="788">
                  <c:v>50.63</c:v>
                </c:pt>
                <c:pt idx="789">
                  <c:v>50.669999999999995</c:v>
                </c:pt>
                <c:pt idx="790">
                  <c:v>50.63</c:v>
                </c:pt>
                <c:pt idx="791">
                  <c:v>50.800000000000004</c:v>
                </c:pt>
                <c:pt idx="792">
                  <c:v>51.089999999999996</c:v>
                </c:pt>
                <c:pt idx="793">
                  <c:v>50.919999999999995</c:v>
                </c:pt>
                <c:pt idx="794">
                  <c:v>51.220000000000006</c:v>
                </c:pt>
                <c:pt idx="795">
                  <c:v>50.98</c:v>
                </c:pt>
                <c:pt idx="796">
                  <c:v>50.9</c:v>
                </c:pt>
                <c:pt idx="797">
                  <c:v>51.059999999999995</c:v>
                </c:pt>
                <c:pt idx="798">
                  <c:v>51.13</c:v>
                </c:pt>
                <c:pt idx="799">
                  <c:v>51.339999999999996</c:v>
                </c:pt>
                <c:pt idx="800">
                  <c:v>51.339999999999996</c:v>
                </c:pt>
                <c:pt idx="801">
                  <c:v>51.000000000000007</c:v>
                </c:pt>
                <c:pt idx="802">
                  <c:v>48.01</c:v>
                </c:pt>
                <c:pt idx="803">
                  <c:v>47.88</c:v>
                </c:pt>
                <c:pt idx="804">
                  <c:v>47.910000000000004</c:v>
                </c:pt>
                <c:pt idx="805">
                  <c:v>48.110000000000007</c:v>
                </c:pt>
                <c:pt idx="806">
                  <c:v>48.12</c:v>
                </c:pt>
                <c:pt idx="807">
                  <c:v>48.050000000000004</c:v>
                </c:pt>
                <c:pt idx="808">
                  <c:v>48.050000000000004</c:v>
                </c:pt>
                <c:pt idx="809">
                  <c:v>48.26</c:v>
                </c:pt>
                <c:pt idx="810">
                  <c:v>47.96</c:v>
                </c:pt>
                <c:pt idx="811">
                  <c:v>47.809999999999995</c:v>
                </c:pt>
                <c:pt idx="812">
                  <c:v>47.73</c:v>
                </c:pt>
                <c:pt idx="813">
                  <c:v>47.949999999999996</c:v>
                </c:pt>
                <c:pt idx="814">
                  <c:v>48.21</c:v>
                </c:pt>
                <c:pt idx="815">
                  <c:v>47.809999999999995</c:v>
                </c:pt>
                <c:pt idx="816">
                  <c:v>47.750000000000007</c:v>
                </c:pt>
                <c:pt idx="817">
                  <c:v>47.76</c:v>
                </c:pt>
                <c:pt idx="818">
                  <c:v>47.809999999999995</c:v>
                </c:pt>
                <c:pt idx="819">
                  <c:v>48.089999999999996</c:v>
                </c:pt>
                <c:pt idx="820">
                  <c:v>48.220000000000006</c:v>
                </c:pt>
                <c:pt idx="821">
                  <c:v>48.279999999999994</c:v>
                </c:pt>
                <c:pt idx="822">
                  <c:v>48.199999999999996</c:v>
                </c:pt>
                <c:pt idx="823">
                  <c:v>47.93</c:v>
                </c:pt>
                <c:pt idx="824">
                  <c:v>47.279999999999994</c:v>
                </c:pt>
                <c:pt idx="825">
                  <c:v>47.43</c:v>
                </c:pt>
                <c:pt idx="826">
                  <c:v>47.46</c:v>
                </c:pt>
                <c:pt idx="827">
                  <c:v>47.559999999999995</c:v>
                </c:pt>
                <c:pt idx="828">
                  <c:v>47.35</c:v>
                </c:pt>
                <c:pt idx="829">
                  <c:v>47.54</c:v>
                </c:pt>
                <c:pt idx="830">
                  <c:v>47.01</c:v>
                </c:pt>
                <c:pt idx="831">
                  <c:v>47.1</c:v>
                </c:pt>
                <c:pt idx="832">
                  <c:v>47.449999999999996</c:v>
                </c:pt>
                <c:pt idx="833">
                  <c:v>47.46</c:v>
                </c:pt>
                <c:pt idx="834">
                  <c:v>47.440000000000005</c:v>
                </c:pt>
                <c:pt idx="835">
                  <c:v>47.610000000000007</c:v>
                </c:pt>
                <c:pt idx="836">
                  <c:v>47.79</c:v>
                </c:pt>
                <c:pt idx="837">
                  <c:v>48.029999999999994</c:v>
                </c:pt>
                <c:pt idx="838">
                  <c:v>47.96</c:v>
                </c:pt>
                <c:pt idx="839">
                  <c:v>47.98</c:v>
                </c:pt>
                <c:pt idx="840">
                  <c:v>48.199999999999996</c:v>
                </c:pt>
                <c:pt idx="841">
                  <c:v>48.35</c:v>
                </c:pt>
                <c:pt idx="842">
                  <c:v>48.389999999999993</c:v>
                </c:pt>
                <c:pt idx="843">
                  <c:v>48.4</c:v>
                </c:pt>
                <c:pt idx="844">
                  <c:v>48.38</c:v>
                </c:pt>
                <c:pt idx="845">
                  <c:v>48.610000000000007</c:v>
                </c:pt>
                <c:pt idx="846">
                  <c:v>48.54</c:v>
                </c:pt>
                <c:pt idx="847">
                  <c:v>48.71</c:v>
                </c:pt>
                <c:pt idx="848">
                  <c:v>48.77</c:v>
                </c:pt>
                <c:pt idx="849">
                  <c:v>48.71</c:v>
                </c:pt>
                <c:pt idx="850">
                  <c:v>48.57</c:v>
                </c:pt>
                <c:pt idx="851">
                  <c:v>48.139999999999993</c:v>
                </c:pt>
                <c:pt idx="852">
                  <c:v>47.529999999999994</c:v>
                </c:pt>
                <c:pt idx="853">
                  <c:v>47.389999999999993</c:v>
                </c:pt>
                <c:pt idx="854">
                  <c:v>46.610000000000007</c:v>
                </c:pt>
                <c:pt idx="855">
                  <c:v>46.470000000000006</c:v>
                </c:pt>
                <c:pt idx="856">
                  <c:v>46.73</c:v>
                </c:pt>
                <c:pt idx="857">
                  <c:v>46.970000000000006</c:v>
                </c:pt>
                <c:pt idx="858">
                  <c:v>47.089999999999996</c:v>
                </c:pt>
                <c:pt idx="859">
                  <c:v>47.250000000000007</c:v>
                </c:pt>
                <c:pt idx="860">
                  <c:v>47.160000000000004</c:v>
                </c:pt>
                <c:pt idx="861">
                  <c:v>46.860000000000007</c:v>
                </c:pt>
                <c:pt idx="862">
                  <c:v>46.63</c:v>
                </c:pt>
                <c:pt idx="863">
                  <c:v>46.35</c:v>
                </c:pt>
                <c:pt idx="864">
                  <c:v>46.500000000000007</c:v>
                </c:pt>
                <c:pt idx="865">
                  <c:v>46.639999999999993</c:v>
                </c:pt>
                <c:pt idx="866">
                  <c:v>46.79</c:v>
                </c:pt>
                <c:pt idx="867">
                  <c:v>46.68</c:v>
                </c:pt>
                <c:pt idx="868">
                  <c:v>46.440000000000005</c:v>
                </c:pt>
                <c:pt idx="869">
                  <c:v>46.62</c:v>
                </c:pt>
                <c:pt idx="870">
                  <c:v>46.720000000000006</c:v>
                </c:pt>
                <c:pt idx="871">
                  <c:v>46.860000000000007</c:v>
                </c:pt>
                <c:pt idx="872">
                  <c:v>46.74</c:v>
                </c:pt>
                <c:pt idx="873">
                  <c:v>46.74</c:v>
                </c:pt>
                <c:pt idx="874">
                  <c:v>46.85</c:v>
                </c:pt>
                <c:pt idx="875">
                  <c:v>46.93</c:v>
                </c:pt>
                <c:pt idx="876">
                  <c:v>46.85</c:v>
                </c:pt>
                <c:pt idx="877">
                  <c:v>46.88</c:v>
                </c:pt>
                <c:pt idx="878">
                  <c:v>46.54</c:v>
                </c:pt>
                <c:pt idx="879">
                  <c:v>46.550000000000004</c:v>
                </c:pt>
                <c:pt idx="880">
                  <c:v>46.65</c:v>
                </c:pt>
                <c:pt idx="881">
                  <c:v>46.6</c:v>
                </c:pt>
                <c:pt idx="882">
                  <c:v>46.21</c:v>
                </c:pt>
                <c:pt idx="883">
                  <c:v>46.029999999999994</c:v>
                </c:pt>
                <c:pt idx="884">
                  <c:v>45.99</c:v>
                </c:pt>
                <c:pt idx="885">
                  <c:v>45.839999999999996</c:v>
                </c:pt>
                <c:pt idx="886">
                  <c:v>45.610000000000007</c:v>
                </c:pt>
                <c:pt idx="887">
                  <c:v>45.29</c:v>
                </c:pt>
                <c:pt idx="888">
                  <c:v>45.139999999999993</c:v>
                </c:pt>
                <c:pt idx="889">
                  <c:v>45.250000000000007</c:v>
                </c:pt>
                <c:pt idx="890">
                  <c:v>44.919999999999995</c:v>
                </c:pt>
                <c:pt idx="891">
                  <c:v>44.9</c:v>
                </c:pt>
                <c:pt idx="892">
                  <c:v>44.96</c:v>
                </c:pt>
                <c:pt idx="893">
                  <c:v>44.889999999999993</c:v>
                </c:pt>
                <c:pt idx="894">
                  <c:v>45.000000000000007</c:v>
                </c:pt>
                <c:pt idx="895">
                  <c:v>45.139999999999993</c:v>
                </c:pt>
                <c:pt idx="896">
                  <c:v>45.1</c:v>
                </c:pt>
                <c:pt idx="897">
                  <c:v>45.1</c:v>
                </c:pt>
                <c:pt idx="898">
                  <c:v>44.970000000000006</c:v>
                </c:pt>
                <c:pt idx="899">
                  <c:v>44.889999999999993</c:v>
                </c:pt>
                <c:pt idx="900">
                  <c:v>45.04</c:v>
                </c:pt>
                <c:pt idx="901">
                  <c:v>44.910000000000004</c:v>
                </c:pt>
                <c:pt idx="902">
                  <c:v>44.860000000000007</c:v>
                </c:pt>
                <c:pt idx="903">
                  <c:v>44.690000000000005</c:v>
                </c:pt>
                <c:pt idx="904">
                  <c:v>44.809999999999995</c:v>
                </c:pt>
                <c:pt idx="905">
                  <c:v>44.970000000000006</c:v>
                </c:pt>
                <c:pt idx="906">
                  <c:v>45.02</c:v>
                </c:pt>
                <c:pt idx="907">
                  <c:v>45.059999999999995</c:v>
                </c:pt>
                <c:pt idx="908">
                  <c:v>44.87</c:v>
                </c:pt>
                <c:pt idx="909">
                  <c:v>44.199999999999996</c:v>
                </c:pt>
                <c:pt idx="910">
                  <c:v>44.110000000000007</c:v>
                </c:pt>
                <c:pt idx="911">
                  <c:v>44.309999999999995</c:v>
                </c:pt>
                <c:pt idx="912">
                  <c:v>44.46</c:v>
                </c:pt>
                <c:pt idx="913">
                  <c:v>44.48</c:v>
                </c:pt>
                <c:pt idx="914">
                  <c:v>44.63</c:v>
                </c:pt>
                <c:pt idx="915">
                  <c:v>44.71</c:v>
                </c:pt>
                <c:pt idx="916">
                  <c:v>44.830000000000005</c:v>
                </c:pt>
                <c:pt idx="917">
                  <c:v>44.79</c:v>
                </c:pt>
                <c:pt idx="918">
                  <c:v>44.9</c:v>
                </c:pt>
                <c:pt idx="919">
                  <c:v>44.96</c:v>
                </c:pt>
                <c:pt idx="920">
                  <c:v>44.779999999999994</c:v>
                </c:pt>
                <c:pt idx="921">
                  <c:v>44.660000000000004</c:v>
                </c:pt>
                <c:pt idx="922">
                  <c:v>44.830000000000005</c:v>
                </c:pt>
                <c:pt idx="923">
                  <c:v>45.04</c:v>
                </c:pt>
                <c:pt idx="924">
                  <c:v>44.839999999999996</c:v>
                </c:pt>
                <c:pt idx="925">
                  <c:v>44.589999999999996</c:v>
                </c:pt>
                <c:pt idx="926">
                  <c:v>44.63</c:v>
                </c:pt>
                <c:pt idx="927">
                  <c:v>44.470000000000006</c:v>
                </c:pt>
                <c:pt idx="928">
                  <c:v>44.660000000000004</c:v>
                </c:pt>
                <c:pt idx="929">
                  <c:v>44.779999999999994</c:v>
                </c:pt>
                <c:pt idx="930">
                  <c:v>44.76</c:v>
                </c:pt>
                <c:pt idx="931">
                  <c:v>44.73</c:v>
                </c:pt>
                <c:pt idx="932">
                  <c:v>44.550000000000004</c:v>
                </c:pt>
                <c:pt idx="933">
                  <c:v>44.550000000000004</c:v>
                </c:pt>
                <c:pt idx="934">
                  <c:v>44.410000000000004</c:v>
                </c:pt>
                <c:pt idx="935">
                  <c:v>44.57</c:v>
                </c:pt>
                <c:pt idx="936">
                  <c:v>44.32</c:v>
                </c:pt>
                <c:pt idx="937">
                  <c:v>44.550000000000004</c:v>
                </c:pt>
                <c:pt idx="938">
                  <c:v>44.79</c:v>
                </c:pt>
                <c:pt idx="939">
                  <c:v>45.029999999999994</c:v>
                </c:pt>
                <c:pt idx="940">
                  <c:v>45.110000000000007</c:v>
                </c:pt>
                <c:pt idx="941">
                  <c:v>44.910000000000004</c:v>
                </c:pt>
                <c:pt idx="942">
                  <c:v>44.809999999999995</c:v>
                </c:pt>
                <c:pt idx="943">
                  <c:v>45.02</c:v>
                </c:pt>
                <c:pt idx="944">
                  <c:v>45.000000000000007</c:v>
                </c:pt>
                <c:pt idx="945">
                  <c:v>45.169999999999995</c:v>
                </c:pt>
                <c:pt idx="946">
                  <c:v>45.199999999999996</c:v>
                </c:pt>
                <c:pt idx="947">
                  <c:v>45.38</c:v>
                </c:pt>
                <c:pt idx="948">
                  <c:v>45.48</c:v>
                </c:pt>
                <c:pt idx="949">
                  <c:v>45.449999999999996</c:v>
                </c:pt>
                <c:pt idx="950">
                  <c:v>45.110000000000007</c:v>
                </c:pt>
                <c:pt idx="951">
                  <c:v>44.779999999999994</c:v>
                </c:pt>
                <c:pt idx="952">
                  <c:v>44.76</c:v>
                </c:pt>
                <c:pt idx="953">
                  <c:v>44.27</c:v>
                </c:pt>
                <c:pt idx="954">
                  <c:v>44.23</c:v>
                </c:pt>
                <c:pt idx="955">
                  <c:v>44.580000000000005</c:v>
                </c:pt>
                <c:pt idx="956">
                  <c:v>44.660000000000004</c:v>
                </c:pt>
                <c:pt idx="957">
                  <c:v>44.839999999999996</c:v>
                </c:pt>
                <c:pt idx="958">
                  <c:v>45.089999999999996</c:v>
                </c:pt>
                <c:pt idx="959">
                  <c:v>45.300000000000004</c:v>
                </c:pt>
                <c:pt idx="960">
                  <c:v>45.339999999999996</c:v>
                </c:pt>
                <c:pt idx="961">
                  <c:v>45.37</c:v>
                </c:pt>
                <c:pt idx="962">
                  <c:v>45.589999999999996</c:v>
                </c:pt>
                <c:pt idx="963">
                  <c:v>45.449999999999996</c:v>
                </c:pt>
                <c:pt idx="964">
                  <c:v>45.6</c:v>
                </c:pt>
                <c:pt idx="965">
                  <c:v>45.65</c:v>
                </c:pt>
                <c:pt idx="966">
                  <c:v>45.57</c:v>
                </c:pt>
                <c:pt idx="967">
                  <c:v>45.65</c:v>
                </c:pt>
                <c:pt idx="968">
                  <c:v>45.809999999999995</c:v>
                </c:pt>
                <c:pt idx="969">
                  <c:v>46.01</c:v>
                </c:pt>
                <c:pt idx="970">
                  <c:v>46.139999999999993</c:v>
                </c:pt>
                <c:pt idx="971">
                  <c:v>46.279999999999994</c:v>
                </c:pt>
                <c:pt idx="972">
                  <c:v>46.37</c:v>
                </c:pt>
                <c:pt idx="973">
                  <c:v>46.080000000000005</c:v>
                </c:pt>
                <c:pt idx="974">
                  <c:v>46.18</c:v>
                </c:pt>
                <c:pt idx="975">
                  <c:v>46.43</c:v>
                </c:pt>
                <c:pt idx="976">
                  <c:v>46.550000000000004</c:v>
                </c:pt>
                <c:pt idx="977">
                  <c:v>46.6</c:v>
                </c:pt>
                <c:pt idx="978">
                  <c:v>46.809999999999995</c:v>
                </c:pt>
                <c:pt idx="979">
                  <c:v>46.800000000000004</c:v>
                </c:pt>
                <c:pt idx="980">
                  <c:v>46.910000000000004</c:v>
                </c:pt>
                <c:pt idx="981">
                  <c:v>46.639999999999993</c:v>
                </c:pt>
                <c:pt idx="982">
                  <c:v>46.559999999999995</c:v>
                </c:pt>
                <c:pt idx="983">
                  <c:v>46.62</c:v>
                </c:pt>
                <c:pt idx="984">
                  <c:v>46.690000000000005</c:v>
                </c:pt>
                <c:pt idx="985">
                  <c:v>46.85</c:v>
                </c:pt>
                <c:pt idx="986">
                  <c:v>46.88</c:v>
                </c:pt>
                <c:pt idx="987">
                  <c:v>46.88</c:v>
                </c:pt>
                <c:pt idx="988">
                  <c:v>46.949999999999996</c:v>
                </c:pt>
                <c:pt idx="989">
                  <c:v>46.85</c:v>
                </c:pt>
                <c:pt idx="990">
                  <c:v>46.779999999999994</c:v>
                </c:pt>
                <c:pt idx="991">
                  <c:v>46.99</c:v>
                </c:pt>
                <c:pt idx="992">
                  <c:v>47.029999999999994</c:v>
                </c:pt>
                <c:pt idx="993">
                  <c:v>46.82</c:v>
                </c:pt>
                <c:pt idx="994">
                  <c:v>46.889999999999993</c:v>
                </c:pt>
                <c:pt idx="995">
                  <c:v>46.96</c:v>
                </c:pt>
                <c:pt idx="996">
                  <c:v>47.1</c:v>
                </c:pt>
                <c:pt idx="997">
                  <c:v>47.21</c:v>
                </c:pt>
                <c:pt idx="998">
                  <c:v>47.15</c:v>
                </c:pt>
                <c:pt idx="999">
                  <c:v>47.300000000000004</c:v>
                </c:pt>
                <c:pt idx="1000">
                  <c:v>47.309999999999995</c:v>
                </c:pt>
                <c:pt idx="1001">
                  <c:v>47.18</c:v>
                </c:pt>
                <c:pt idx="1002">
                  <c:v>47.250000000000007</c:v>
                </c:pt>
                <c:pt idx="1003">
                  <c:v>47.27</c:v>
                </c:pt>
                <c:pt idx="1004">
                  <c:v>47.21</c:v>
                </c:pt>
                <c:pt idx="1005">
                  <c:v>47.18</c:v>
                </c:pt>
                <c:pt idx="1006">
                  <c:v>47.23</c:v>
                </c:pt>
                <c:pt idx="1007">
                  <c:v>47.279999999999994</c:v>
                </c:pt>
                <c:pt idx="1008">
                  <c:v>47.12</c:v>
                </c:pt>
                <c:pt idx="1009">
                  <c:v>47.050000000000004</c:v>
                </c:pt>
                <c:pt idx="1010">
                  <c:v>46.910000000000004</c:v>
                </c:pt>
                <c:pt idx="1011">
                  <c:v>47.089999999999996</c:v>
                </c:pt>
                <c:pt idx="1012">
                  <c:v>46.809999999999995</c:v>
                </c:pt>
                <c:pt idx="1013">
                  <c:v>47.059999999999995</c:v>
                </c:pt>
                <c:pt idx="1014">
                  <c:v>47.02</c:v>
                </c:pt>
                <c:pt idx="1015">
                  <c:v>47.080000000000005</c:v>
                </c:pt>
                <c:pt idx="1016">
                  <c:v>46.910000000000004</c:v>
                </c:pt>
                <c:pt idx="1017">
                  <c:v>46.309999999999995</c:v>
                </c:pt>
                <c:pt idx="1018">
                  <c:v>46.169999999999995</c:v>
                </c:pt>
                <c:pt idx="1019">
                  <c:v>46.1</c:v>
                </c:pt>
                <c:pt idx="1020">
                  <c:v>45.99</c:v>
                </c:pt>
                <c:pt idx="1021">
                  <c:v>46.059999999999995</c:v>
                </c:pt>
                <c:pt idx="1022">
                  <c:v>46.110000000000007</c:v>
                </c:pt>
                <c:pt idx="1023">
                  <c:v>46.309999999999995</c:v>
                </c:pt>
                <c:pt idx="1024">
                  <c:v>46.309999999999995</c:v>
                </c:pt>
                <c:pt idx="1025">
                  <c:v>46.330000000000005</c:v>
                </c:pt>
                <c:pt idx="1026">
                  <c:v>46.07</c:v>
                </c:pt>
                <c:pt idx="1027">
                  <c:v>46.07</c:v>
                </c:pt>
                <c:pt idx="1028">
                  <c:v>46.32</c:v>
                </c:pt>
                <c:pt idx="1029">
                  <c:v>46.300000000000004</c:v>
                </c:pt>
                <c:pt idx="1030">
                  <c:v>46.32</c:v>
                </c:pt>
                <c:pt idx="1031">
                  <c:v>46.389999999999993</c:v>
                </c:pt>
                <c:pt idx="1032">
                  <c:v>46.550000000000004</c:v>
                </c:pt>
                <c:pt idx="1033">
                  <c:v>46.6</c:v>
                </c:pt>
                <c:pt idx="1034">
                  <c:v>46.699999999999996</c:v>
                </c:pt>
                <c:pt idx="1035">
                  <c:v>46.73</c:v>
                </c:pt>
                <c:pt idx="1036">
                  <c:v>46.85</c:v>
                </c:pt>
                <c:pt idx="1037">
                  <c:v>46.9</c:v>
                </c:pt>
                <c:pt idx="1038">
                  <c:v>46.96</c:v>
                </c:pt>
                <c:pt idx="1039">
                  <c:v>47.029999999999994</c:v>
                </c:pt>
                <c:pt idx="1040">
                  <c:v>47.1</c:v>
                </c:pt>
                <c:pt idx="1041">
                  <c:v>47.050000000000004</c:v>
                </c:pt>
                <c:pt idx="1042">
                  <c:v>46.99</c:v>
                </c:pt>
                <c:pt idx="1043">
                  <c:v>47.059999999999995</c:v>
                </c:pt>
                <c:pt idx="1044">
                  <c:v>47.190000000000005</c:v>
                </c:pt>
                <c:pt idx="1045">
                  <c:v>47.04</c:v>
                </c:pt>
                <c:pt idx="1046">
                  <c:v>46.9</c:v>
                </c:pt>
                <c:pt idx="1047">
                  <c:v>46.830000000000005</c:v>
                </c:pt>
                <c:pt idx="1048">
                  <c:v>46.98</c:v>
                </c:pt>
                <c:pt idx="1049">
                  <c:v>46.860000000000007</c:v>
                </c:pt>
                <c:pt idx="1050">
                  <c:v>46.98</c:v>
                </c:pt>
                <c:pt idx="1051">
                  <c:v>46.949999999999996</c:v>
                </c:pt>
                <c:pt idx="1052">
                  <c:v>47.089999999999996</c:v>
                </c:pt>
                <c:pt idx="1053">
                  <c:v>47.01</c:v>
                </c:pt>
                <c:pt idx="1054">
                  <c:v>47.059999999999995</c:v>
                </c:pt>
                <c:pt idx="1055">
                  <c:v>47.029999999999994</c:v>
                </c:pt>
                <c:pt idx="1056">
                  <c:v>46.96</c:v>
                </c:pt>
                <c:pt idx="1057">
                  <c:v>47.04</c:v>
                </c:pt>
                <c:pt idx="1058">
                  <c:v>46.839999999999996</c:v>
                </c:pt>
                <c:pt idx="1059">
                  <c:v>46.99</c:v>
                </c:pt>
                <c:pt idx="1060">
                  <c:v>46.87</c:v>
                </c:pt>
                <c:pt idx="1061">
                  <c:v>47.050000000000004</c:v>
                </c:pt>
                <c:pt idx="1062">
                  <c:v>47.13</c:v>
                </c:pt>
                <c:pt idx="1063">
                  <c:v>47.15</c:v>
                </c:pt>
                <c:pt idx="1064">
                  <c:v>47.110000000000007</c:v>
                </c:pt>
                <c:pt idx="1065">
                  <c:v>46.889999999999993</c:v>
                </c:pt>
                <c:pt idx="1066">
                  <c:v>47.160000000000004</c:v>
                </c:pt>
                <c:pt idx="1067">
                  <c:v>47.04</c:v>
                </c:pt>
                <c:pt idx="1068">
                  <c:v>46.910000000000004</c:v>
                </c:pt>
                <c:pt idx="1069">
                  <c:v>46.93</c:v>
                </c:pt>
                <c:pt idx="1070">
                  <c:v>47.01</c:v>
                </c:pt>
                <c:pt idx="1071">
                  <c:v>47.15</c:v>
                </c:pt>
                <c:pt idx="1072">
                  <c:v>47.160000000000004</c:v>
                </c:pt>
                <c:pt idx="1073">
                  <c:v>47.04</c:v>
                </c:pt>
                <c:pt idx="1074">
                  <c:v>47.000000000000007</c:v>
                </c:pt>
                <c:pt idx="1075">
                  <c:v>47.23</c:v>
                </c:pt>
                <c:pt idx="1076">
                  <c:v>47.309999999999995</c:v>
                </c:pt>
                <c:pt idx="1077">
                  <c:v>47.339999999999996</c:v>
                </c:pt>
                <c:pt idx="1078">
                  <c:v>47.330000000000005</c:v>
                </c:pt>
                <c:pt idx="1079">
                  <c:v>47.410000000000004</c:v>
                </c:pt>
                <c:pt idx="1080">
                  <c:v>47.43</c:v>
                </c:pt>
                <c:pt idx="1081">
                  <c:v>47.54</c:v>
                </c:pt>
                <c:pt idx="1082">
                  <c:v>47.589999999999996</c:v>
                </c:pt>
                <c:pt idx="1083">
                  <c:v>47.52</c:v>
                </c:pt>
                <c:pt idx="1084">
                  <c:v>47.279999999999994</c:v>
                </c:pt>
                <c:pt idx="1085">
                  <c:v>47.419999999999995</c:v>
                </c:pt>
                <c:pt idx="1086">
                  <c:v>47.51</c:v>
                </c:pt>
                <c:pt idx="1087">
                  <c:v>47.63</c:v>
                </c:pt>
                <c:pt idx="1088">
                  <c:v>47.610000000000007</c:v>
                </c:pt>
                <c:pt idx="1089">
                  <c:v>47.51</c:v>
                </c:pt>
                <c:pt idx="1090">
                  <c:v>47.699999999999996</c:v>
                </c:pt>
                <c:pt idx="1091">
                  <c:v>47.57</c:v>
                </c:pt>
                <c:pt idx="1092">
                  <c:v>47.6</c:v>
                </c:pt>
                <c:pt idx="1093">
                  <c:v>47.4</c:v>
                </c:pt>
                <c:pt idx="1094">
                  <c:v>47.27</c:v>
                </c:pt>
                <c:pt idx="1095">
                  <c:v>47.440000000000005</c:v>
                </c:pt>
                <c:pt idx="1096">
                  <c:v>47.51</c:v>
                </c:pt>
                <c:pt idx="1097">
                  <c:v>47.38</c:v>
                </c:pt>
                <c:pt idx="1098">
                  <c:v>47.49</c:v>
                </c:pt>
                <c:pt idx="1099">
                  <c:v>47.339999999999996</c:v>
                </c:pt>
                <c:pt idx="1100">
                  <c:v>47.529999999999994</c:v>
                </c:pt>
                <c:pt idx="1101">
                  <c:v>47.610000000000007</c:v>
                </c:pt>
                <c:pt idx="1102">
                  <c:v>47.37</c:v>
                </c:pt>
                <c:pt idx="1103">
                  <c:v>47.160000000000004</c:v>
                </c:pt>
                <c:pt idx="1104">
                  <c:v>46.99</c:v>
                </c:pt>
                <c:pt idx="1105">
                  <c:v>46.669999999999995</c:v>
                </c:pt>
                <c:pt idx="1106">
                  <c:v>46.79</c:v>
                </c:pt>
              </c:numCache>
            </c:numRef>
          </c:val>
        </c:ser>
        <c:ser>
          <c:idx val="4"/>
          <c:order val="3"/>
          <c:tx>
            <c:v>2225</c:v>
          </c:tx>
          <c:marker>
            <c:symbol val="none"/>
          </c:marker>
          <c:val>
            <c:numRef>
              <c:f>Sheet2!$K$2:$K$1117</c:f>
              <c:numCache>
                <c:formatCode>General</c:formatCode>
                <c:ptCount val="1116"/>
                <c:pt idx="0">
                  <c:v>38.250000000000007</c:v>
                </c:pt>
                <c:pt idx="1">
                  <c:v>38.330000000000005</c:v>
                </c:pt>
                <c:pt idx="2">
                  <c:v>38.4</c:v>
                </c:pt>
                <c:pt idx="3">
                  <c:v>38.46</c:v>
                </c:pt>
                <c:pt idx="4">
                  <c:v>38.479999999999997</c:v>
                </c:pt>
                <c:pt idx="5">
                  <c:v>38.500000000000007</c:v>
                </c:pt>
                <c:pt idx="6">
                  <c:v>38.51</c:v>
                </c:pt>
                <c:pt idx="7">
                  <c:v>38.49</c:v>
                </c:pt>
                <c:pt idx="8">
                  <c:v>38.610000000000007</c:v>
                </c:pt>
                <c:pt idx="9">
                  <c:v>38.720000000000006</c:v>
                </c:pt>
                <c:pt idx="10">
                  <c:v>38.809999999999995</c:v>
                </c:pt>
                <c:pt idx="11">
                  <c:v>38.860000000000007</c:v>
                </c:pt>
                <c:pt idx="12">
                  <c:v>38.96</c:v>
                </c:pt>
                <c:pt idx="13">
                  <c:v>39.07</c:v>
                </c:pt>
                <c:pt idx="14">
                  <c:v>39.160000000000004</c:v>
                </c:pt>
                <c:pt idx="15">
                  <c:v>39.250000000000007</c:v>
                </c:pt>
                <c:pt idx="16">
                  <c:v>39.360000000000007</c:v>
                </c:pt>
                <c:pt idx="17">
                  <c:v>39.440000000000005</c:v>
                </c:pt>
                <c:pt idx="18">
                  <c:v>39.550000000000004</c:v>
                </c:pt>
                <c:pt idx="19">
                  <c:v>39.610000000000007</c:v>
                </c:pt>
                <c:pt idx="20">
                  <c:v>39.580000000000005</c:v>
                </c:pt>
                <c:pt idx="21">
                  <c:v>39.479999999999997</c:v>
                </c:pt>
                <c:pt idx="22">
                  <c:v>39.580000000000005</c:v>
                </c:pt>
                <c:pt idx="23">
                  <c:v>39.699999999999996</c:v>
                </c:pt>
                <c:pt idx="24">
                  <c:v>39.830000000000005</c:v>
                </c:pt>
                <c:pt idx="25">
                  <c:v>39.93</c:v>
                </c:pt>
                <c:pt idx="26">
                  <c:v>39.93</c:v>
                </c:pt>
                <c:pt idx="27">
                  <c:v>39.940000000000005</c:v>
                </c:pt>
                <c:pt idx="28">
                  <c:v>39.910000000000004</c:v>
                </c:pt>
                <c:pt idx="29">
                  <c:v>39.970000000000006</c:v>
                </c:pt>
                <c:pt idx="30">
                  <c:v>40.110000000000007</c:v>
                </c:pt>
                <c:pt idx="31">
                  <c:v>40.21</c:v>
                </c:pt>
                <c:pt idx="32">
                  <c:v>40.130000000000003</c:v>
                </c:pt>
                <c:pt idx="33">
                  <c:v>40.229999999999997</c:v>
                </c:pt>
                <c:pt idx="34">
                  <c:v>40.330000000000005</c:v>
                </c:pt>
                <c:pt idx="35">
                  <c:v>40.43</c:v>
                </c:pt>
                <c:pt idx="36">
                  <c:v>40.51</c:v>
                </c:pt>
                <c:pt idx="37">
                  <c:v>40.54</c:v>
                </c:pt>
                <c:pt idx="38">
                  <c:v>40.57</c:v>
                </c:pt>
                <c:pt idx="39">
                  <c:v>40.619999999999997</c:v>
                </c:pt>
                <c:pt idx="40">
                  <c:v>40.690000000000005</c:v>
                </c:pt>
                <c:pt idx="41">
                  <c:v>40.750000000000007</c:v>
                </c:pt>
                <c:pt idx="42">
                  <c:v>40.809999999999995</c:v>
                </c:pt>
                <c:pt idx="43">
                  <c:v>40.860000000000007</c:v>
                </c:pt>
                <c:pt idx="44">
                  <c:v>40.860000000000007</c:v>
                </c:pt>
                <c:pt idx="45">
                  <c:v>40.93</c:v>
                </c:pt>
                <c:pt idx="46">
                  <c:v>40.949999999999996</c:v>
                </c:pt>
                <c:pt idx="47">
                  <c:v>40.940000000000005</c:v>
                </c:pt>
                <c:pt idx="48">
                  <c:v>40.770000000000003</c:v>
                </c:pt>
                <c:pt idx="49">
                  <c:v>40.770000000000003</c:v>
                </c:pt>
                <c:pt idx="50">
                  <c:v>40.800000000000004</c:v>
                </c:pt>
                <c:pt idx="51">
                  <c:v>40.76</c:v>
                </c:pt>
                <c:pt idx="52">
                  <c:v>40.770000000000003</c:v>
                </c:pt>
                <c:pt idx="53">
                  <c:v>40.82</c:v>
                </c:pt>
                <c:pt idx="54">
                  <c:v>40.860000000000007</c:v>
                </c:pt>
                <c:pt idx="55">
                  <c:v>40.82</c:v>
                </c:pt>
                <c:pt idx="56">
                  <c:v>40.770000000000003</c:v>
                </c:pt>
                <c:pt idx="57">
                  <c:v>40.74</c:v>
                </c:pt>
                <c:pt idx="58">
                  <c:v>40.800000000000004</c:v>
                </c:pt>
                <c:pt idx="59">
                  <c:v>40.839999999999996</c:v>
                </c:pt>
                <c:pt idx="60">
                  <c:v>40.750000000000007</c:v>
                </c:pt>
                <c:pt idx="61">
                  <c:v>40.76</c:v>
                </c:pt>
                <c:pt idx="62">
                  <c:v>40.699999999999996</c:v>
                </c:pt>
                <c:pt idx="63">
                  <c:v>40.669999999999995</c:v>
                </c:pt>
                <c:pt idx="64">
                  <c:v>40.71</c:v>
                </c:pt>
                <c:pt idx="65">
                  <c:v>40.729999999999997</c:v>
                </c:pt>
                <c:pt idx="66">
                  <c:v>40.74</c:v>
                </c:pt>
                <c:pt idx="67">
                  <c:v>40.750000000000007</c:v>
                </c:pt>
                <c:pt idx="68">
                  <c:v>40.79</c:v>
                </c:pt>
                <c:pt idx="69">
                  <c:v>40.800000000000004</c:v>
                </c:pt>
                <c:pt idx="70">
                  <c:v>40.6</c:v>
                </c:pt>
                <c:pt idx="71">
                  <c:v>40.610000000000007</c:v>
                </c:pt>
                <c:pt idx="72">
                  <c:v>40.71</c:v>
                </c:pt>
                <c:pt idx="73">
                  <c:v>40.779999999999994</c:v>
                </c:pt>
                <c:pt idx="74">
                  <c:v>40.830000000000005</c:v>
                </c:pt>
                <c:pt idx="75">
                  <c:v>40.869999999999997</c:v>
                </c:pt>
                <c:pt idx="76">
                  <c:v>40.910000000000004</c:v>
                </c:pt>
                <c:pt idx="77">
                  <c:v>40.940000000000005</c:v>
                </c:pt>
                <c:pt idx="78">
                  <c:v>40.779999999999994</c:v>
                </c:pt>
                <c:pt idx="79">
                  <c:v>40.500000000000007</c:v>
                </c:pt>
                <c:pt idx="80">
                  <c:v>40.580000000000005</c:v>
                </c:pt>
                <c:pt idx="81">
                  <c:v>40.639999999999993</c:v>
                </c:pt>
                <c:pt idx="82">
                  <c:v>40.76</c:v>
                </c:pt>
                <c:pt idx="83">
                  <c:v>40.830000000000005</c:v>
                </c:pt>
                <c:pt idx="84">
                  <c:v>40.860000000000007</c:v>
                </c:pt>
                <c:pt idx="85">
                  <c:v>40.910000000000004</c:v>
                </c:pt>
                <c:pt idx="86">
                  <c:v>41.000000000000007</c:v>
                </c:pt>
                <c:pt idx="87">
                  <c:v>41.07</c:v>
                </c:pt>
                <c:pt idx="88">
                  <c:v>41.1</c:v>
                </c:pt>
                <c:pt idx="89">
                  <c:v>41.160000000000004</c:v>
                </c:pt>
                <c:pt idx="90">
                  <c:v>41.199999999999996</c:v>
                </c:pt>
                <c:pt idx="91">
                  <c:v>41.24</c:v>
                </c:pt>
                <c:pt idx="92">
                  <c:v>41.26</c:v>
                </c:pt>
                <c:pt idx="93">
                  <c:v>41.26</c:v>
                </c:pt>
                <c:pt idx="94">
                  <c:v>41.32</c:v>
                </c:pt>
                <c:pt idx="95">
                  <c:v>41.35</c:v>
                </c:pt>
                <c:pt idx="96">
                  <c:v>41.360000000000007</c:v>
                </c:pt>
                <c:pt idx="97">
                  <c:v>41.24</c:v>
                </c:pt>
                <c:pt idx="98">
                  <c:v>41.21</c:v>
                </c:pt>
                <c:pt idx="99">
                  <c:v>41.26</c:v>
                </c:pt>
                <c:pt idx="100">
                  <c:v>41.139999999999993</c:v>
                </c:pt>
                <c:pt idx="101">
                  <c:v>41.059999999999995</c:v>
                </c:pt>
                <c:pt idx="102">
                  <c:v>41.050000000000004</c:v>
                </c:pt>
                <c:pt idx="103">
                  <c:v>41.059999999999995</c:v>
                </c:pt>
                <c:pt idx="104">
                  <c:v>41.1</c:v>
                </c:pt>
                <c:pt idx="105">
                  <c:v>41.23</c:v>
                </c:pt>
                <c:pt idx="106">
                  <c:v>41.309999999999995</c:v>
                </c:pt>
                <c:pt idx="107">
                  <c:v>41.089999999999996</c:v>
                </c:pt>
                <c:pt idx="108">
                  <c:v>41.160000000000004</c:v>
                </c:pt>
                <c:pt idx="109">
                  <c:v>41.15</c:v>
                </c:pt>
                <c:pt idx="110">
                  <c:v>41.220000000000006</c:v>
                </c:pt>
                <c:pt idx="111">
                  <c:v>41.360000000000007</c:v>
                </c:pt>
                <c:pt idx="112">
                  <c:v>41.419999999999995</c:v>
                </c:pt>
                <c:pt idx="113">
                  <c:v>41.220000000000006</c:v>
                </c:pt>
                <c:pt idx="114">
                  <c:v>41.27</c:v>
                </c:pt>
                <c:pt idx="115">
                  <c:v>41.43</c:v>
                </c:pt>
                <c:pt idx="116">
                  <c:v>41.54</c:v>
                </c:pt>
                <c:pt idx="117">
                  <c:v>41.589999999999996</c:v>
                </c:pt>
                <c:pt idx="118">
                  <c:v>41.68</c:v>
                </c:pt>
                <c:pt idx="119">
                  <c:v>41.750000000000007</c:v>
                </c:pt>
                <c:pt idx="120">
                  <c:v>41.82</c:v>
                </c:pt>
                <c:pt idx="121">
                  <c:v>41.85</c:v>
                </c:pt>
                <c:pt idx="122">
                  <c:v>41.910000000000004</c:v>
                </c:pt>
                <c:pt idx="123">
                  <c:v>41.949999999999996</c:v>
                </c:pt>
                <c:pt idx="124">
                  <c:v>41.940000000000005</c:v>
                </c:pt>
                <c:pt idx="125">
                  <c:v>41.940000000000005</c:v>
                </c:pt>
                <c:pt idx="126">
                  <c:v>41.860000000000007</c:v>
                </c:pt>
                <c:pt idx="127">
                  <c:v>41.699999999999996</c:v>
                </c:pt>
                <c:pt idx="128">
                  <c:v>41.71</c:v>
                </c:pt>
                <c:pt idx="129">
                  <c:v>41.73</c:v>
                </c:pt>
                <c:pt idx="130">
                  <c:v>41.71</c:v>
                </c:pt>
                <c:pt idx="131">
                  <c:v>41.74</c:v>
                </c:pt>
                <c:pt idx="132">
                  <c:v>41.750000000000007</c:v>
                </c:pt>
                <c:pt idx="133">
                  <c:v>41.690000000000005</c:v>
                </c:pt>
                <c:pt idx="134">
                  <c:v>41.76</c:v>
                </c:pt>
                <c:pt idx="135">
                  <c:v>41.800000000000004</c:v>
                </c:pt>
                <c:pt idx="136">
                  <c:v>41.82</c:v>
                </c:pt>
                <c:pt idx="137">
                  <c:v>41.750000000000007</c:v>
                </c:pt>
                <c:pt idx="138">
                  <c:v>41.839999999999996</c:v>
                </c:pt>
                <c:pt idx="139">
                  <c:v>41.809999999999995</c:v>
                </c:pt>
                <c:pt idx="140">
                  <c:v>41.779999999999994</c:v>
                </c:pt>
                <c:pt idx="141">
                  <c:v>41.839999999999996</c:v>
                </c:pt>
                <c:pt idx="142">
                  <c:v>41.919999999999995</c:v>
                </c:pt>
                <c:pt idx="143">
                  <c:v>41.940000000000005</c:v>
                </c:pt>
                <c:pt idx="144">
                  <c:v>41.860000000000007</c:v>
                </c:pt>
                <c:pt idx="145">
                  <c:v>41.910000000000004</c:v>
                </c:pt>
                <c:pt idx="146">
                  <c:v>41.919999999999995</c:v>
                </c:pt>
                <c:pt idx="147">
                  <c:v>41.96</c:v>
                </c:pt>
                <c:pt idx="148">
                  <c:v>41.98</c:v>
                </c:pt>
                <c:pt idx="149">
                  <c:v>41.96</c:v>
                </c:pt>
                <c:pt idx="150">
                  <c:v>41.949999999999996</c:v>
                </c:pt>
                <c:pt idx="151">
                  <c:v>41.96</c:v>
                </c:pt>
                <c:pt idx="152">
                  <c:v>42.050000000000004</c:v>
                </c:pt>
                <c:pt idx="153">
                  <c:v>42.050000000000004</c:v>
                </c:pt>
                <c:pt idx="154">
                  <c:v>42.110000000000007</c:v>
                </c:pt>
                <c:pt idx="155">
                  <c:v>42.04</c:v>
                </c:pt>
                <c:pt idx="156">
                  <c:v>42.02</c:v>
                </c:pt>
                <c:pt idx="157">
                  <c:v>42.04</c:v>
                </c:pt>
                <c:pt idx="158">
                  <c:v>42.080000000000005</c:v>
                </c:pt>
                <c:pt idx="159">
                  <c:v>42.089999999999996</c:v>
                </c:pt>
                <c:pt idx="160">
                  <c:v>42.1</c:v>
                </c:pt>
                <c:pt idx="161">
                  <c:v>42.12</c:v>
                </c:pt>
                <c:pt idx="162">
                  <c:v>42.160000000000004</c:v>
                </c:pt>
                <c:pt idx="163">
                  <c:v>42.190000000000005</c:v>
                </c:pt>
                <c:pt idx="164">
                  <c:v>42.23</c:v>
                </c:pt>
                <c:pt idx="165">
                  <c:v>41.949999999999996</c:v>
                </c:pt>
                <c:pt idx="166">
                  <c:v>41.9</c:v>
                </c:pt>
                <c:pt idx="167">
                  <c:v>41.99</c:v>
                </c:pt>
                <c:pt idx="168">
                  <c:v>42.07</c:v>
                </c:pt>
                <c:pt idx="169">
                  <c:v>42.110000000000007</c:v>
                </c:pt>
                <c:pt idx="170">
                  <c:v>42.160000000000004</c:v>
                </c:pt>
                <c:pt idx="171">
                  <c:v>42.21</c:v>
                </c:pt>
                <c:pt idx="172">
                  <c:v>42.18</c:v>
                </c:pt>
                <c:pt idx="173">
                  <c:v>42.15</c:v>
                </c:pt>
                <c:pt idx="174">
                  <c:v>42.199999999999996</c:v>
                </c:pt>
                <c:pt idx="175">
                  <c:v>42.250000000000007</c:v>
                </c:pt>
                <c:pt idx="176">
                  <c:v>42.250000000000007</c:v>
                </c:pt>
                <c:pt idx="177">
                  <c:v>42.21</c:v>
                </c:pt>
                <c:pt idx="178">
                  <c:v>42.220000000000006</c:v>
                </c:pt>
                <c:pt idx="179">
                  <c:v>42.220000000000006</c:v>
                </c:pt>
                <c:pt idx="180">
                  <c:v>42.220000000000006</c:v>
                </c:pt>
                <c:pt idx="181">
                  <c:v>42.23</c:v>
                </c:pt>
                <c:pt idx="182">
                  <c:v>42.21</c:v>
                </c:pt>
                <c:pt idx="183">
                  <c:v>42.18</c:v>
                </c:pt>
                <c:pt idx="184">
                  <c:v>42.13</c:v>
                </c:pt>
                <c:pt idx="185">
                  <c:v>41.940000000000005</c:v>
                </c:pt>
                <c:pt idx="186">
                  <c:v>41.589999999999996</c:v>
                </c:pt>
                <c:pt idx="187">
                  <c:v>41.580000000000005</c:v>
                </c:pt>
                <c:pt idx="188">
                  <c:v>41.46</c:v>
                </c:pt>
                <c:pt idx="189">
                  <c:v>41.139999999999993</c:v>
                </c:pt>
                <c:pt idx="190">
                  <c:v>41.13</c:v>
                </c:pt>
                <c:pt idx="191">
                  <c:v>41.050000000000004</c:v>
                </c:pt>
                <c:pt idx="192">
                  <c:v>41.110000000000007</c:v>
                </c:pt>
                <c:pt idx="193">
                  <c:v>41.04</c:v>
                </c:pt>
                <c:pt idx="194">
                  <c:v>41.15</c:v>
                </c:pt>
                <c:pt idx="195">
                  <c:v>41.23</c:v>
                </c:pt>
                <c:pt idx="196">
                  <c:v>41.190000000000005</c:v>
                </c:pt>
                <c:pt idx="197">
                  <c:v>41.18</c:v>
                </c:pt>
                <c:pt idx="198">
                  <c:v>41.12</c:v>
                </c:pt>
                <c:pt idx="199">
                  <c:v>41.199999999999996</c:v>
                </c:pt>
                <c:pt idx="200">
                  <c:v>41.279999999999994</c:v>
                </c:pt>
                <c:pt idx="201">
                  <c:v>41.339999999999996</c:v>
                </c:pt>
                <c:pt idx="202">
                  <c:v>41.35</c:v>
                </c:pt>
                <c:pt idx="203">
                  <c:v>41.279999999999994</c:v>
                </c:pt>
                <c:pt idx="204">
                  <c:v>41.250000000000007</c:v>
                </c:pt>
                <c:pt idx="205">
                  <c:v>41.32</c:v>
                </c:pt>
                <c:pt idx="206">
                  <c:v>45.059999999999995</c:v>
                </c:pt>
                <c:pt idx="207">
                  <c:v>45.089999999999996</c:v>
                </c:pt>
                <c:pt idx="208">
                  <c:v>45.110000000000007</c:v>
                </c:pt>
                <c:pt idx="209">
                  <c:v>45.15</c:v>
                </c:pt>
                <c:pt idx="210">
                  <c:v>45.160000000000004</c:v>
                </c:pt>
                <c:pt idx="211">
                  <c:v>45.12</c:v>
                </c:pt>
                <c:pt idx="212">
                  <c:v>45.13</c:v>
                </c:pt>
                <c:pt idx="213">
                  <c:v>45.21</c:v>
                </c:pt>
                <c:pt idx="214">
                  <c:v>45.250000000000007</c:v>
                </c:pt>
                <c:pt idx="215">
                  <c:v>45.24</c:v>
                </c:pt>
                <c:pt idx="216">
                  <c:v>45.220000000000006</c:v>
                </c:pt>
                <c:pt idx="217">
                  <c:v>45.26</c:v>
                </c:pt>
                <c:pt idx="218">
                  <c:v>45.27</c:v>
                </c:pt>
                <c:pt idx="219">
                  <c:v>45.32</c:v>
                </c:pt>
                <c:pt idx="220">
                  <c:v>45.32</c:v>
                </c:pt>
                <c:pt idx="221">
                  <c:v>45.360000000000007</c:v>
                </c:pt>
                <c:pt idx="222">
                  <c:v>45.419999999999995</c:v>
                </c:pt>
                <c:pt idx="223">
                  <c:v>45.419999999999995</c:v>
                </c:pt>
                <c:pt idx="224">
                  <c:v>45.449999999999996</c:v>
                </c:pt>
                <c:pt idx="225">
                  <c:v>45.51</c:v>
                </c:pt>
                <c:pt idx="226">
                  <c:v>45.500000000000007</c:v>
                </c:pt>
                <c:pt idx="227">
                  <c:v>45.580000000000005</c:v>
                </c:pt>
                <c:pt idx="228">
                  <c:v>45.580000000000005</c:v>
                </c:pt>
                <c:pt idx="229">
                  <c:v>45.550000000000004</c:v>
                </c:pt>
                <c:pt idx="230">
                  <c:v>45.300000000000004</c:v>
                </c:pt>
                <c:pt idx="231">
                  <c:v>45.21</c:v>
                </c:pt>
                <c:pt idx="232">
                  <c:v>45.250000000000007</c:v>
                </c:pt>
                <c:pt idx="233">
                  <c:v>45.330000000000005</c:v>
                </c:pt>
                <c:pt idx="234">
                  <c:v>45.410000000000004</c:v>
                </c:pt>
                <c:pt idx="235">
                  <c:v>45.46</c:v>
                </c:pt>
                <c:pt idx="236">
                  <c:v>45.48</c:v>
                </c:pt>
                <c:pt idx="237">
                  <c:v>45.550000000000004</c:v>
                </c:pt>
                <c:pt idx="238">
                  <c:v>45.62</c:v>
                </c:pt>
                <c:pt idx="239">
                  <c:v>45.65</c:v>
                </c:pt>
                <c:pt idx="240">
                  <c:v>45.62</c:v>
                </c:pt>
                <c:pt idx="241">
                  <c:v>45.300000000000004</c:v>
                </c:pt>
                <c:pt idx="242">
                  <c:v>45.38</c:v>
                </c:pt>
                <c:pt idx="243">
                  <c:v>45.529999999999994</c:v>
                </c:pt>
                <c:pt idx="244">
                  <c:v>45.52</c:v>
                </c:pt>
                <c:pt idx="245">
                  <c:v>44.919999999999995</c:v>
                </c:pt>
                <c:pt idx="246">
                  <c:v>44.589999999999996</c:v>
                </c:pt>
                <c:pt idx="247">
                  <c:v>44.610000000000007</c:v>
                </c:pt>
                <c:pt idx="248">
                  <c:v>44.74</c:v>
                </c:pt>
                <c:pt idx="249">
                  <c:v>44.830000000000005</c:v>
                </c:pt>
                <c:pt idx="250">
                  <c:v>44.96</c:v>
                </c:pt>
                <c:pt idx="251">
                  <c:v>44.85</c:v>
                </c:pt>
                <c:pt idx="252">
                  <c:v>44.910000000000004</c:v>
                </c:pt>
                <c:pt idx="253">
                  <c:v>45.1</c:v>
                </c:pt>
                <c:pt idx="254">
                  <c:v>45.220000000000006</c:v>
                </c:pt>
                <c:pt idx="255">
                  <c:v>45.27</c:v>
                </c:pt>
                <c:pt idx="256">
                  <c:v>45.410000000000004</c:v>
                </c:pt>
                <c:pt idx="257">
                  <c:v>45.48</c:v>
                </c:pt>
                <c:pt idx="258">
                  <c:v>45.500000000000007</c:v>
                </c:pt>
                <c:pt idx="259">
                  <c:v>45.580000000000005</c:v>
                </c:pt>
                <c:pt idx="260">
                  <c:v>45.62</c:v>
                </c:pt>
                <c:pt idx="261">
                  <c:v>45.720000000000006</c:v>
                </c:pt>
                <c:pt idx="262">
                  <c:v>45.750000000000007</c:v>
                </c:pt>
                <c:pt idx="263">
                  <c:v>45.79</c:v>
                </c:pt>
                <c:pt idx="264">
                  <c:v>45.87</c:v>
                </c:pt>
                <c:pt idx="265">
                  <c:v>45.940000000000005</c:v>
                </c:pt>
                <c:pt idx="266">
                  <c:v>45.99</c:v>
                </c:pt>
                <c:pt idx="267">
                  <c:v>46.07</c:v>
                </c:pt>
                <c:pt idx="268">
                  <c:v>46.139999999999993</c:v>
                </c:pt>
                <c:pt idx="269">
                  <c:v>46.059999999999995</c:v>
                </c:pt>
                <c:pt idx="270">
                  <c:v>46.050000000000004</c:v>
                </c:pt>
                <c:pt idx="271">
                  <c:v>46.13</c:v>
                </c:pt>
                <c:pt idx="272">
                  <c:v>46.15</c:v>
                </c:pt>
                <c:pt idx="273">
                  <c:v>46.21</c:v>
                </c:pt>
                <c:pt idx="274">
                  <c:v>46.250000000000007</c:v>
                </c:pt>
                <c:pt idx="275">
                  <c:v>46.300000000000004</c:v>
                </c:pt>
                <c:pt idx="276">
                  <c:v>46.32</c:v>
                </c:pt>
                <c:pt idx="277">
                  <c:v>46.419999999999995</c:v>
                </c:pt>
                <c:pt idx="278">
                  <c:v>46.48</c:v>
                </c:pt>
                <c:pt idx="279">
                  <c:v>46.580000000000005</c:v>
                </c:pt>
                <c:pt idx="280">
                  <c:v>46.62</c:v>
                </c:pt>
                <c:pt idx="281">
                  <c:v>46.65</c:v>
                </c:pt>
                <c:pt idx="282">
                  <c:v>46.73</c:v>
                </c:pt>
                <c:pt idx="283">
                  <c:v>46.76</c:v>
                </c:pt>
                <c:pt idx="284">
                  <c:v>46.839999999999996</c:v>
                </c:pt>
                <c:pt idx="285">
                  <c:v>46.93</c:v>
                </c:pt>
                <c:pt idx="286">
                  <c:v>46.970000000000006</c:v>
                </c:pt>
                <c:pt idx="287">
                  <c:v>47.000000000000007</c:v>
                </c:pt>
                <c:pt idx="288">
                  <c:v>47.050000000000004</c:v>
                </c:pt>
                <c:pt idx="289">
                  <c:v>47.1</c:v>
                </c:pt>
                <c:pt idx="290">
                  <c:v>47.190000000000005</c:v>
                </c:pt>
                <c:pt idx="291">
                  <c:v>47.220000000000006</c:v>
                </c:pt>
                <c:pt idx="292">
                  <c:v>47.27</c:v>
                </c:pt>
                <c:pt idx="293">
                  <c:v>47.32</c:v>
                </c:pt>
                <c:pt idx="294">
                  <c:v>47.35</c:v>
                </c:pt>
                <c:pt idx="295">
                  <c:v>47.360000000000007</c:v>
                </c:pt>
                <c:pt idx="296">
                  <c:v>47.410000000000004</c:v>
                </c:pt>
                <c:pt idx="297">
                  <c:v>47.46</c:v>
                </c:pt>
                <c:pt idx="298">
                  <c:v>47.48</c:v>
                </c:pt>
                <c:pt idx="299">
                  <c:v>47.51</c:v>
                </c:pt>
                <c:pt idx="300">
                  <c:v>47.49</c:v>
                </c:pt>
                <c:pt idx="301">
                  <c:v>47.52</c:v>
                </c:pt>
                <c:pt idx="302">
                  <c:v>47.57</c:v>
                </c:pt>
                <c:pt idx="303">
                  <c:v>47.580000000000005</c:v>
                </c:pt>
                <c:pt idx="304">
                  <c:v>47.6</c:v>
                </c:pt>
                <c:pt idx="305">
                  <c:v>47.110000000000007</c:v>
                </c:pt>
                <c:pt idx="306">
                  <c:v>46.63</c:v>
                </c:pt>
                <c:pt idx="307">
                  <c:v>45.82</c:v>
                </c:pt>
                <c:pt idx="308">
                  <c:v>45.889999999999993</c:v>
                </c:pt>
                <c:pt idx="309">
                  <c:v>46.110000000000007</c:v>
                </c:pt>
                <c:pt idx="310">
                  <c:v>46.279999999999994</c:v>
                </c:pt>
                <c:pt idx="311">
                  <c:v>46.410000000000004</c:v>
                </c:pt>
                <c:pt idx="312">
                  <c:v>46.48</c:v>
                </c:pt>
                <c:pt idx="313">
                  <c:v>46.610000000000007</c:v>
                </c:pt>
                <c:pt idx="314">
                  <c:v>46.68</c:v>
                </c:pt>
                <c:pt idx="315">
                  <c:v>46.750000000000007</c:v>
                </c:pt>
                <c:pt idx="316">
                  <c:v>46.839999999999996</c:v>
                </c:pt>
                <c:pt idx="317">
                  <c:v>46.949999999999996</c:v>
                </c:pt>
                <c:pt idx="318">
                  <c:v>47.02</c:v>
                </c:pt>
                <c:pt idx="319">
                  <c:v>47.12</c:v>
                </c:pt>
                <c:pt idx="320">
                  <c:v>47.18</c:v>
                </c:pt>
                <c:pt idx="321">
                  <c:v>47.300000000000004</c:v>
                </c:pt>
                <c:pt idx="322">
                  <c:v>47.38</c:v>
                </c:pt>
                <c:pt idx="323">
                  <c:v>47.48</c:v>
                </c:pt>
                <c:pt idx="324">
                  <c:v>47.57</c:v>
                </c:pt>
                <c:pt idx="325">
                  <c:v>47.589999999999996</c:v>
                </c:pt>
                <c:pt idx="326">
                  <c:v>47.68</c:v>
                </c:pt>
                <c:pt idx="327">
                  <c:v>47.71</c:v>
                </c:pt>
                <c:pt idx="328">
                  <c:v>47.79</c:v>
                </c:pt>
                <c:pt idx="329">
                  <c:v>47.77</c:v>
                </c:pt>
                <c:pt idx="330">
                  <c:v>47.830000000000005</c:v>
                </c:pt>
                <c:pt idx="331">
                  <c:v>47.85</c:v>
                </c:pt>
                <c:pt idx="332">
                  <c:v>47.88</c:v>
                </c:pt>
                <c:pt idx="333">
                  <c:v>47.919999999999995</c:v>
                </c:pt>
                <c:pt idx="334">
                  <c:v>47.919999999999995</c:v>
                </c:pt>
                <c:pt idx="335">
                  <c:v>47.99</c:v>
                </c:pt>
                <c:pt idx="336">
                  <c:v>48.01</c:v>
                </c:pt>
                <c:pt idx="337">
                  <c:v>48.050000000000004</c:v>
                </c:pt>
                <c:pt idx="338">
                  <c:v>48.1</c:v>
                </c:pt>
                <c:pt idx="339">
                  <c:v>48.089999999999996</c:v>
                </c:pt>
                <c:pt idx="340">
                  <c:v>48.15</c:v>
                </c:pt>
                <c:pt idx="341">
                  <c:v>48.139999999999993</c:v>
                </c:pt>
                <c:pt idx="342">
                  <c:v>47.809999999999995</c:v>
                </c:pt>
                <c:pt idx="343">
                  <c:v>47.800000000000004</c:v>
                </c:pt>
                <c:pt idx="344">
                  <c:v>47.910000000000004</c:v>
                </c:pt>
                <c:pt idx="345">
                  <c:v>47.99</c:v>
                </c:pt>
                <c:pt idx="346">
                  <c:v>47.93</c:v>
                </c:pt>
                <c:pt idx="347">
                  <c:v>47.87</c:v>
                </c:pt>
                <c:pt idx="348">
                  <c:v>47.919999999999995</c:v>
                </c:pt>
                <c:pt idx="349">
                  <c:v>47.9</c:v>
                </c:pt>
                <c:pt idx="350">
                  <c:v>48.029999999999994</c:v>
                </c:pt>
                <c:pt idx="351">
                  <c:v>48.089999999999996</c:v>
                </c:pt>
                <c:pt idx="352">
                  <c:v>48.089999999999996</c:v>
                </c:pt>
                <c:pt idx="353">
                  <c:v>48.12</c:v>
                </c:pt>
                <c:pt idx="354">
                  <c:v>48.23</c:v>
                </c:pt>
                <c:pt idx="355">
                  <c:v>48.27</c:v>
                </c:pt>
                <c:pt idx="356">
                  <c:v>48.23</c:v>
                </c:pt>
                <c:pt idx="357">
                  <c:v>48.29</c:v>
                </c:pt>
                <c:pt idx="358">
                  <c:v>48.339999999999996</c:v>
                </c:pt>
                <c:pt idx="359">
                  <c:v>48.38</c:v>
                </c:pt>
                <c:pt idx="360">
                  <c:v>48.46</c:v>
                </c:pt>
                <c:pt idx="361">
                  <c:v>48.500000000000007</c:v>
                </c:pt>
                <c:pt idx="362">
                  <c:v>48.139999999999993</c:v>
                </c:pt>
                <c:pt idx="363">
                  <c:v>48.080000000000005</c:v>
                </c:pt>
                <c:pt idx="364">
                  <c:v>48.220000000000006</c:v>
                </c:pt>
                <c:pt idx="365">
                  <c:v>48.339999999999996</c:v>
                </c:pt>
                <c:pt idx="366">
                  <c:v>48.389999999999993</c:v>
                </c:pt>
                <c:pt idx="367">
                  <c:v>48.43</c:v>
                </c:pt>
                <c:pt idx="368">
                  <c:v>48.48</c:v>
                </c:pt>
                <c:pt idx="369">
                  <c:v>48.51</c:v>
                </c:pt>
                <c:pt idx="370">
                  <c:v>48.580000000000005</c:v>
                </c:pt>
                <c:pt idx="371">
                  <c:v>48.589999999999996</c:v>
                </c:pt>
                <c:pt idx="372">
                  <c:v>48.62</c:v>
                </c:pt>
                <c:pt idx="373">
                  <c:v>48.690000000000005</c:v>
                </c:pt>
                <c:pt idx="374">
                  <c:v>48.669999999999995</c:v>
                </c:pt>
                <c:pt idx="375">
                  <c:v>48.660000000000004</c:v>
                </c:pt>
                <c:pt idx="376">
                  <c:v>48.71</c:v>
                </c:pt>
                <c:pt idx="377">
                  <c:v>48.660000000000004</c:v>
                </c:pt>
                <c:pt idx="378">
                  <c:v>48.720000000000006</c:v>
                </c:pt>
                <c:pt idx="379">
                  <c:v>48.68</c:v>
                </c:pt>
                <c:pt idx="380">
                  <c:v>48.71</c:v>
                </c:pt>
                <c:pt idx="381">
                  <c:v>48.76</c:v>
                </c:pt>
                <c:pt idx="382">
                  <c:v>48.750000000000007</c:v>
                </c:pt>
                <c:pt idx="383">
                  <c:v>48.779999999999994</c:v>
                </c:pt>
                <c:pt idx="384">
                  <c:v>48.79</c:v>
                </c:pt>
                <c:pt idx="385">
                  <c:v>48.809999999999995</c:v>
                </c:pt>
                <c:pt idx="386">
                  <c:v>48.800000000000004</c:v>
                </c:pt>
                <c:pt idx="387">
                  <c:v>48.889999999999993</c:v>
                </c:pt>
                <c:pt idx="388">
                  <c:v>48.970000000000006</c:v>
                </c:pt>
                <c:pt idx="389">
                  <c:v>48.98</c:v>
                </c:pt>
                <c:pt idx="390">
                  <c:v>48.949999999999996</c:v>
                </c:pt>
                <c:pt idx="391">
                  <c:v>48.99</c:v>
                </c:pt>
                <c:pt idx="392">
                  <c:v>48.809999999999995</c:v>
                </c:pt>
                <c:pt idx="393">
                  <c:v>48.610000000000007</c:v>
                </c:pt>
                <c:pt idx="394">
                  <c:v>48.77</c:v>
                </c:pt>
                <c:pt idx="395">
                  <c:v>48.85</c:v>
                </c:pt>
                <c:pt idx="396">
                  <c:v>48.910000000000004</c:v>
                </c:pt>
                <c:pt idx="397">
                  <c:v>48.96</c:v>
                </c:pt>
                <c:pt idx="398">
                  <c:v>48.970000000000006</c:v>
                </c:pt>
                <c:pt idx="399">
                  <c:v>49.02</c:v>
                </c:pt>
                <c:pt idx="400">
                  <c:v>48.639999999999993</c:v>
                </c:pt>
                <c:pt idx="401">
                  <c:v>48.639999999999993</c:v>
                </c:pt>
                <c:pt idx="402">
                  <c:v>48.52</c:v>
                </c:pt>
                <c:pt idx="403">
                  <c:v>47.99</c:v>
                </c:pt>
                <c:pt idx="404">
                  <c:v>48.050000000000004</c:v>
                </c:pt>
                <c:pt idx="405">
                  <c:v>48.29</c:v>
                </c:pt>
                <c:pt idx="406">
                  <c:v>48.360000000000007</c:v>
                </c:pt>
                <c:pt idx="407">
                  <c:v>48.419999999999995</c:v>
                </c:pt>
                <c:pt idx="408">
                  <c:v>48.529999999999994</c:v>
                </c:pt>
                <c:pt idx="409">
                  <c:v>48.62</c:v>
                </c:pt>
                <c:pt idx="410">
                  <c:v>48.68</c:v>
                </c:pt>
                <c:pt idx="411">
                  <c:v>48.71</c:v>
                </c:pt>
                <c:pt idx="412">
                  <c:v>48.77</c:v>
                </c:pt>
                <c:pt idx="413">
                  <c:v>48.809999999999995</c:v>
                </c:pt>
                <c:pt idx="414">
                  <c:v>48.889999999999993</c:v>
                </c:pt>
                <c:pt idx="415">
                  <c:v>48.96</c:v>
                </c:pt>
                <c:pt idx="416">
                  <c:v>49.02</c:v>
                </c:pt>
                <c:pt idx="417">
                  <c:v>49.12</c:v>
                </c:pt>
                <c:pt idx="418">
                  <c:v>49.21</c:v>
                </c:pt>
                <c:pt idx="419">
                  <c:v>49.309999999999995</c:v>
                </c:pt>
                <c:pt idx="420">
                  <c:v>49.35</c:v>
                </c:pt>
                <c:pt idx="421">
                  <c:v>49.360000000000007</c:v>
                </c:pt>
                <c:pt idx="422">
                  <c:v>49.330000000000005</c:v>
                </c:pt>
                <c:pt idx="423">
                  <c:v>49.46</c:v>
                </c:pt>
                <c:pt idx="424">
                  <c:v>49.49</c:v>
                </c:pt>
                <c:pt idx="425">
                  <c:v>49.49</c:v>
                </c:pt>
                <c:pt idx="426">
                  <c:v>49.550000000000004</c:v>
                </c:pt>
                <c:pt idx="427">
                  <c:v>49.26</c:v>
                </c:pt>
                <c:pt idx="428">
                  <c:v>48.9</c:v>
                </c:pt>
                <c:pt idx="429">
                  <c:v>49.02</c:v>
                </c:pt>
                <c:pt idx="430">
                  <c:v>49.18</c:v>
                </c:pt>
                <c:pt idx="431">
                  <c:v>49.309999999999995</c:v>
                </c:pt>
                <c:pt idx="432">
                  <c:v>49.389999999999993</c:v>
                </c:pt>
                <c:pt idx="433">
                  <c:v>49.410000000000004</c:v>
                </c:pt>
                <c:pt idx="434">
                  <c:v>49.309999999999995</c:v>
                </c:pt>
                <c:pt idx="435">
                  <c:v>49.18</c:v>
                </c:pt>
                <c:pt idx="436">
                  <c:v>48.750000000000007</c:v>
                </c:pt>
                <c:pt idx="437">
                  <c:v>48.76</c:v>
                </c:pt>
                <c:pt idx="438">
                  <c:v>48.910000000000004</c:v>
                </c:pt>
                <c:pt idx="439">
                  <c:v>48.96</c:v>
                </c:pt>
                <c:pt idx="440">
                  <c:v>48.800000000000004</c:v>
                </c:pt>
                <c:pt idx="441">
                  <c:v>48.970000000000006</c:v>
                </c:pt>
                <c:pt idx="442">
                  <c:v>49.12</c:v>
                </c:pt>
                <c:pt idx="443">
                  <c:v>49.000000000000007</c:v>
                </c:pt>
                <c:pt idx="444">
                  <c:v>48.57</c:v>
                </c:pt>
                <c:pt idx="445">
                  <c:v>48.43</c:v>
                </c:pt>
                <c:pt idx="446">
                  <c:v>48.190000000000005</c:v>
                </c:pt>
                <c:pt idx="447">
                  <c:v>48.300000000000004</c:v>
                </c:pt>
                <c:pt idx="448">
                  <c:v>48.169999999999995</c:v>
                </c:pt>
                <c:pt idx="449">
                  <c:v>47.85</c:v>
                </c:pt>
                <c:pt idx="450">
                  <c:v>48.12</c:v>
                </c:pt>
                <c:pt idx="451">
                  <c:v>48.27</c:v>
                </c:pt>
                <c:pt idx="452">
                  <c:v>48.38</c:v>
                </c:pt>
                <c:pt idx="453">
                  <c:v>48.51</c:v>
                </c:pt>
                <c:pt idx="454">
                  <c:v>48.62</c:v>
                </c:pt>
                <c:pt idx="455">
                  <c:v>48.720000000000006</c:v>
                </c:pt>
                <c:pt idx="456">
                  <c:v>48.800000000000004</c:v>
                </c:pt>
                <c:pt idx="457">
                  <c:v>48.839999999999996</c:v>
                </c:pt>
                <c:pt idx="458">
                  <c:v>48.88</c:v>
                </c:pt>
                <c:pt idx="459">
                  <c:v>48.93</c:v>
                </c:pt>
                <c:pt idx="460">
                  <c:v>49.050000000000004</c:v>
                </c:pt>
                <c:pt idx="461">
                  <c:v>49.12</c:v>
                </c:pt>
                <c:pt idx="462">
                  <c:v>49.169999999999995</c:v>
                </c:pt>
                <c:pt idx="463">
                  <c:v>49.199999999999996</c:v>
                </c:pt>
                <c:pt idx="464">
                  <c:v>49.27</c:v>
                </c:pt>
                <c:pt idx="465">
                  <c:v>49.360000000000007</c:v>
                </c:pt>
                <c:pt idx="466">
                  <c:v>49.419999999999995</c:v>
                </c:pt>
                <c:pt idx="467">
                  <c:v>49.07</c:v>
                </c:pt>
                <c:pt idx="468">
                  <c:v>49.089999999999996</c:v>
                </c:pt>
                <c:pt idx="469">
                  <c:v>49.199999999999996</c:v>
                </c:pt>
                <c:pt idx="470">
                  <c:v>49.279999999999994</c:v>
                </c:pt>
                <c:pt idx="471">
                  <c:v>49.300000000000004</c:v>
                </c:pt>
                <c:pt idx="472">
                  <c:v>49.24</c:v>
                </c:pt>
                <c:pt idx="473">
                  <c:v>49.29</c:v>
                </c:pt>
                <c:pt idx="474">
                  <c:v>49.339999999999996</c:v>
                </c:pt>
                <c:pt idx="475">
                  <c:v>49.35</c:v>
                </c:pt>
                <c:pt idx="476">
                  <c:v>49.389999999999993</c:v>
                </c:pt>
                <c:pt idx="477">
                  <c:v>49.38</c:v>
                </c:pt>
                <c:pt idx="478">
                  <c:v>49.339999999999996</c:v>
                </c:pt>
                <c:pt idx="479">
                  <c:v>49.279999999999994</c:v>
                </c:pt>
                <c:pt idx="480">
                  <c:v>49.37</c:v>
                </c:pt>
                <c:pt idx="481">
                  <c:v>49.35</c:v>
                </c:pt>
                <c:pt idx="482">
                  <c:v>49.27</c:v>
                </c:pt>
                <c:pt idx="483">
                  <c:v>49.24</c:v>
                </c:pt>
                <c:pt idx="484">
                  <c:v>49.21</c:v>
                </c:pt>
                <c:pt idx="485">
                  <c:v>43.750000000000007</c:v>
                </c:pt>
                <c:pt idx="486">
                  <c:v>43.88</c:v>
                </c:pt>
                <c:pt idx="487">
                  <c:v>43.940000000000005</c:v>
                </c:pt>
                <c:pt idx="488">
                  <c:v>44.02</c:v>
                </c:pt>
                <c:pt idx="489">
                  <c:v>44.080000000000005</c:v>
                </c:pt>
                <c:pt idx="490">
                  <c:v>44.169999999999995</c:v>
                </c:pt>
                <c:pt idx="491">
                  <c:v>44.279999999999994</c:v>
                </c:pt>
                <c:pt idx="492">
                  <c:v>44.43</c:v>
                </c:pt>
                <c:pt idx="493">
                  <c:v>44.529999999999994</c:v>
                </c:pt>
                <c:pt idx="494">
                  <c:v>44.500000000000007</c:v>
                </c:pt>
                <c:pt idx="495">
                  <c:v>44.29</c:v>
                </c:pt>
                <c:pt idx="496">
                  <c:v>44.339999999999996</c:v>
                </c:pt>
                <c:pt idx="497">
                  <c:v>44.57</c:v>
                </c:pt>
                <c:pt idx="498">
                  <c:v>44.550000000000004</c:v>
                </c:pt>
                <c:pt idx="499">
                  <c:v>44.199999999999996</c:v>
                </c:pt>
                <c:pt idx="500">
                  <c:v>44.410000000000004</c:v>
                </c:pt>
                <c:pt idx="501">
                  <c:v>44.529999999999994</c:v>
                </c:pt>
                <c:pt idx="502">
                  <c:v>44.62</c:v>
                </c:pt>
                <c:pt idx="503">
                  <c:v>44.720000000000006</c:v>
                </c:pt>
                <c:pt idx="504">
                  <c:v>44.860000000000007</c:v>
                </c:pt>
                <c:pt idx="505">
                  <c:v>44.889999999999993</c:v>
                </c:pt>
                <c:pt idx="506">
                  <c:v>44.940000000000005</c:v>
                </c:pt>
                <c:pt idx="507">
                  <c:v>45.029999999999994</c:v>
                </c:pt>
                <c:pt idx="508">
                  <c:v>44.860000000000007</c:v>
                </c:pt>
                <c:pt idx="509">
                  <c:v>44.949999999999996</c:v>
                </c:pt>
                <c:pt idx="510">
                  <c:v>45.139999999999993</c:v>
                </c:pt>
                <c:pt idx="511">
                  <c:v>45.21</c:v>
                </c:pt>
                <c:pt idx="512">
                  <c:v>45.050000000000004</c:v>
                </c:pt>
                <c:pt idx="513">
                  <c:v>45.089999999999996</c:v>
                </c:pt>
                <c:pt idx="514">
                  <c:v>45.21</c:v>
                </c:pt>
                <c:pt idx="515">
                  <c:v>45.37</c:v>
                </c:pt>
                <c:pt idx="516">
                  <c:v>45.360000000000007</c:v>
                </c:pt>
                <c:pt idx="517">
                  <c:v>45.059999999999995</c:v>
                </c:pt>
                <c:pt idx="518">
                  <c:v>44.839999999999996</c:v>
                </c:pt>
                <c:pt idx="519">
                  <c:v>43.970000000000006</c:v>
                </c:pt>
                <c:pt idx="520">
                  <c:v>43.93</c:v>
                </c:pt>
                <c:pt idx="521">
                  <c:v>44.29</c:v>
                </c:pt>
                <c:pt idx="522">
                  <c:v>44.52</c:v>
                </c:pt>
                <c:pt idx="523">
                  <c:v>44.71</c:v>
                </c:pt>
                <c:pt idx="524">
                  <c:v>44.860000000000007</c:v>
                </c:pt>
                <c:pt idx="525">
                  <c:v>44.910000000000004</c:v>
                </c:pt>
                <c:pt idx="526">
                  <c:v>44.699999999999996</c:v>
                </c:pt>
                <c:pt idx="527">
                  <c:v>44.85</c:v>
                </c:pt>
                <c:pt idx="528">
                  <c:v>45.029999999999994</c:v>
                </c:pt>
                <c:pt idx="529">
                  <c:v>45.199999999999996</c:v>
                </c:pt>
                <c:pt idx="530">
                  <c:v>45.32</c:v>
                </c:pt>
                <c:pt idx="531">
                  <c:v>45.35</c:v>
                </c:pt>
                <c:pt idx="532">
                  <c:v>45.360000000000007</c:v>
                </c:pt>
                <c:pt idx="533">
                  <c:v>45.470000000000006</c:v>
                </c:pt>
                <c:pt idx="534">
                  <c:v>45.580000000000005</c:v>
                </c:pt>
                <c:pt idx="535">
                  <c:v>45.699999999999996</c:v>
                </c:pt>
                <c:pt idx="536">
                  <c:v>45.73</c:v>
                </c:pt>
                <c:pt idx="537">
                  <c:v>45.79</c:v>
                </c:pt>
                <c:pt idx="538">
                  <c:v>45.74</c:v>
                </c:pt>
                <c:pt idx="539">
                  <c:v>45.93</c:v>
                </c:pt>
                <c:pt idx="540">
                  <c:v>45.940000000000005</c:v>
                </c:pt>
                <c:pt idx="541">
                  <c:v>46.029999999999994</c:v>
                </c:pt>
                <c:pt idx="542">
                  <c:v>46.04</c:v>
                </c:pt>
                <c:pt idx="543">
                  <c:v>45.98</c:v>
                </c:pt>
                <c:pt idx="544">
                  <c:v>45.410000000000004</c:v>
                </c:pt>
                <c:pt idx="545">
                  <c:v>44.330000000000005</c:v>
                </c:pt>
                <c:pt idx="546">
                  <c:v>43.970000000000006</c:v>
                </c:pt>
                <c:pt idx="547">
                  <c:v>43.660000000000004</c:v>
                </c:pt>
                <c:pt idx="548">
                  <c:v>43.63</c:v>
                </c:pt>
                <c:pt idx="549">
                  <c:v>43.98</c:v>
                </c:pt>
                <c:pt idx="550">
                  <c:v>44.220000000000006</c:v>
                </c:pt>
                <c:pt idx="551">
                  <c:v>44.360000000000007</c:v>
                </c:pt>
                <c:pt idx="552">
                  <c:v>44.500000000000007</c:v>
                </c:pt>
                <c:pt idx="553">
                  <c:v>44.720000000000006</c:v>
                </c:pt>
                <c:pt idx="554">
                  <c:v>44.87</c:v>
                </c:pt>
                <c:pt idx="555">
                  <c:v>44.830000000000005</c:v>
                </c:pt>
                <c:pt idx="556">
                  <c:v>44.860000000000007</c:v>
                </c:pt>
                <c:pt idx="557">
                  <c:v>45.1</c:v>
                </c:pt>
                <c:pt idx="558">
                  <c:v>45.24</c:v>
                </c:pt>
                <c:pt idx="559">
                  <c:v>45.419999999999995</c:v>
                </c:pt>
                <c:pt idx="560">
                  <c:v>44.65</c:v>
                </c:pt>
                <c:pt idx="561">
                  <c:v>44.660000000000004</c:v>
                </c:pt>
                <c:pt idx="562">
                  <c:v>44.839999999999996</c:v>
                </c:pt>
                <c:pt idx="563">
                  <c:v>45.04</c:v>
                </c:pt>
                <c:pt idx="564">
                  <c:v>45.190000000000005</c:v>
                </c:pt>
                <c:pt idx="565">
                  <c:v>45.35</c:v>
                </c:pt>
                <c:pt idx="566">
                  <c:v>45.37</c:v>
                </c:pt>
                <c:pt idx="567">
                  <c:v>45.550000000000004</c:v>
                </c:pt>
                <c:pt idx="568">
                  <c:v>45.63</c:v>
                </c:pt>
                <c:pt idx="569">
                  <c:v>45.74</c:v>
                </c:pt>
                <c:pt idx="570">
                  <c:v>45.949999999999996</c:v>
                </c:pt>
                <c:pt idx="571">
                  <c:v>46.059999999999995</c:v>
                </c:pt>
                <c:pt idx="572">
                  <c:v>46.18</c:v>
                </c:pt>
                <c:pt idx="573">
                  <c:v>46.21</c:v>
                </c:pt>
                <c:pt idx="574">
                  <c:v>46.000000000000007</c:v>
                </c:pt>
                <c:pt idx="575">
                  <c:v>46.1</c:v>
                </c:pt>
                <c:pt idx="576">
                  <c:v>46.24</c:v>
                </c:pt>
                <c:pt idx="577">
                  <c:v>46.339999999999996</c:v>
                </c:pt>
                <c:pt idx="578">
                  <c:v>46.37</c:v>
                </c:pt>
                <c:pt idx="579">
                  <c:v>46.470000000000006</c:v>
                </c:pt>
                <c:pt idx="580">
                  <c:v>46.580000000000005</c:v>
                </c:pt>
                <c:pt idx="581">
                  <c:v>46.720000000000006</c:v>
                </c:pt>
                <c:pt idx="582">
                  <c:v>46.809999999999995</c:v>
                </c:pt>
                <c:pt idx="583">
                  <c:v>46.860000000000007</c:v>
                </c:pt>
                <c:pt idx="584">
                  <c:v>46.550000000000004</c:v>
                </c:pt>
                <c:pt idx="585">
                  <c:v>46.610000000000007</c:v>
                </c:pt>
                <c:pt idx="586">
                  <c:v>46.330000000000005</c:v>
                </c:pt>
                <c:pt idx="587">
                  <c:v>45.74</c:v>
                </c:pt>
                <c:pt idx="588">
                  <c:v>45.76</c:v>
                </c:pt>
                <c:pt idx="589">
                  <c:v>45.800000000000004</c:v>
                </c:pt>
                <c:pt idx="590">
                  <c:v>45.500000000000007</c:v>
                </c:pt>
                <c:pt idx="591">
                  <c:v>45.29</c:v>
                </c:pt>
                <c:pt idx="592">
                  <c:v>45.12</c:v>
                </c:pt>
                <c:pt idx="593">
                  <c:v>44.720000000000006</c:v>
                </c:pt>
                <c:pt idx="594">
                  <c:v>44.910000000000004</c:v>
                </c:pt>
                <c:pt idx="595">
                  <c:v>45.199999999999996</c:v>
                </c:pt>
                <c:pt idx="596">
                  <c:v>45.419999999999995</c:v>
                </c:pt>
                <c:pt idx="597">
                  <c:v>45.6</c:v>
                </c:pt>
                <c:pt idx="598">
                  <c:v>45.79</c:v>
                </c:pt>
                <c:pt idx="599">
                  <c:v>45.949999999999996</c:v>
                </c:pt>
                <c:pt idx="600">
                  <c:v>46.029999999999994</c:v>
                </c:pt>
                <c:pt idx="601">
                  <c:v>46.169999999999995</c:v>
                </c:pt>
                <c:pt idx="602">
                  <c:v>46.26</c:v>
                </c:pt>
                <c:pt idx="603">
                  <c:v>46.410000000000004</c:v>
                </c:pt>
                <c:pt idx="604">
                  <c:v>46.529999999999994</c:v>
                </c:pt>
                <c:pt idx="605">
                  <c:v>46.690000000000005</c:v>
                </c:pt>
                <c:pt idx="606">
                  <c:v>46.79</c:v>
                </c:pt>
                <c:pt idx="607">
                  <c:v>46.9</c:v>
                </c:pt>
                <c:pt idx="608">
                  <c:v>46.98</c:v>
                </c:pt>
                <c:pt idx="609">
                  <c:v>46.99</c:v>
                </c:pt>
                <c:pt idx="610">
                  <c:v>47.110000000000007</c:v>
                </c:pt>
                <c:pt idx="611">
                  <c:v>47.160000000000004</c:v>
                </c:pt>
                <c:pt idx="612">
                  <c:v>47.24</c:v>
                </c:pt>
                <c:pt idx="613">
                  <c:v>47.37</c:v>
                </c:pt>
                <c:pt idx="614">
                  <c:v>47.46</c:v>
                </c:pt>
                <c:pt idx="615">
                  <c:v>47.500000000000007</c:v>
                </c:pt>
                <c:pt idx="616">
                  <c:v>47.57</c:v>
                </c:pt>
                <c:pt idx="617">
                  <c:v>47.529999999999994</c:v>
                </c:pt>
                <c:pt idx="618">
                  <c:v>47.309999999999995</c:v>
                </c:pt>
                <c:pt idx="619">
                  <c:v>47.13</c:v>
                </c:pt>
                <c:pt idx="620">
                  <c:v>46.96</c:v>
                </c:pt>
                <c:pt idx="621">
                  <c:v>47.07</c:v>
                </c:pt>
                <c:pt idx="622">
                  <c:v>47.21</c:v>
                </c:pt>
                <c:pt idx="623">
                  <c:v>47.12</c:v>
                </c:pt>
                <c:pt idx="624">
                  <c:v>46.949999999999996</c:v>
                </c:pt>
                <c:pt idx="625">
                  <c:v>46.88</c:v>
                </c:pt>
                <c:pt idx="626">
                  <c:v>46.73</c:v>
                </c:pt>
                <c:pt idx="627">
                  <c:v>46.4</c:v>
                </c:pt>
                <c:pt idx="628">
                  <c:v>46.419999999999995</c:v>
                </c:pt>
                <c:pt idx="629">
                  <c:v>46.51</c:v>
                </c:pt>
                <c:pt idx="630">
                  <c:v>46.589999999999996</c:v>
                </c:pt>
                <c:pt idx="631">
                  <c:v>46.68</c:v>
                </c:pt>
                <c:pt idx="632">
                  <c:v>46.720000000000006</c:v>
                </c:pt>
                <c:pt idx="633">
                  <c:v>46.910000000000004</c:v>
                </c:pt>
                <c:pt idx="634">
                  <c:v>47.02</c:v>
                </c:pt>
                <c:pt idx="635">
                  <c:v>47.02</c:v>
                </c:pt>
                <c:pt idx="636">
                  <c:v>46.9</c:v>
                </c:pt>
                <c:pt idx="637">
                  <c:v>46.919999999999995</c:v>
                </c:pt>
                <c:pt idx="638">
                  <c:v>47.04</c:v>
                </c:pt>
                <c:pt idx="639">
                  <c:v>47.089999999999996</c:v>
                </c:pt>
                <c:pt idx="640">
                  <c:v>47.110000000000007</c:v>
                </c:pt>
                <c:pt idx="641">
                  <c:v>47.12</c:v>
                </c:pt>
                <c:pt idx="642">
                  <c:v>47.07</c:v>
                </c:pt>
                <c:pt idx="643">
                  <c:v>47.13</c:v>
                </c:pt>
                <c:pt idx="644">
                  <c:v>47.13</c:v>
                </c:pt>
                <c:pt idx="645">
                  <c:v>47.169999999999995</c:v>
                </c:pt>
                <c:pt idx="646">
                  <c:v>47.21</c:v>
                </c:pt>
                <c:pt idx="647">
                  <c:v>47.050000000000004</c:v>
                </c:pt>
                <c:pt idx="648">
                  <c:v>46.940000000000005</c:v>
                </c:pt>
                <c:pt idx="649">
                  <c:v>46.889999999999993</c:v>
                </c:pt>
                <c:pt idx="650">
                  <c:v>46.800000000000004</c:v>
                </c:pt>
                <c:pt idx="651">
                  <c:v>46.43</c:v>
                </c:pt>
                <c:pt idx="652">
                  <c:v>46.339999999999996</c:v>
                </c:pt>
                <c:pt idx="653">
                  <c:v>46.29</c:v>
                </c:pt>
                <c:pt idx="654">
                  <c:v>46.23</c:v>
                </c:pt>
                <c:pt idx="655">
                  <c:v>46.250000000000007</c:v>
                </c:pt>
                <c:pt idx="656">
                  <c:v>46.089999999999996</c:v>
                </c:pt>
                <c:pt idx="657">
                  <c:v>45.970000000000006</c:v>
                </c:pt>
                <c:pt idx="658">
                  <c:v>45.690000000000005</c:v>
                </c:pt>
                <c:pt idx="659">
                  <c:v>44.76</c:v>
                </c:pt>
                <c:pt idx="660">
                  <c:v>44.199999999999996</c:v>
                </c:pt>
                <c:pt idx="661">
                  <c:v>44.35</c:v>
                </c:pt>
                <c:pt idx="662">
                  <c:v>44.580000000000005</c:v>
                </c:pt>
                <c:pt idx="663">
                  <c:v>44.669999999999995</c:v>
                </c:pt>
                <c:pt idx="664">
                  <c:v>44.690000000000005</c:v>
                </c:pt>
                <c:pt idx="665">
                  <c:v>44.24</c:v>
                </c:pt>
                <c:pt idx="666">
                  <c:v>44.24</c:v>
                </c:pt>
                <c:pt idx="667">
                  <c:v>44.199999999999996</c:v>
                </c:pt>
                <c:pt idx="668">
                  <c:v>44.309999999999995</c:v>
                </c:pt>
                <c:pt idx="669">
                  <c:v>44.26</c:v>
                </c:pt>
                <c:pt idx="670">
                  <c:v>44.49</c:v>
                </c:pt>
                <c:pt idx="671">
                  <c:v>44.639999999999993</c:v>
                </c:pt>
                <c:pt idx="672">
                  <c:v>44.800000000000004</c:v>
                </c:pt>
                <c:pt idx="673">
                  <c:v>44.93</c:v>
                </c:pt>
                <c:pt idx="674">
                  <c:v>45.02</c:v>
                </c:pt>
                <c:pt idx="675">
                  <c:v>45.110000000000007</c:v>
                </c:pt>
                <c:pt idx="676">
                  <c:v>45.190000000000005</c:v>
                </c:pt>
                <c:pt idx="677">
                  <c:v>45.29</c:v>
                </c:pt>
                <c:pt idx="678">
                  <c:v>45.35</c:v>
                </c:pt>
                <c:pt idx="679">
                  <c:v>45.449999999999996</c:v>
                </c:pt>
                <c:pt idx="680">
                  <c:v>45.410000000000004</c:v>
                </c:pt>
                <c:pt idx="681">
                  <c:v>45.440000000000005</c:v>
                </c:pt>
                <c:pt idx="682">
                  <c:v>45.4</c:v>
                </c:pt>
                <c:pt idx="683">
                  <c:v>45.21</c:v>
                </c:pt>
                <c:pt idx="684">
                  <c:v>45.080000000000005</c:v>
                </c:pt>
                <c:pt idx="685">
                  <c:v>44.99</c:v>
                </c:pt>
                <c:pt idx="686">
                  <c:v>44.800000000000004</c:v>
                </c:pt>
                <c:pt idx="687">
                  <c:v>44.699999999999996</c:v>
                </c:pt>
                <c:pt idx="688">
                  <c:v>44.65</c:v>
                </c:pt>
                <c:pt idx="689">
                  <c:v>44.419999999999995</c:v>
                </c:pt>
                <c:pt idx="690">
                  <c:v>44.57</c:v>
                </c:pt>
                <c:pt idx="691">
                  <c:v>44.660000000000004</c:v>
                </c:pt>
                <c:pt idx="692">
                  <c:v>44.6</c:v>
                </c:pt>
                <c:pt idx="693">
                  <c:v>44.73</c:v>
                </c:pt>
                <c:pt idx="694">
                  <c:v>44.889999999999993</c:v>
                </c:pt>
                <c:pt idx="695">
                  <c:v>44.96</c:v>
                </c:pt>
                <c:pt idx="696">
                  <c:v>45.04</c:v>
                </c:pt>
                <c:pt idx="697">
                  <c:v>44.85</c:v>
                </c:pt>
                <c:pt idx="698">
                  <c:v>44.720000000000006</c:v>
                </c:pt>
                <c:pt idx="699">
                  <c:v>44.660000000000004</c:v>
                </c:pt>
                <c:pt idx="700">
                  <c:v>44.440000000000005</c:v>
                </c:pt>
                <c:pt idx="701">
                  <c:v>43.54</c:v>
                </c:pt>
                <c:pt idx="702">
                  <c:v>43.580000000000005</c:v>
                </c:pt>
                <c:pt idx="703">
                  <c:v>43.46</c:v>
                </c:pt>
                <c:pt idx="704">
                  <c:v>43.51</c:v>
                </c:pt>
                <c:pt idx="705">
                  <c:v>43.500000000000007</c:v>
                </c:pt>
                <c:pt idx="706">
                  <c:v>43.77</c:v>
                </c:pt>
                <c:pt idx="707">
                  <c:v>43.860000000000007</c:v>
                </c:pt>
                <c:pt idx="708">
                  <c:v>44.04</c:v>
                </c:pt>
                <c:pt idx="709">
                  <c:v>44.26</c:v>
                </c:pt>
                <c:pt idx="710">
                  <c:v>44.190000000000005</c:v>
                </c:pt>
                <c:pt idx="711">
                  <c:v>44.21</c:v>
                </c:pt>
                <c:pt idx="712">
                  <c:v>44.279999999999994</c:v>
                </c:pt>
                <c:pt idx="713">
                  <c:v>43.559999999999995</c:v>
                </c:pt>
                <c:pt idx="714">
                  <c:v>43.27</c:v>
                </c:pt>
                <c:pt idx="715">
                  <c:v>43.63</c:v>
                </c:pt>
                <c:pt idx="716">
                  <c:v>43.82</c:v>
                </c:pt>
                <c:pt idx="717">
                  <c:v>44.029999999999994</c:v>
                </c:pt>
                <c:pt idx="718">
                  <c:v>44.04</c:v>
                </c:pt>
                <c:pt idx="719">
                  <c:v>43.889999999999993</c:v>
                </c:pt>
                <c:pt idx="720">
                  <c:v>43.639999999999993</c:v>
                </c:pt>
                <c:pt idx="721">
                  <c:v>43.57</c:v>
                </c:pt>
                <c:pt idx="722">
                  <c:v>43.440000000000005</c:v>
                </c:pt>
                <c:pt idx="723">
                  <c:v>43.48</c:v>
                </c:pt>
                <c:pt idx="724">
                  <c:v>43.580000000000005</c:v>
                </c:pt>
                <c:pt idx="725">
                  <c:v>43.779999999999994</c:v>
                </c:pt>
                <c:pt idx="726">
                  <c:v>43.589999999999996</c:v>
                </c:pt>
                <c:pt idx="727">
                  <c:v>43.300000000000004</c:v>
                </c:pt>
                <c:pt idx="728">
                  <c:v>43.300000000000004</c:v>
                </c:pt>
                <c:pt idx="729">
                  <c:v>43.43</c:v>
                </c:pt>
                <c:pt idx="730">
                  <c:v>43.589999999999996</c:v>
                </c:pt>
                <c:pt idx="731">
                  <c:v>43.449999999999996</c:v>
                </c:pt>
                <c:pt idx="732">
                  <c:v>43.059999999999995</c:v>
                </c:pt>
                <c:pt idx="733">
                  <c:v>42.720000000000006</c:v>
                </c:pt>
                <c:pt idx="734">
                  <c:v>42.610000000000007</c:v>
                </c:pt>
                <c:pt idx="735">
                  <c:v>42.500000000000007</c:v>
                </c:pt>
                <c:pt idx="736">
                  <c:v>42.48</c:v>
                </c:pt>
                <c:pt idx="737">
                  <c:v>42.449999999999996</c:v>
                </c:pt>
                <c:pt idx="738">
                  <c:v>42.63</c:v>
                </c:pt>
                <c:pt idx="739">
                  <c:v>42.77</c:v>
                </c:pt>
                <c:pt idx="740">
                  <c:v>42.889999999999993</c:v>
                </c:pt>
                <c:pt idx="741">
                  <c:v>43.02</c:v>
                </c:pt>
                <c:pt idx="742">
                  <c:v>43.080000000000005</c:v>
                </c:pt>
                <c:pt idx="743">
                  <c:v>43.199999999999996</c:v>
                </c:pt>
                <c:pt idx="744">
                  <c:v>43.339999999999996</c:v>
                </c:pt>
                <c:pt idx="745">
                  <c:v>43.52</c:v>
                </c:pt>
                <c:pt idx="746">
                  <c:v>43.76</c:v>
                </c:pt>
                <c:pt idx="747">
                  <c:v>43.919999999999995</c:v>
                </c:pt>
                <c:pt idx="748">
                  <c:v>43.79</c:v>
                </c:pt>
                <c:pt idx="749">
                  <c:v>43.470000000000006</c:v>
                </c:pt>
                <c:pt idx="750">
                  <c:v>43.330000000000005</c:v>
                </c:pt>
                <c:pt idx="751">
                  <c:v>43.169999999999995</c:v>
                </c:pt>
                <c:pt idx="752">
                  <c:v>43.07</c:v>
                </c:pt>
                <c:pt idx="753">
                  <c:v>43.04</c:v>
                </c:pt>
                <c:pt idx="754">
                  <c:v>42.85</c:v>
                </c:pt>
                <c:pt idx="755">
                  <c:v>42.919999999999995</c:v>
                </c:pt>
                <c:pt idx="756">
                  <c:v>43.04</c:v>
                </c:pt>
                <c:pt idx="757">
                  <c:v>42.98</c:v>
                </c:pt>
                <c:pt idx="758">
                  <c:v>42.449999999999996</c:v>
                </c:pt>
                <c:pt idx="759">
                  <c:v>41.750000000000007</c:v>
                </c:pt>
                <c:pt idx="760">
                  <c:v>41.76</c:v>
                </c:pt>
                <c:pt idx="761">
                  <c:v>41.85</c:v>
                </c:pt>
                <c:pt idx="762">
                  <c:v>41.940000000000005</c:v>
                </c:pt>
                <c:pt idx="763">
                  <c:v>41.98</c:v>
                </c:pt>
                <c:pt idx="764">
                  <c:v>41.63</c:v>
                </c:pt>
                <c:pt idx="765">
                  <c:v>41.57</c:v>
                </c:pt>
                <c:pt idx="766">
                  <c:v>41.73</c:v>
                </c:pt>
                <c:pt idx="767">
                  <c:v>41.9</c:v>
                </c:pt>
                <c:pt idx="768">
                  <c:v>42.000000000000007</c:v>
                </c:pt>
                <c:pt idx="769">
                  <c:v>42.050000000000004</c:v>
                </c:pt>
                <c:pt idx="770">
                  <c:v>42.1</c:v>
                </c:pt>
                <c:pt idx="771">
                  <c:v>42.160000000000004</c:v>
                </c:pt>
                <c:pt idx="772">
                  <c:v>41.87</c:v>
                </c:pt>
                <c:pt idx="773">
                  <c:v>41.79</c:v>
                </c:pt>
                <c:pt idx="774">
                  <c:v>41.88</c:v>
                </c:pt>
                <c:pt idx="775">
                  <c:v>42.059999999999995</c:v>
                </c:pt>
                <c:pt idx="776">
                  <c:v>42.12</c:v>
                </c:pt>
                <c:pt idx="777">
                  <c:v>41.73</c:v>
                </c:pt>
                <c:pt idx="778">
                  <c:v>41.32</c:v>
                </c:pt>
                <c:pt idx="779">
                  <c:v>40.880000000000003</c:v>
                </c:pt>
                <c:pt idx="780">
                  <c:v>40.93</c:v>
                </c:pt>
                <c:pt idx="781">
                  <c:v>41.360000000000007</c:v>
                </c:pt>
                <c:pt idx="782">
                  <c:v>41.74</c:v>
                </c:pt>
                <c:pt idx="783">
                  <c:v>42.199999999999996</c:v>
                </c:pt>
                <c:pt idx="784">
                  <c:v>42.54</c:v>
                </c:pt>
                <c:pt idx="785">
                  <c:v>42.98</c:v>
                </c:pt>
                <c:pt idx="786">
                  <c:v>43.23</c:v>
                </c:pt>
                <c:pt idx="787">
                  <c:v>43.330000000000005</c:v>
                </c:pt>
                <c:pt idx="788">
                  <c:v>43.46</c:v>
                </c:pt>
                <c:pt idx="789">
                  <c:v>43.839999999999996</c:v>
                </c:pt>
                <c:pt idx="790">
                  <c:v>43.87</c:v>
                </c:pt>
                <c:pt idx="791">
                  <c:v>44.01</c:v>
                </c:pt>
                <c:pt idx="792">
                  <c:v>44.360000000000007</c:v>
                </c:pt>
                <c:pt idx="793">
                  <c:v>44.669999999999995</c:v>
                </c:pt>
                <c:pt idx="794">
                  <c:v>44.949999999999996</c:v>
                </c:pt>
                <c:pt idx="795">
                  <c:v>45.01</c:v>
                </c:pt>
                <c:pt idx="796">
                  <c:v>44.52</c:v>
                </c:pt>
                <c:pt idx="797">
                  <c:v>44.15</c:v>
                </c:pt>
                <c:pt idx="798">
                  <c:v>44.48</c:v>
                </c:pt>
                <c:pt idx="799">
                  <c:v>44.77</c:v>
                </c:pt>
                <c:pt idx="800">
                  <c:v>45.02</c:v>
                </c:pt>
                <c:pt idx="801">
                  <c:v>45.139999999999993</c:v>
                </c:pt>
                <c:pt idx="802">
                  <c:v>45.389999999999993</c:v>
                </c:pt>
                <c:pt idx="803">
                  <c:v>45.529999999999994</c:v>
                </c:pt>
                <c:pt idx="804">
                  <c:v>45.63</c:v>
                </c:pt>
                <c:pt idx="805">
                  <c:v>45.889999999999993</c:v>
                </c:pt>
                <c:pt idx="806">
                  <c:v>46.000000000000007</c:v>
                </c:pt>
                <c:pt idx="807">
                  <c:v>45.88</c:v>
                </c:pt>
                <c:pt idx="808">
                  <c:v>45.750000000000007</c:v>
                </c:pt>
                <c:pt idx="809">
                  <c:v>45.699999999999996</c:v>
                </c:pt>
                <c:pt idx="810">
                  <c:v>45.77</c:v>
                </c:pt>
                <c:pt idx="811">
                  <c:v>45.470000000000006</c:v>
                </c:pt>
                <c:pt idx="812">
                  <c:v>45.309999999999995</c:v>
                </c:pt>
                <c:pt idx="813">
                  <c:v>44.699999999999996</c:v>
                </c:pt>
                <c:pt idx="814">
                  <c:v>44.51</c:v>
                </c:pt>
                <c:pt idx="815">
                  <c:v>44.68</c:v>
                </c:pt>
                <c:pt idx="816">
                  <c:v>44.87</c:v>
                </c:pt>
                <c:pt idx="817">
                  <c:v>45.059999999999995</c:v>
                </c:pt>
                <c:pt idx="818">
                  <c:v>44.87</c:v>
                </c:pt>
                <c:pt idx="819">
                  <c:v>44.750000000000007</c:v>
                </c:pt>
                <c:pt idx="820">
                  <c:v>44.889999999999993</c:v>
                </c:pt>
                <c:pt idx="821">
                  <c:v>44.9</c:v>
                </c:pt>
                <c:pt idx="822">
                  <c:v>44.970000000000006</c:v>
                </c:pt>
                <c:pt idx="823">
                  <c:v>44.970000000000006</c:v>
                </c:pt>
                <c:pt idx="824">
                  <c:v>45.080000000000005</c:v>
                </c:pt>
                <c:pt idx="825">
                  <c:v>45.29</c:v>
                </c:pt>
                <c:pt idx="826">
                  <c:v>45.48</c:v>
                </c:pt>
                <c:pt idx="827">
                  <c:v>45.690000000000005</c:v>
                </c:pt>
                <c:pt idx="828">
                  <c:v>45.9</c:v>
                </c:pt>
                <c:pt idx="829">
                  <c:v>45.79</c:v>
                </c:pt>
                <c:pt idx="830">
                  <c:v>45.910000000000004</c:v>
                </c:pt>
                <c:pt idx="831">
                  <c:v>46.089999999999996</c:v>
                </c:pt>
                <c:pt idx="832">
                  <c:v>46.190000000000005</c:v>
                </c:pt>
                <c:pt idx="833">
                  <c:v>46.38</c:v>
                </c:pt>
                <c:pt idx="834">
                  <c:v>46.550000000000004</c:v>
                </c:pt>
                <c:pt idx="835">
                  <c:v>46.639999999999993</c:v>
                </c:pt>
                <c:pt idx="836">
                  <c:v>46.74</c:v>
                </c:pt>
                <c:pt idx="837">
                  <c:v>46.809999999999995</c:v>
                </c:pt>
                <c:pt idx="838">
                  <c:v>46.93</c:v>
                </c:pt>
                <c:pt idx="839">
                  <c:v>47.01</c:v>
                </c:pt>
                <c:pt idx="840">
                  <c:v>47.080000000000005</c:v>
                </c:pt>
                <c:pt idx="841">
                  <c:v>46.559999999999995</c:v>
                </c:pt>
                <c:pt idx="842">
                  <c:v>46.720000000000006</c:v>
                </c:pt>
                <c:pt idx="843">
                  <c:v>46.800000000000004</c:v>
                </c:pt>
                <c:pt idx="844">
                  <c:v>46.99</c:v>
                </c:pt>
                <c:pt idx="845">
                  <c:v>47.21</c:v>
                </c:pt>
                <c:pt idx="846">
                  <c:v>47.250000000000007</c:v>
                </c:pt>
                <c:pt idx="847">
                  <c:v>47.300000000000004</c:v>
                </c:pt>
                <c:pt idx="848">
                  <c:v>47.529999999999994</c:v>
                </c:pt>
                <c:pt idx="849">
                  <c:v>47.580000000000005</c:v>
                </c:pt>
                <c:pt idx="850">
                  <c:v>47.51</c:v>
                </c:pt>
                <c:pt idx="851">
                  <c:v>47.389999999999993</c:v>
                </c:pt>
                <c:pt idx="852">
                  <c:v>46.309999999999995</c:v>
                </c:pt>
                <c:pt idx="853">
                  <c:v>46.050000000000004</c:v>
                </c:pt>
                <c:pt idx="854">
                  <c:v>46.110000000000007</c:v>
                </c:pt>
                <c:pt idx="855">
                  <c:v>46.27</c:v>
                </c:pt>
                <c:pt idx="856">
                  <c:v>46.48</c:v>
                </c:pt>
                <c:pt idx="857">
                  <c:v>46.23</c:v>
                </c:pt>
                <c:pt idx="858">
                  <c:v>45.87</c:v>
                </c:pt>
                <c:pt idx="859">
                  <c:v>46.080000000000005</c:v>
                </c:pt>
                <c:pt idx="860">
                  <c:v>46.300000000000004</c:v>
                </c:pt>
                <c:pt idx="861">
                  <c:v>46.339999999999996</c:v>
                </c:pt>
                <c:pt idx="862">
                  <c:v>46.449999999999996</c:v>
                </c:pt>
                <c:pt idx="863">
                  <c:v>46.37</c:v>
                </c:pt>
                <c:pt idx="864">
                  <c:v>46.419999999999995</c:v>
                </c:pt>
                <c:pt idx="865">
                  <c:v>46.410000000000004</c:v>
                </c:pt>
                <c:pt idx="866">
                  <c:v>46.449999999999996</c:v>
                </c:pt>
                <c:pt idx="867">
                  <c:v>46.52</c:v>
                </c:pt>
                <c:pt idx="868">
                  <c:v>46.48</c:v>
                </c:pt>
                <c:pt idx="869">
                  <c:v>46.52</c:v>
                </c:pt>
                <c:pt idx="870">
                  <c:v>45.839999999999996</c:v>
                </c:pt>
                <c:pt idx="871">
                  <c:v>44.74</c:v>
                </c:pt>
                <c:pt idx="872">
                  <c:v>44.65</c:v>
                </c:pt>
                <c:pt idx="873">
                  <c:v>44.73</c:v>
                </c:pt>
                <c:pt idx="874">
                  <c:v>45.080000000000005</c:v>
                </c:pt>
                <c:pt idx="875">
                  <c:v>45.32</c:v>
                </c:pt>
                <c:pt idx="876">
                  <c:v>45.470000000000006</c:v>
                </c:pt>
                <c:pt idx="877">
                  <c:v>45.580000000000005</c:v>
                </c:pt>
                <c:pt idx="878">
                  <c:v>45.71</c:v>
                </c:pt>
                <c:pt idx="879">
                  <c:v>45.220000000000006</c:v>
                </c:pt>
                <c:pt idx="880">
                  <c:v>45.139999999999993</c:v>
                </c:pt>
                <c:pt idx="881">
                  <c:v>44.940000000000005</c:v>
                </c:pt>
                <c:pt idx="882">
                  <c:v>44.93</c:v>
                </c:pt>
                <c:pt idx="883">
                  <c:v>45.089999999999996</c:v>
                </c:pt>
                <c:pt idx="884">
                  <c:v>44.610000000000007</c:v>
                </c:pt>
                <c:pt idx="885">
                  <c:v>44.65</c:v>
                </c:pt>
                <c:pt idx="886">
                  <c:v>44.839999999999996</c:v>
                </c:pt>
                <c:pt idx="887">
                  <c:v>44.87</c:v>
                </c:pt>
                <c:pt idx="888">
                  <c:v>44.800000000000004</c:v>
                </c:pt>
                <c:pt idx="889">
                  <c:v>44.76</c:v>
                </c:pt>
                <c:pt idx="890">
                  <c:v>44.699999999999996</c:v>
                </c:pt>
                <c:pt idx="891">
                  <c:v>44.610000000000007</c:v>
                </c:pt>
                <c:pt idx="892">
                  <c:v>44.559999999999995</c:v>
                </c:pt>
                <c:pt idx="893">
                  <c:v>44.37</c:v>
                </c:pt>
                <c:pt idx="894">
                  <c:v>43.65</c:v>
                </c:pt>
                <c:pt idx="895">
                  <c:v>43.15</c:v>
                </c:pt>
                <c:pt idx="896">
                  <c:v>42.440000000000005</c:v>
                </c:pt>
                <c:pt idx="897">
                  <c:v>42.470000000000006</c:v>
                </c:pt>
                <c:pt idx="898">
                  <c:v>42.470000000000006</c:v>
                </c:pt>
                <c:pt idx="899">
                  <c:v>42.610000000000007</c:v>
                </c:pt>
                <c:pt idx="900">
                  <c:v>42.74</c:v>
                </c:pt>
                <c:pt idx="901">
                  <c:v>42.96</c:v>
                </c:pt>
                <c:pt idx="902">
                  <c:v>43.12</c:v>
                </c:pt>
                <c:pt idx="903">
                  <c:v>43.330000000000005</c:v>
                </c:pt>
                <c:pt idx="904">
                  <c:v>43.410000000000004</c:v>
                </c:pt>
                <c:pt idx="905">
                  <c:v>43.529999999999994</c:v>
                </c:pt>
                <c:pt idx="906">
                  <c:v>43.589999999999996</c:v>
                </c:pt>
                <c:pt idx="907">
                  <c:v>43.65</c:v>
                </c:pt>
                <c:pt idx="908">
                  <c:v>43.809999999999995</c:v>
                </c:pt>
                <c:pt idx="909">
                  <c:v>43.910000000000004</c:v>
                </c:pt>
                <c:pt idx="910">
                  <c:v>44.04</c:v>
                </c:pt>
                <c:pt idx="911">
                  <c:v>44.160000000000004</c:v>
                </c:pt>
                <c:pt idx="912">
                  <c:v>44.26</c:v>
                </c:pt>
                <c:pt idx="913">
                  <c:v>44.279999999999994</c:v>
                </c:pt>
                <c:pt idx="914">
                  <c:v>43.860000000000007</c:v>
                </c:pt>
                <c:pt idx="915">
                  <c:v>43.23</c:v>
                </c:pt>
                <c:pt idx="916">
                  <c:v>42.970000000000006</c:v>
                </c:pt>
                <c:pt idx="917">
                  <c:v>42.62</c:v>
                </c:pt>
                <c:pt idx="918">
                  <c:v>41.750000000000007</c:v>
                </c:pt>
                <c:pt idx="919">
                  <c:v>41.559999999999995</c:v>
                </c:pt>
                <c:pt idx="920">
                  <c:v>41.57</c:v>
                </c:pt>
                <c:pt idx="921">
                  <c:v>41.43</c:v>
                </c:pt>
                <c:pt idx="922">
                  <c:v>41.88</c:v>
                </c:pt>
                <c:pt idx="923">
                  <c:v>42.29</c:v>
                </c:pt>
                <c:pt idx="924">
                  <c:v>42.54</c:v>
                </c:pt>
                <c:pt idx="925">
                  <c:v>42.82</c:v>
                </c:pt>
                <c:pt idx="926">
                  <c:v>43.059999999999995</c:v>
                </c:pt>
                <c:pt idx="927">
                  <c:v>43.330000000000005</c:v>
                </c:pt>
                <c:pt idx="928">
                  <c:v>43.68</c:v>
                </c:pt>
                <c:pt idx="929">
                  <c:v>43.9</c:v>
                </c:pt>
                <c:pt idx="930">
                  <c:v>44.18</c:v>
                </c:pt>
                <c:pt idx="931">
                  <c:v>44.4</c:v>
                </c:pt>
                <c:pt idx="932">
                  <c:v>44.02</c:v>
                </c:pt>
                <c:pt idx="933">
                  <c:v>43.580000000000005</c:v>
                </c:pt>
                <c:pt idx="934">
                  <c:v>43.139999999999993</c:v>
                </c:pt>
                <c:pt idx="935">
                  <c:v>43.29</c:v>
                </c:pt>
                <c:pt idx="936">
                  <c:v>43.48</c:v>
                </c:pt>
                <c:pt idx="937">
                  <c:v>43.669999999999995</c:v>
                </c:pt>
                <c:pt idx="938">
                  <c:v>43.52</c:v>
                </c:pt>
                <c:pt idx="939">
                  <c:v>43.57</c:v>
                </c:pt>
                <c:pt idx="940">
                  <c:v>43.589999999999996</c:v>
                </c:pt>
                <c:pt idx="941">
                  <c:v>42.99</c:v>
                </c:pt>
                <c:pt idx="942">
                  <c:v>43.27</c:v>
                </c:pt>
                <c:pt idx="943">
                  <c:v>43.580000000000005</c:v>
                </c:pt>
                <c:pt idx="944">
                  <c:v>44.059999999999995</c:v>
                </c:pt>
                <c:pt idx="945">
                  <c:v>44.37</c:v>
                </c:pt>
                <c:pt idx="946">
                  <c:v>44.580000000000005</c:v>
                </c:pt>
                <c:pt idx="947">
                  <c:v>44.63</c:v>
                </c:pt>
                <c:pt idx="948">
                  <c:v>44.54</c:v>
                </c:pt>
                <c:pt idx="949">
                  <c:v>44.610000000000007</c:v>
                </c:pt>
                <c:pt idx="950">
                  <c:v>44.389999999999993</c:v>
                </c:pt>
                <c:pt idx="951">
                  <c:v>44.48</c:v>
                </c:pt>
                <c:pt idx="952">
                  <c:v>44.779999999999994</c:v>
                </c:pt>
                <c:pt idx="953">
                  <c:v>44.98</c:v>
                </c:pt>
                <c:pt idx="954">
                  <c:v>45.37</c:v>
                </c:pt>
                <c:pt idx="955">
                  <c:v>45.589999999999996</c:v>
                </c:pt>
                <c:pt idx="956">
                  <c:v>45.23</c:v>
                </c:pt>
                <c:pt idx="957">
                  <c:v>45.04</c:v>
                </c:pt>
                <c:pt idx="958">
                  <c:v>45.250000000000007</c:v>
                </c:pt>
                <c:pt idx="959">
                  <c:v>45.54</c:v>
                </c:pt>
                <c:pt idx="960">
                  <c:v>45.809999999999995</c:v>
                </c:pt>
                <c:pt idx="961">
                  <c:v>46.110000000000007</c:v>
                </c:pt>
                <c:pt idx="962">
                  <c:v>46.279999999999994</c:v>
                </c:pt>
                <c:pt idx="963">
                  <c:v>46.529999999999994</c:v>
                </c:pt>
                <c:pt idx="964">
                  <c:v>46.74</c:v>
                </c:pt>
                <c:pt idx="965">
                  <c:v>46.98</c:v>
                </c:pt>
                <c:pt idx="966">
                  <c:v>47.220000000000006</c:v>
                </c:pt>
                <c:pt idx="967">
                  <c:v>47.21</c:v>
                </c:pt>
                <c:pt idx="968">
                  <c:v>47.18</c:v>
                </c:pt>
                <c:pt idx="969">
                  <c:v>47.48</c:v>
                </c:pt>
                <c:pt idx="970">
                  <c:v>47.669999999999995</c:v>
                </c:pt>
                <c:pt idx="971">
                  <c:v>47.98</c:v>
                </c:pt>
                <c:pt idx="972">
                  <c:v>48.080000000000005</c:v>
                </c:pt>
                <c:pt idx="973">
                  <c:v>48.250000000000007</c:v>
                </c:pt>
                <c:pt idx="974">
                  <c:v>48.419999999999995</c:v>
                </c:pt>
                <c:pt idx="975">
                  <c:v>48.660000000000004</c:v>
                </c:pt>
                <c:pt idx="976">
                  <c:v>48.949999999999996</c:v>
                </c:pt>
                <c:pt idx="977">
                  <c:v>49.1</c:v>
                </c:pt>
                <c:pt idx="978">
                  <c:v>49.23</c:v>
                </c:pt>
                <c:pt idx="979">
                  <c:v>49.35</c:v>
                </c:pt>
                <c:pt idx="980">
                  <c:v>49.4</c:v>
                </c:pt>
                <c:pt idx="981">
                  <c:v>49.46</c:v>
                </c:pt>
                <c:pt idx="982">
                  <c:v>49.559999999999995</c:v>
                </c:pt>
                <c:pt idx="983">
                  <c:v>49.63</c:v>
                </c:pt>
                <c:pt idx="984">
                  <c:v>49.73</c:v>
                </c:pt>
                <c:pt idx="985">
                  <c:v>49.76</c:v>
                </c:pt>
                <c:pt idx="986">
                  <c:v>49.9</c:v>
                </c:pt>
                <c:pt idx="987">
                  <c:v>49.88</c:v>
                </c:pt>
                <c:pt idx="988">
                  <c:v>49.500000000000007</c:v>
                </c:pt>
                <c:pt idx="989">
                  <c:v>49.4</c:v>
                </c:pt>
                <c:pt idx="990">
                  <c:v>49.160000000000004</c:v>
                </c:pt>
                <c:pt idx="991">
                  <c:v>49.169999999999995</c:v>
                </c:pt>
                <c:pt idx="992">
                  <c:v>49.38</c:v>
                </c:pt>
                <c:pt idx="993">
                  <c:v>48.79</c:v>
                </c:pt>
                <c:pt idx="994">
                  <c:v>48.610000000000007</c:v>
                </c:pt>
                <c:pt idx="995">
                  <c:v>48.79</c:v>
                </c:pt>
                <c:pt idx="996">
                  <c:v>48.71</c:v>
                </c:pt>
                <c:pt idx="997">
                  <c:v>48.589999999999996</c:v>
                </c:pt>
                <c:pt idx="998">
                  <c:v>48.610000000000007</c:v>
                </c:pt>
                <c:pt idx="999">
                  <c:v>48.88</c:v>
                </c:pt>
                <c:pt idx="1000">
                  <c:v>49.029999999999994</c:v>
                </c:pt>
                <c:pt idx="1001">
                  <c:v>48.98</c:v>
                </c:pt>
                <c:pt idx="1002">
                  <c:v>48.93</c:v>
                </c:pt>
                <c:pt idx="1003">
                  <c:v>49.01</c:v>
                </c:pt>
                <c:pt idx="1004">
                  <c:v>48.85</c:v>
                </c:pt>
                <c:pt idx="1005">
                  <c:v>49.01</c:v>
                </c:pt>
                <c:pt idx="1006">
                  <c:v>49.29</c:v>
                </c:pt>
                <c:pt idx="1007">
                  <c:v>49.550000000000004</c:v>
                </c:pt>
                <c:pt idx="1008">
                  <c:v>49.839999999999996</c:v>
                </c:pt>
                <c:pt idx="1009">
                  <c:v>50.059999999999995</c:v>
                </c:pt>
                <c:pt idx="1010">
                  <c:v>50.279999999999994</c:v>
                </c:pt>
                <c:pt idx="1011">
                  <c:v>50.35</c:v>
                </c:pt>
                <c:pt idx="1012">
                  <c:v>50.38</c:v>
                </c:pt>
                <c:pt idx="1013">
                  <c:v>50.35</c:v>
                </c:pt>
                <c:pt idx="1014">
                  <c:v>50.49</c:v>
                </c:pt>
                <c:pt idx="1015">
                  <c:v>50.54</c:v>
                </c:pt>
                <c:pt idx="1016">
                  <c:v>50.65</c:v>
                </c:pt>
                <c:pt idx="1017">
                  <c:v>50.690000000000005</c:v>
                </c:pt>
                <c:pt idx="1018">
                  <c:v>50.720000000000006</c:v>
                </c:pt>
                <c:pt idx="1019">
                  <c:v>50.610000000000007</c:v>
                </c:pt>
                <c:pt idx="1020">
                  <c:v>50.62</c:v>
                </c:pt>
                <c:pt idx="1021">
                  <c:v>50.68</c:v>
                </c:pt>
                <c:pt idx="1022">
                  <c:v>50.73</c:v>
                </c:pt>
                <c:pt idx="1023">
                  <c:v>49.949999999999996</c:v>
                </c:pt>
                <c:pt idx="1024">
                  <c:v>49.410000000000004</c:v>
                </c:pt>
                <c:pt idx="1025">
                  <c:v>48.580000000000005</c:v>
                </c:pt>
                <c:pt idx="1026">
                  <c:v>47.76</c:v>
                </c:pt>
                <c:pt idx="1027">
                  <c:v>47.440000000000005</c:v>
                </c:pt>
                <c:pt idx="1028">
                  <c:v>46.550000000000004</c:v>
                </c:pt>
                <c:pt idx="1029">
                  <c:v>46.21</c:v>
                </c:pt>
                <c:pt idx="1030">
                  <c:v>46.639999999999993</c:v>
                </c:pt>
                <c:pt idx="1031">
                  <c:v>47.12</c:v>
                </c:pt>
                <c:pt idx="1032">
                  <c:v>47.440000000000005</c:v>
                </c:pt>
                <c:pt idx="1033">
                  <c:v>47.18</c:v>
                </c:pt>
                <c:pt idx="1034">
                  <c:v>46.77</c:v>
                </c:pt>
                <c:pt idx="1035">
                  <c:v>46.35</c:v>
                </c:pt>
                <c:pt idx="1036">
                  <c:v>46.449999999999996</c:v>
                </c:pt>
                <c:pt idx="1037">
                  <c:v>46.23</c:v>
                </c:pt>
                <c:pt idx="1038">
                  <c:v>46.04</c:v>
                </c:pt>
                <c:pt idx="1039">
                  <c:v>46.35</c:v>
                </c:pt>
                <c:pt idx="1040">
                  <c:v>46.77</c:v>
                </c:pt>
                <c:pt idx="1041">
                  <c:v>47.089999999999996</c:v>
                </c:pt>
                <c:pt idx="1042">
                  <c:v>47.360000000000007</c:v>
                </c:pt>
                <c:pt idx="1043">
                  <c:v>47.389999999999993</c:v>
                </c:pt>
                <c:pt idx="1044">
                  <c:v>47.300000000000004</c:v>
                </c:pt>
                <c:pt idx="1045">
                  <c:v>47.71</c:v>
                </c:pt>
                <c:pt idx="1046">
                  <c:v>47.949999999999996</c:v>
                </c:pt>
                <c:pt idx="1047">
                  <c:v>48.15</c:v>
                </c:pt>
                <c:pt idx="1048">
                  <c:v>48.43</c:v>
                </c:pt>
                <c:pt idx="1049">
                  <c:v>48.690000000000005</c:v>
                </c:pt>
                <c:pt idx="1050">
                  <c:v>48.809999999999995</c:v>
                </c:pt>
                <c:pt idx="1051">
                  <c:v>49.050000000000004</c:v>
                </c:pt>
                <c:pt idx="1052">
                  <c:v>49.169999999999995</c:v>
                </c:pt>
                <c:pt idx="1053">
                  <c:v>48.63</c:v>
                </c:pt>
                <c:pt idx="1054">
                  <c:v>48.250000000000007</c:v>
                </c:pt>
                <c:pt idx="1055">
                  <c:v>48.089999999999996</c:v>
                </c:pt>
                <c:pt idx="1056">
                  <c:v>48.23</c:v>
                </c:pt>
                <c:pt idx="1057">
                  <c:v>48.49</c:v>
                </c:pt>
                <c:pt idx="1058">
                  <c:v>48.690000000000005</c:v>
                </c:pt>
                <c:pt idx="1059">
                  <c:v>48.809999999999995</c:v>
                </c:pt>
                <c:pt idx="1060">
                  <c:v>48.750000000000007</c:v>
                </c:pt>
                <c:pt idx="1061">
                  <c:v>48.04</c:v>
                </c:pt>
                <c:pt idx="1062">
                  <c:v>47.43</c:v>
                </c:pt>
                <c:pt idx="1063">
                  <c:v>47.089999999999996</c:v>
                </c:pt>
                <c:pt idx="1064">
                  <c:v>47.449999999999996</c:v>
                </c:pt>
                <c:pt idx="1065">
                  <c:v>47.860000000000007</c:v>
                </c:pt>
                <c:pt idx="1066">
                  <c:v>48.139999999999993</c:v>
                </c:pt>
                <c:pt idx="1067">
                  <c:v>48.35</c:v>
                </c:pt>
                <c:pt idx="1068">
                  <c:v>48.57</c:v>
                </c:pt>
                <c:pt idx="1069">
                  <c:v>48.87</c:v>
                </c:pt>
                <c:pt idx="1070">
                  <c:v>48.76</c:v>
                </c:pt>
                <c:pt idx="1071">
                  <c:v>48.830000000000005</c:v>
                </c:pt>
                <c:pt idx="1072">
                  <c:v>48.35</c:v>
                </c:pt>
                <c:pt idx="1073">
                  <c:v>48.37</c:v>
                </c:pt>
                <c:pt idx="1074">
                  <c:v>48.49</c:v>
                </c:pt>
                <c:pt idx="1075">
                  <c:v>48.889999999999993</c:v>
                </c:pt>
                <c:pt idx="1076">
                  <c:v>48.93</c:v>
                </c:pt>
                <c:pt idx="1077">
                  <c:v>49.04</c:v>
                </c:pt>
                <c:pt idx="1078">
                  <c:v>49.26</c:v>
                </c:pt>
                <c:pt idx="1079">
                  <c:v>49.54</c:v>
                </c:pt>
                <c:pt idx="1080">
                  <c:v>49.660000000000004</c:v>
                </c:pt>
                <c:pt idx="1081">
                  <c:v>49.660000000000004</c:v>
                </c:pt>
                <c:pt idx="1082">
                  <c:v>49.71</c:v>
                </c:pt>
                <c:pt idx="1083">
                  <c:v>49.720000000000006</c:v>
                </c:pt>
                <c:pt idx="1084">
                  <c:v>49.720000000000006</c:v>
                </c:pt>
                <c:pt idx="1085">
                  <c:v>49.589999999999996</c:v>
                </c:pt>
                <c:pt idx="1086">
                  <c:v>49.559999999999995</c:v>
                </c:pt>
                <c:pt idx="1087">
                  <c:v>48.99</c:v>
                </c:pt>
                <c:pt idx="1088">
                  <c:v>48.88</c:v>
                </c:pt>
                <c:pt idx="1089">
                  <c:v>48.87</c:v>
                </c:pt>
                <c:pt idx="1090">
                  <c:v>48.949999999999996</c:v>
                </c:pt>
                <c:pt idx="1091">
                  <c:v>48.99</c:v>
                </c:pt>
                <c:pt idx="1092">
                  <c:v>49.050000000000004</c:v>
                </c:pt>
                <c:pt idx="1093">
                  <c:v>48.99</c:v>
                </c:pt>
                <c:pt idx="1094">
                  <c:v>49.080000000000005</c:v>
                </c:pt>
                <c:pt idx="1095">
                  <c:v>49.080000000000005</c:v>
                </c:pt>
                <c:pt idx="1096">
                  <c:v>48.93</c:v>
                </c:pt>
                <c:pt idx="1097">
                  <c:v>48.73</c:v>
                </c:pt>
                <c:pt idx="1098">
                  <c:v>48.68</c:v>
                </c:pt>
                <c:pt idx="1099">
                  <c:v>48.6</c:v>
                </c:pt>
                <c:pt idx="1100">
                  <c:v>48.250000000000007</c:v>
                </c:pt>
                <c:pt idx="1101">
                  <c:v>47.860000000000007</c:v>
                </c:pt>
                <c:pt idx="1102">
                  <c:v>47.93</c:v>
                </c:pt>
                <c:pt idx="1103">
                  <c:v>48.089999999999996</c:v>
                </c:pt>
                <c:pt idx="1104">
                  <c:v>48.279999999999994</c:v>
                </c:pt>
                <c:pt idx="1105">
                  <c:v>48.000000000000007</c:v>
                </c:pt>
                <c:pt idx="1106">
                  <c:v>48.029999999999994</c:v>
                </c:pt>
                <c:pt idx="1107">
                  <c:v>48.199999999999996</c:v>
                </c:pt>
                <c:pt idx="1108">
                  <c:v>48.279999999999994</c:v>
                </c:pt>
                <c:pt idx="1109">
                  <c:v>48.43</c:v>
                </c:pt>
                <c:pt idx="1110">
                  <c:v>48.71</c:v>
                </c:pt>
                <c:pt idx="1111">
                  <c:v>48.79</c:v>
                </c:pt>
                <c:pt idx="1112">
                  <c:v>49.059999999999995</c:v>
                </c:pt>
                <c:pt idx="1113">
                  <c:v>49.24</c:v>
                </c:pt>
                <c:pt idx="1114">
                  <c:v>49.360000000000007</c:v>
                </c:pt>
                <c:pt idx="1115">
                  <c:v>49.35</c:v>
                </c:pt>
              </c:numCache>
            </c:numRef>
          </c:val>
        </c:ser>
        <c:ser>
          <c:idx val="5"/>
          <c:order val="4"/>
          <c:tx>
            <c:v>2226</c:v>
          </c:tx>
          <c:marker>
            <c:symbol val="none"/>
          </c:marker>
          <c:val>
            <c:numRef>
              <c:f>Sheet2!$N$2:$N$1115</c:f>
              <c:numCache>
                <c:formatCode>General</c:formatCode>
                <c:ptCount val="1114"/>
                <c:pt idx="0">
                  <c:v>42.12</c:v>
                </c:pt>
                <c:pt idx="1">
                  <c:v>42.13</c:v>
                </c:pt>
                <c:pt idx="2">
                  <c:v>42.15</c:v>
                </c:pt>
                <c:pt idx="3">
                  <c:v>42.059999999999995</c:v>
                </c:pt>
                <c:pt idx="4">
                  <c:v>42.190000000000005</c:v>
                </c:pt>
                <c:pt idx="5">
                  <c:v>42.250000000000007</c:v>
                </c:pt>
                <c:pt idx="6">
                  <c:v>42.309999999999995</c:v>
                </c:pt>
                <c:pt idx="7">
                  <c:v>42.410000000000004</c:v>
                </c:pt>
                <c:pt idx="8">
                  <c:v>42.500000000000007</c:v>
                </c:pt>
                <c:pt idx="9">
                  <c:v>42.559999999999995</c:v>
                </c:pt>
                <c:pt idx="10">
                  <c:v>42.580000000000005</c:v>
                </c:pt>
                <c:pt idx="11">
                  <c:v>42.63</c:v>
                </c:pt>
                <c:pt idx="12">
                  <c:v>42.639999999999993</c:v>
                </c:pt>
                <c:pt idx="13">
                  <c:v>42.77</c:v>
                </c:pt>
                <c:pt idx="14">
                  <c:v>42.88</c:v>
                </c:pt>
                <c:pt idx="15">
                  <c:v>43.000000000000007</c:v>
                </c:pt>
                <c:pt idx="16">
                  <c:v>43.110000000000007</c:v>
                </c:pt>
                <c:pt idx="17">
                  <c:v>43.21</c:v>
                </c:pt>
                <c:pt idx="18">
                  <c:v>43.24</c:v>
                </c:pt>
                <c:pt idx="19">
                  <c:v>43.32</c:v>
                </c:pt>
                <c:pt idx="20">
                  <c:v>43.4</c:v>
                </c:pt>
                <c:pt idx="21">
                  <c:v>43.440000000000005</c:v>
                </c:pt>
                <c:pt idx="22">
                  <c:v>43.6</c:v>
                </c:pt>
                <c:pt idx="23">
                  <c:v>43.690000000000005</c:v>
                </c:pt>
                <c:pt idx="24">
                  <c:v>43.800000000000004</c:v>
                </c:pt>
                <c:pt idx="25">
                  <c:v>43.889999999999993</c:v>
                </c:pt>
                <c:pt idx="26">
                  <c:v>43.87</c:v>
                </c:pt>
                <c:pt idx="27">
                  <c:v>43.98</c:v>
                </c:pt>
                <c:pt idx="28">
                  <c:v>44.1</c:v>
                </c:pt>
                <c:pt idx="29">
                  <c:v>44.24</c:v>
                </c:pt>
                <c:pt idx="30">
                  <c:v>44.21</c:v>
                </c:pt>
                <c:pt idx="31">
                  <c:v>44.220000000000006</c:v>
                </c:pt>
                <c:pt idx="32">
                  <c:v>44.29</c:v>
                </c:pt>
                <c:pt idx="33">
                  <c:v>44.330000000000005</c:v>
                </c:pt>
                <c:pt idx="34">
                  <c:v>44.37</c:v>
                </c:pt>
                <c:pt idx="35">
                  <c:v>44.410000000000004</c:v>
                </c:pt>
                <c:pt idx="36">
                  <c:v>44.470000000000006</c:v>
                </c:pt>
                <c:pt idx="37">
                  <c:v>44.57</c:v>
                </c:pt>
                <c:pt idx="38">
                  <c:v>44.529999999999994</c:v>
                </c:pt>
                <c:pt idx="39">
                  <c:v>44.589999999999996</c:v>
                </c:pt>
                <c:pt idx="40">
                  <c:v>44.690000000000005</c:v>
                </c:pt>
                <c:pt idx="41">
                  <c:v>44.73</c:v>
                </c:pt>
                <c:pt idx="42">
                  <c:v>44.74</c:v>
                </c:pt>
                <c:pt idx="43">
                  <c:v>44.74</c:v>
                </c:pt>
                <c:pt idx="44">
                  <c:v>44.750000000000007</c:v>
                </c:pt>
                <c:pt idx="45">
                  <c:v>44.720000000000006</c:v>
                </c:pt>
                <c:pt idx="46">
                  <c:v>44.720000000000006</c:v>
                </c:pt>
                <c:pt idx="47">
                  <c:v>44.669999999999995</c:v>
                </c:pt>
                <c:pt idx="48">
                  <c:v>44.639999999999993</c:v>
                </c:pt>
                <c:pt idx="49">
                  <c:v>44.639999999999993</c:v>
                </c:pt>
                <c:pt idx="50">
                  <c:v>44.580000000000005</c:v>
                </c:pt>
                <c:pt idx="51">
                  <c:v>44.63</c:v>
                </c:pt>
                <c:pt idx="52">
                  <c:v>44.660000000000004</c:v>
                </c:pt>
                <c:pt idx="53">
                  <c:v>44.68</c:v>
                </c:pt>
                <c:pt idx="54">
                  <c:v>44.559999999999995</c:v>
                </c:pt>
                <c:pt idx="55">
                  <c:v>44.550000000000004</c:v>
                </c:pt>
                <c:pt idx="56">
                  <c:v>44.550000000000004</c:v>
                </c:pt>
                <c:pt idx="57">
                  <c:v>44.580000000000005</c:v>
                </c:pt>
                <c:pt idx="58">
                  <c:v>44.550000000000004</c:v>
                </c:pt>
                <c:pt idx="59">
                  <c:v>44.550000000000004</c:v>
                </c:pt>
                <c:pt idx="60">
                  <c:v>44.559999999999995</c:v>
                </c:pt>
                <c:pt idx="61">
                  <c:v>44.500000000000007</c:v>
                </c:pt>
                <c:pt idx="62">
                  <c:v>44.550000000000004</c:v>
                </c:pt>
                <c:pt idx="63">
                  <c:v>44.580000000000005</c:v>
                </c:pt>
                <c:pt idx="64">
                  <c:v>44.589999999999996</c:v>
                </c:pt>
                <c:pt idx="65">
                  <c:v>44.62</c:v>
                </c:pt>
                <c:pt idx="66">
                  <c:v>44.63</c:v>
                </c:pt>
                <c:pt idx="67">
                  <c:v>44.65</c:v>
                </c:pt>
                <c:pt idx="68">
                  <c:v>44.639999999999993</c:v>
                </c:pt>
                <c:pt idx="69">
                  <c:v>44.500000000000007</c:v>
                </c:pt>
                <c:pt idx="70">
                  <c:v>44.470000000000006</c:v>
                </c:pt>
                <c:pt idx="71">
                  <c:v>44.559999999999995</c:v>
                </c:pt>
                <c:pt idx="72">
                  <c:v>44.610000000000007</c:v>
                </c:pt>
                <c:pt idx="73">
                  <c:v>44.63</c:v>
                </c:pt>
                <c:pt idx="74">
                  <c:v>44.660000000000004</c:v>
                </c:pt>
                <c:pt idx="75">
                  <c:v>44.669999999999995</c:v>
                </c:pt>
                <c:pt idx="76">
                  <c:v>44.669999999999995</c:v>
                </c:pt>
                <c:pt idx="77">
                  <c:v>44.639999999999993</c:v>
                </c:pt>
                <c:pt idx="78">
                  <c:v>44.65</c:v>
                </c:pt>
                <c:pt idx="79">
                  <c:v>44.669999999999995</c:v>
                </c:pt>
                <c:pt idx="80">
                  <c:v>44.699999999999996</c:v>
                </c:pt>
                <c:pt idx="81">
                  <c:v>44.76</c:v>
                </c:pt>
                <c:pt idx="82">
                  <c:v>44.82</c:v>
                </c:pt>
                <c:pt idx="83">
                  <c:v>44.800000000000004</c:v>
                </c:pt>
                <c:pt idx="84">
                  <c:v>44.82</c:v>
                </c:pt>
                <c:pt idx="85">
                  <c:v>44.830000000000005</c:v>
                </c:pt>
                <c:pt idx="86">
                  <c:v>44.830000000000005</c:v>
                </c:pt>
                <c:pt idx="87">
                  <c:v>44.88</c:v>
                </c:pt>
                <c:pt idx="88">
                  <c:v>44.919999999999995</c:v>
                </c:pt>
                <c:pt idx="89">
                  <c:v>44.9</c:v>
                </c:pt>
                <c:pt idx="90">
                  <c:v>44.949999999999996</c:v>
                </c:pt>
                <c:pt idx="91">
                  <c:v>45.000000000000007</c:v>
                </c:pt>
                <c:pt idx="92">
                  <c:v>45.080000000000005</c:v>
                </c:pt>
                <c:pt idx="93">
                  <c:v>45.110000000000007</c:v>
                </c:pt>
                <c:pt idx="94">
                  <c:v>45.13</c:v>
                </c:pt>
                <c:pt idx="95">
                  <c:v>45.13</c:v>
                </c:pt>
                <c:pt idx="96">
                  <c:v>45.12</c:v>
                </c:pt>
                <c:pt idx="97">
                  <c:v>45.199999999999996</c:v>
                </c:pt>
                <c:pt idx="98">
                  <c:v>45.220000000000006</c:v>
                </c:pt>
                <c:pt idx="99">
                  <c:v>45.220000000000006</c:v>
                </c:pt>
                <c:pt idx="100">
                  <c:v>45.139999999999993</c:v>
                </c:pt>
                <c:pt idx="101">
                  <c:v>45.190000000000005</c:v>
                </c:pt>
                <c:pt idx="102">
                  <c:v>45.23</c:v>
                </c:pt>
                <c:pt idx="103">
                  <c:v>45.27</c:v>
                </c:pt>
                <c:pt idx="104">
                  <c:v>45.26</c:v>
                </c:pt>
                <c:pt idx="105">
                  <c:v>45.279999999999994</c:v>
                </c:pt>
                <c:pt idx="106">
                  <c:v>45.24</c:v>
                </c:pt>
                <c:pt idx="107">
                  <c:v>45.29</c:v>
                </c:pt>
                <c:pt idx="108">
                  <c:v>45.300000000000004</c:v>
                </c:pt>
                <c:pt idx="109">
                  <c:v>45.330000000000005</c:v>
                </c:pt>
                <c:pt idx="110">
                  <c:v>45.470000000000006</c:v>
                </c:pt>
                <c:pt idx="111">
                  <c:v>45.559999999999995</c:v>
                </c:pt>
                <c:pt idx="112">
                  <c:v>45.6</c:v>
                </c:pt>
                <c:pt idx="113">
                  <c:v>45.57</c:v>
                </c:pt>
                <c:pt idx="114">
                  <c:v>45.71</c:v>
                </c:pt>
                <c:pt idx="115">
                  <c:v>45.809999999999995</c:v>
                </c:pt>
                <c:pt idx="116">
                  <c:v>45.88</c:v>
                </c:pt>
                <c:pt idx="117">
                  <c:v>45.96</c:v>
                </c:pt>
                <c:pt idx="118">
                  <c:v>45.98</c:v>
                </c:pt>
                <c:pt idx="119">
                  <c:v>46.029999999999994</c:v>
                </c:pt>
                <c:pt idx="120">
                  <c:v>46.01</c:v>
                </c:pt>
                <c:pt idx="121">
                  <c:v>46.01</c:v>
                </c:pt>
                <c:pt idx="122">
                  <c:v>46.02</c:v>
                </c:pt>
                <c:pt idx="123">
                  <c:v>46.07</c:v>
                </c:pt>
                <c:pt idx="124">
                  <c:v>46.050000000000004</c:v>
                </c:pt>
                <c:pt idx="125">
                  <c:v>46.089999999999996</c:v>
                </c:pt>
                <c:pt idx="126">
                  <c:v>45.99</c:v>
                </c:pt>
                <c:pt idx="127">
                  <c:v>46.110000000000007</c:v>
                </c:pt>
                <c:pt idx="128">
                  <c:v>46.21</c:v>
                </c:pt>
                <c:pt idx="129">
                  <c:v>46.059999999999995</c:v>
                </c:pt>
                <c:pt idx="130">
                  <c:v>46.07</c:v>
                </c:pt>
                <c:pt idx="131">
                  <c:v>46.139999999999993</c:v>
                </c:pt>
                <c:pt idx="132">
                  <c:v>46.110000000000007</c:v>
                </c:pt>
                <c:pt idx="133">
                  <c:v>46.169999999999995</c:v>
                </c:pt>
                <c:pt idx="134">
                  <c:v>46.169999999999995</c:v>
                </c:pt>
                <c:pt idx="135">
                  <c:v>45.919999999999995</c:v>
                </c:pt>
                <c:pt idx="136">
                  <c:v>45.87</c:v>
                </c:pt>
                <c:pt idx="137">
                  <c:v>45.87</c:v>
                </c:pt>
                <c:pt idx="138">
                  <c:v>45.970000000000006</c:v>
                </c:pt>
                <c:pt idx="139">
                  <c:v>46.02</c:v>
                </c:pt>
                <c:pt idx="140">
                  <c:v>46.029999999999994</c:v>
                </c:pt>
                <c:pt idx="141">
                  <c:v>46.089999999999996</c:v>
                </c:pt>
                <c:pt idx="142">
                  <c:v>46.080000000000005</c:v>
                </c:pt>
                <c:pt idx="143">
                  <c:v>46.02</c:v>
                </c:pt>
                <c:pt idx="144">
                  <c:v>46.07</c:v>
                </c:pt>
                <c:pt idx="145">
                  <c:v>46.059999999999995</c:v>
                </c:pt>
                <c:pt idx="146">
                  <c:v>46.110000000000007</c:v>
                </c:pt>
                <c:pt idx="147">
                  <c:v>46.12</c:v>
                </c:pt>
                <c:pt idx="148">
                  <c:v>46.000000000000007</c:v>
                </c:pt>
                <c:pt idx="149">
                  <c:v>46.04</c:v>
                </c:pt>
                <c:pt idx="150">
                  <c:v>46.01</c:v>
                </c:pt>
                <c:pt idx="151">
                  <c:v>46.089999999999996</c:v>
                </c:pt>
                <c:pt idx="152">
                  <c:v>46.04</c:v>
                </c:pt>
                <c:pt idx="153">
                  <c:v>46.000000000000007</c:v>
                </c:pt>
                <c:pt idx="154">
                  <c:v>45.910000000000004</c:v>
                </c:pt>
                <c:pt idx="155">
                  <c:v>45.889999999999993</c:v>
                </c:pt>
                <c:pt idx="156">
                  <c:v>45.940000000000005</c:v>
                </c:pt>
                <c:pt idx="157">
                  <c:v>45.96</c:v>
                </c:pt>
                <c:pt idx="158">
                  <c:v>45.949999999999996</c:v>
                </c:pt>
                <c:pt idx="159">
                  <c:v>46.01</c:v>
                </c:pt>
                <c:pt idx="160">
                  <c:v>45.970000000000006</c:v>
                </c:pt>
                <c:pt idx="161">
                  <c:v>45.919999999999995</c:v>
                </c:pt>
                <c:pt idx="162">
                  <c:v>46.000000000000007</c:v>
                </c:pt>
                <c:pt idx="163">
                  <c:v>45.99</c:v>
                </c:pt>
                <c:pt idx="164">
                  <c:v>45.940000000000005</c:v>
                </c:pt>
                <c:pt idx="165">
                  <c:v>45.82</c:v>
                </c:pt>
                <c:pt idx="166">
                  <c:v>45.860000000000007</c:v>
                </c:pt>
                <c:pt idx="167">
                  <c:v>45.85</c:v>
                </c:pt>
                <c:pt idx="168">
                  <c:v>45.889999999999993</c:v>
                </c:pt>
                <c:pt idx="169">
                  <c:v>45.809999999999995</c:v>
                </c:pt>
                <c:pt idx="170">
                  <c:v>45.839999999999996</c:v>
                </c:pt>
                <c:pt idx="171">
                  <c:v>45.800000000000004</c:v>
                </c:pt>
                <c:pt idx="172">
                  <c:v>45.76</c:v>
                </c:pt>
                <c:pt idx="173">
                  <c:v>45.779999999999994</c:v>
                </c:pt>
                <c:pt idx="174">
                  <c:v>45.82</c:v>
                </c:pt>
                <c:pt idx="175">
                  <c:v>45.73</c:v>
                </c:pt>
                <c:pt idx="176">
                  <c:v>45.699999999999996</c:v>
                </c:pt>
                <c:pt idx="177">
                  <c:v>45.74</c:v>
                </c:pt>
                <c:pt idx="178">
                  <c:v>45.699999999999996</c:v>
                </c:pt>
                <c:pt idx="179">
                  <c:v>45.65</c:v>
                </c:pt>
                <c:pt idx="180">
                  <c:v>45.52</c:v>
                </c:pt>
                <c:pt idx="181">
                  <c:v>45.52</c:v>
                </c:pt>
                <c:pt idx="182">
                  <c:v>45.49</c:v>
                </c:pt>
                <c:pt idx="183">
                  <c:v>45.500000000000007</c:v>
                </c:pt>
                <c:pt idx="184">
                  <c:v>45.4</c:v>
                </c:pt>
                <c:pt idx="185">
                  <c:v>45.419999999999995</c:v>
                </c:pt>
                <c:pt idx="186">
                  <c:v>45.4</c:v>
                </c:pt>
                <c:pt idx="187">
                  <c:v>45.250000000000007</c:v>
                </c:pt>
                <c:pt idx="188">
                  <c:v>45.000000000000007</c:v>
                </c:pt>
                <c:pt idx="189">
                  <c:v>44.889999999999993</c:v>
                </c:pt>
                <c:pt idx="190">
                  <c:v>45.01</c:v>
                </c:pt>
                <c:pt idx="191">
                  <c:v>44.970000000000006</c:v>
                </c:pt>
                <c:pt idx="192">
                  <c:v>44.779999999999994</c:v>
                </c:pt>
                <c:pt idx="193">
                  <c:v>44.88</c:v>
                </c:pt>
                <c:pt idx="194">
                  <c:v>44.949999999999996</c:v>
                </c:pt>
                <c:pt idx="195">
                  <c:v>44.96</c:v>
                </c:pt>
                <c:pt idx="196">
                  <c:v>44.9</c:v>
                </c:pt>
                <c:pt idx="197">
                  <c:v>44.910000000000004</c:v>
                </c:pt>
                <c:pt idx="198">
                  <c:v>44.949999999999996</c:v>
                </c:pt>
                <c:pt idx="199">
                  <c:v>44.970000000000006</c:v>
                </c:pt>
                <c:pt idx="200">
                  <c:v>45.01</c:v>
                </c:pt>
                <c:pt idx="201">
                  <c:v>45.02</c:v>
                </c:pt>
                <c:pt idx="202">
                  <c:v>44.910000000000004</c:v>
                </c:pt>
                <c:pt idx="203">
                  <c:v>44.9</c:v>
                </c:pt>
                <c:pt idx="204">
                  <c:v>44.940000000000005</c:v>
                </c:pt>
                <c:pt idx="205">
                  <c:v>44.98</c:v>
                </c:pt>
                <c:pt idx="206">
                  <c:v>48.300000000000004</c:v>
                </c:pt>
                <c:pt idx="207">
                  <c:v>48.309999999999995</c:v>
                </c:pt>
                <c:pt idx="208">
                  <c:v>48.300000000000004</c:v>
                </c:pt>
                <c:pt idx="209">
                  <c:v>48.27</c:v>
                </c:pt>
                <c:pt idx="210">
                  <c:v>48.24</c:v>
                </c:pt>
                <c:pt idx="211">
                  <c:v>48.24</c:v>
                </c:pt>
                <c:pt idx="212">
                  <c:v>48.23</c:v>
                </c:pt>
                <c:pt idx="213">
                  <c:v>48.309999999999995</c:v>
                </c:pt>
                <c:pt idx="214">
                  <c:v>48.250000000000007</c:v>
                </c:pt>
                <c:pt idx="215">
                  <c:v>48.279999999999994</c:v>
                </c:pt>
                <c:pt idx="216">
                  <c:v>48.29</c:v>
                </c:pt>
                <c:pt idx="217">
                  <c:v>48.27</c:v>
                </c:pt>
                <c:pt idx="218">
                  <c:v>48.27</c:v>
                </c:pt>
                <c:pt idx="219">
                  <c:v>48.279999999999994</c:v>
                </c:pt>
                <c:pt idx="220">
                  <c:v>48.32</c:v>
                </c:pt>
                <c:pt idx="221">
                  <c:v>48.339999999999996</c:v>
                </c:pt>
                <c:pt idx="222">
                  <c:v>48.4</c:v>
                </c:pt>
                <c:pt idx="223">
                  <c:v>48.440000000000005</c:v>
                </c:pt>
                <c:pt idx="224">
                  <c:v>48.49</c:v>
                </c:pt>
                <c:pt idx="225">
                  <c:v>48.4</c:v>
                </c:pt>
                <c:pt idx="226">
                  <c:v>48.43</c:v>
                </c:pt>
                <c:pt idx="227">
                  <c:v>48.470000000000006</c:v>
                </c:pt>
                <c:pt idx="228">
                  <c:v>48.500000000000007</c:v>
                </c:pt>
                <c:pt idx="229">
                  <c:v>48.46</c:v>
                </c:pt>
                <c:pt idx="230">
                  <c:v>48.500000000000007</c:v>
                </c:pt>
                <c:pt idx="231">
                  <c:v>48.57</c:v>
                </c:pt>
                <c:pt idx="232">
                  <c:v>48.6</c:v>
                </c:pt>
                <c:pt idx="233">
                  <c:v>48.639999999999993</c:v>
                </c:pt>
                <c:pt idx="234">
                  <c:v>48.57</c:v>
                </c:pt>
                <c:pt idx="235">
                  <c:v>48.62</c:v>
                </c:pt>
                <c:pt idx="236">
                  <c:v>48.49</c:v>
                </c:pt>
                <c:pt idx="237">
                  <c:v>48.500000000000007</c:v>
                </c:pt>
                <c:pt idx="238">
                  <c:v>48.550000000000004</c:v>
                </c:pt>
                <c:pt idx="239">
                  <c:v>48.580000000000005</c:v>
                </c:pt>
                <c:pt idx="240">
                  <c:v>48.62</c:v>
                </c:pt>
                <c:pt idx="241">
                  <c:v>48.68</c:v>
                </c:pt>
                <c:pt idx="242">
                  <c:v>48.750000000000007</c:v>
                </c:pt>
                <c:pt idx="243">
                  <c:v>48.750000000000007</c:v>
                </c:pt>
                <c:pt idx="244">
                  <c:v>48.610000000000007</c:v>
                </c:pt>
                <c:pt idx="245">
                  <c:v>48.57</c:v>
                </c:pt>
                <c:pt idx="246">
                  <c:v>48.68</c:v>
                </c:pt>
                <c:pt idx="247">
                  <c:v>48.720000000000006</c:v>
                </c:pt>
                <c:pt idx="248">
                  <c:v>48.73</c:v>
                </c:pt>
                <c:pt idx="249">
                  <c:v>48.77</c:v>
                </c:pt>
                <c:pt idx="250">
                  <c:v>48.68</c:v>
                </c:pt>
                <c:pt idx="251">
                  <c:v>48.750000000000007</c:v>
                </c:pt>
                <c:pt idx="252">
                  <c:v>48.830000000000005</c:v>
                </c:pt>
                <c:pt idx="253">
                  <c:v>48.949999999999996</c:v>
                </c:pt>
                <c:pt idx="254">
                  <c:v>48.949999999999996</c:v>
                </c:pt>
                <c:pt idx="255">
                  <c:v>49.02</c:v>
                </c:pt>
                <c:pt idx="256">
                  <c:v>48.96</c:v>
                </c:pt>
                <c:pt idx="257">
                  <c:v>48.98</c:v>
                </c:pt>
                <c:pt idx="258">
                  <c:v>49.059999999999995</c:v>
                </c:pt>
                <c:pt idx="259">
                  <c:v>49.139999999999993</c:v>
                </c:pt>
                <c:pt idx="260">
                  <c:v>49.199999999999996</c:v>
                </c:pt>
                <c:pt idx="261">
                  <c:v>49.190000000000005</c:v>
                </c:pt>
                <c:pt idx="262">
                  <c:v>49.18</c:v>
                </c:pt>
                <c:pt idx="263">
                  <c:v>49.250000000000007</c:v>
                </c:pt>
                <c:pt idx="264">
                  <c:v>49.32</c:v>
                </c:pt>
                <c:pt idx="265">
                  <c:v>49.23</c:v>
                </c:pt>
                <c:pt idx="266">
                  <c:v>49.300000000000004</c:v>
                </c:pt>
                <c:pt idx="267">
                  <c:v>49.27</c:v>
                </c:pt>
                <c:pt idx="268">
                  <c:v>49.21</c:v>
                </c:pt>
                <c:pt idx="269">
                  <c:v>49.199999999999996</c:v>
                </c:pt>
                <c:pt idx="270">
                  <c:v>49.279999999999994</c:v>
                </c:pt>
                <c:pt idx="271">
                  <c:v>49.35</c:v>
                </c:pt>
                <c:pt idx="272">
                  <c:v>49.4</c:v>
                </c:pt>
                <c:pt idx="273">
                  <c:v>49.49</c:v>
                </c:pt>
                <c:pt idx="274">
                  <c:v>49.440000000000005</c:v>
                </c:pt>
                <c:pt idx="275">
                  <c:v>49.500000000000007</c:v>
                </c:pt>
                <c:pt idx="276">
                  <c:v>49.57</c:v>
                </c:pt>
                <c:pt idx="277">
                  <c:v>49.580000000000005</c:v>
                </c:pt>
                <c:pt idx="278">
                  <c:v>49.57</c:v>
                </c:pt>
                <c:pt idx="279">
                  <c:v>49.639999999999993</c:v>
                </c:pt>
                <c:pt idx="280">
                  <c:v>49.71</c:v>
                </c:pt>
                <c:pt idx="281">
                  <c:v>49.76</c:v>
                </c:pt>
                <c:pt idx="282">
                  <c:v>49.88</c:v>
                </c:pt>
                <c:pt idx="283">
                  <c:v>49.96</c:v>
                </c:pt>
                <c:pt idx="284">
                  <c:v>50.050000000000004</c:v>
                </c:pt>
                <c:pt idx="285">
                  <c:v>50.029999999999994</c:v>
                </c:pt>
                <c:pt idx="286">
                  <c:v>50.13</c:v>
                </c:pt>
                <c:pt idx="287">
                  <c:v>50.27</c:v>
                </c:pt>
                <c:pt idx="288">
                  <c:v>50.279999999999994</c:v>
                </c:pt>
                <c:pt idx="289">
                  <c:v>50.330000000000005</c:v>
                </c:pt>
                <c:pt idx="290">
                  <c:v>50.419999999999995</c:v>
                </c:pt>
                <c:pt idx="291">
                  <c:v>50.449999999999996</c:v>
                </c:pt>
                <c:pt idx="292">
                  <c:v>50.48</c:v>
                </c:pt>
                <c:pt idx="293">
                  <c:v>50.4</c:v>
                </c:pt>
                <c:pt idx="294">
                  <c:v>50.48</c:v>
                </c:pt>
                <c:pt idx="295">
                  <c:v>50.550000000000004</c:v>
                </c:pt>
                <c:pt idx="296">
                  <c:v>50.610000000000007</c:v>
                </c:pt>
                <c:pt idx="297">
                  <c:v>50.54</c:v>
                </c:pt>
                <c:pt idx="298">
                  <c:v>50.580000000000005</c:v>
                </c:pt>
                <c:pt idx="299">
                  <c:v>50.639999999999993</c:v>
                </c:pt>
                <c:pt idx="300">
                  <c:v>50.690000000000005</c:v>
                </c:pt>
                <c:pt idx="301">
                  <c:v>50.74</c:v>
                </c:pt>
                <c:pt idx="302">
                  <c:v>50.589999999999996</c:v>
                </c:pt>
                <c:pt idx="303">
                  <c:v>50.52</c:v>
                </c:pt>
                <c:pt idx="304">
                  <c:v>50.48</c:v>
                </c:pt>
                <c:pt idx="305">
                  <c:v>50.360000000000007</c:v>
                </c:pt>
                <c:pt idx="306">
                  <c:v>50.4</c:v>
                </c:pt>
                <c:pt idx="307">
                  <c:v>50.199999999999996</c:v>
                </c:pt>
                <c:pt idx="308">
                  <c:v>50.250000000000007</c:v>
                </c:pt>
                <c:pt idx="309">
                  <c:v>50.279999999999994</c:v>
                </c:pt>
                <c:pt idx="310">
                  <c:v>50.26</c:v>
                </c:pt>
                <c:pt idx="311">
                  <c:v>50.360000000000007</c:v>
                </c:pt>
                <c:pt idx="312">
                  <c:v>50.419999999999995</c:v>
                </c:pt>
                <c:pt idx="313">
                  <c:v>50.51</c:v>
                </c:pt>
                <c:pt idx="314">
                  <c:v>50.559999999999995</c:v>
                </c:pt>
                <c:pt idx="315">
                  <c:v>50.610000000000007</c:v>
                </c:pt>
                <c:pt idx="316">
                  <c:v>50.65</c:v>
                </c:pt>
                <c:pt idx="317">
                  <c:v>50.690000000000005</c:v>
                </c:pt>
                <c:pt idx="318">
                  <c:v>50.669999999999995</c:v>
                </c:pt>
                <c:pt idx="319">
                  <c:v>50.73</c:v>
                </c:pt>
                <c:pt idx="320">
                  <c:v>50.82</c:v>
                </c:pt>
                <c:pt idx="321">
                  <c:v>50.860000000000007</c:v>
                </c:pt>
                <c:pt idx="322">
                  <c:v>50.96</c:v>
                </c:pt>
                <c:pt idx="323">
                  <c:v>50.949999999999996</c:v>
                </c:pt>
                <c:pt idx="324">
                  <c:v>50.970000000000006</c:v>
                </c:pt>
                <c:pt idx="325">
                  <c:v>50.970000000000006</c:v>
                </c:pt>
                <c:pt idx="326">
                  <c:v>50.85</c:v>
                </c:pt>
                <c:pt idx="327">
                  <c:v>50.860000000000007</c:v>
                </c:pt>
                <c:pt idx="328">
                  <c:v>50.79</c:v>
                </c:pt>
                <c:pt idx="329">
                  <c:v>50.76</c:v>
                </c:pt>
                <c:pt idx="330">
                  <c:v>50.77</c:v>
                </c:pt>
                <c:pt idx="331">
                  <c:v>50.82</c:v>
                </c:pt>
                <c:pt idx="332">
                  <c:v>50.860000000000007</c:v>
                </c:pt>
                <c:pt idx="333">
                  <c:v>50.87</c:v>
                </c:pt>
                <c:pt idx="334">
                  <c:v>50.93</c:v>
                </c:pt>
                <c:pt idx="335">
                  <c:v>50.970000000000006</c:v>
                </c:pt>
                <c:pt idx="336">
                  <c:v>50.99</c:v>
                </c:pt>
                <c:pt idx="337">
                  <c:v>51.050000000000004</c:v>
                </c:pt>
                <c:pt idx="338">
                  <c:v>51.13</c:v>
                </c:pt>
                <c:pt idx="339">
                  <c:v>51.190000000000005</c:v>
                </c:pt>
                <c:pt idx="340">
                  <c:v>51.169999999999995</c:v>
                </c:pt>
                <c:pt idx="341">
                  <c:v>51.12</c:v>
                </c:pt>
                <c:pt idx="342">
                  <c:v>51.13</c:v>
                </c:pt>
                <c:pt idx="343">
                  <c:v>51.199999999999996</c:v>
                </c:pt>
                <c:pt idx="344">
                  <c:v>51.279999999999994</c:v>
                </c:pt>
                <c:pt idx="345">
                  <c:v>51.250000000000007</c:v>
                </c:pt>
                <c:pt idx="346">
                  <c:v>51.27</c:v>
                </c:pt>
                <c:pt idx="347">
                  <c:v>51.339999999999996</c:v>
                </c:pt>
                <c:pt idx="348">
                  <c:v>51.360000000000007</c:v>
                </c:pt>
                <c:pt idx="349">
                  <c:v>51.43</c:v>
                </c:pt>
                <c:pt idx="350">
                  <c:v>51.4</c:v>
                </c:pt>
                <c:pt idx="351">
                  <c:v>51.35</c:v>
                </c:pt>
                <c:pt idx="352">
                  <c:v>51.35</c:v>
                </c:pt>
                <c:pt idx="353">
                  <c:v>51.37</c:v>
                </c:pt>
                <c:pt idx="354">
                  <c:v>51.43</c:v>
                </c:pt>
                <c:pt idx="355">
                  <c:v>51.339999999999996</c:v>
                </c:pt>
                <c:pt idx="356">
                  <c:v>51.410000000000004</c:v>
                </c:pt>
                <c:pt idx="357">
                  <c:v>51.49</c:v>
                </c:pt>
                <c:pt idx="358">
                  <c:v>51.57</c:v>
                </c:pt>
                <c:pt idx="359">
                  <c:v>51.559999999999995</c:v>
                </c:pt>
                <c:pt idx="360">
                  <c:v>51.559999999999995</c:v>
                </c:pt>
                <c:pt idx="361">
                  <c:v>51.48</c:v>
                </c:pt>
                <c:pt idx="362">
                  <c:v>51.449999999999996</c:v>
                </c:pt>
                <c:pt idx="363">
                  <c:v>51.440000000000005</c:v>
                </c:pt>
                <c:pt idx="364">
                  <c:v>51.52</c:v>
                </c:pt>
                <c:pt idx="365">
                  <c:v>51.470000000000006</c:v>
                </c:pt>
                <c:pt idx="366">
                  <c:v>51.470000000000006</c:v>
                </c:pt>
                <c:pt idx="367">
                  <c:v>51.449999999999996</c:v>
                </c:pt>
                <c:pt idx="368">
                  <c:v>51.470000000000006</c:v>
                </c:pt>
                <c:pt idx="369">
                  <c:v>51.470000000000006</c:v>
                </c:pt>
                <c:pt idx="370">
                  <c:v>51.48</c:v>
                </c:pt>
                <c:pt idx="371">
                  <c:v>51.529999999999994</c:v>
                </c:pt>
                <c:pt idx="372">
                  <c:v>51.550000000000004</c:v>
                </c:pt>
                <c:pt idx="373">
                  <c:v>51.51</c:v>
                </c:pt>
                <c:pt idx="374">
                  <c:v>51.51</c:v>
                </c:pt>
                <c:pt idx="375">
                  <c:v>51.550000000000004</c:v>
                </c:pt>
                <c:pt idx="376">
                  <c:v>51.52</c:v>
                </c:pt>
                <c:pt idx="377">
                  <c:v>51.410000000000004</c:v>
                </c:pt>
                <c:pt idx="378">
                  <c:v>51.440000000000005</c:v>
                </c:pt>
                <c:pt idx="379">
                  <c:v>51.49</c:v>
                </c:pt>
                <c:pt idx="380">
                  <c:v>51.529999999999994</c:v>
                </c:pt>
                <c:pt idx="381">
                  <c:v>51.54</c:v>
                </c:pt>
                <c:pt idx="382">
                  <c:v>51.529999999999994</c:v>
                </c:pt>
                <c:pt idx="383">
                  <c:v>51.51</c:v>
                </c:pt>
                <c:pt idx="384">
                  <c:v>51.500000000000007</c:v>
                </c:pt>
                <c:pt idx="385">
                  <c:v>51.529999999999994</c:v>
                </c:pt>
                <c:pt idx="386">
                  <c:v>51.589999999999996</c:v>
                </c:pt>
                <c:pt idx="387">
                  <c:v>51.6</c:v>
                </c:pt>
                <c:pt idx="388">
                  <c:v>51.559999999999995</c:v>
                </c:pt>
                <c:pt idx="389">
                  <c:v>51.65</c:v>
                </c:pt>
                <c:pt idx="390">
                  <c:v>51.71</c:v>
                </c:pt>
                <c:pt idx="391">
                  <c:v>51.690000000000005</c:v>
                </c:pt>
                <c:pt idx="392">
                  <c:v>51.71</c:v>
                </c:pt>
                <c:pt idx="393">
                  <c:v>51.74</c:v>
                </c:pt>
                <c:pt idx="394">
                  <c:v>51.76</c:v>
                </c:pt>
                <c:pt idx="395">
                  <c:v>51.82</c:v>
                </c:pt>
                <c:pt idx="396">
                  <c:v>51.87</c:v>
                </c:pt>
                <c:pt idx="397">
                  <c:v>51.9</c:v>
                </c:pt>
                <c:pt idx="398">
                  <c:v>51.949999999999996</c:v>
                </c:pt>
                <c:pt idx="399">
                  <c:v>51.860000000000007</c:v>
                </c:pt>
                <c:pt idx="400">
                  <c:v>51.860000000000007</c:v>
                </c:pt>
                <c:pt idx="401">
                  <c:v>51.830000000000005</c:v>
                </c:pt>
                <c:pt idx="402">
                  <c:v>51.73</c:v>
                </c:pt>
                <c:pt idx="403">
                  <c:v>51.750000000000007</c:v>
                </c:pt>
                <c:pt idx="404">
                  <c:v>51.77</c:v>
                </c:pt>
                <c:pt idx="405">
                  <c:v>51.73</c:v>
                </c:pt>
                <c:pt idx="406">
                  <c:v>51.779999999999994</c:v>
                </c:pt>
                <c:pt idx="407">
                  <c:v>51.82</c:v>
                </c:pt>
                <c:pt idx="408">
                  <c:v>51.87</c:v>
                </c:pt>
                <c:pt idx="409">
                  <c:v>51.940000000000005</c:v>
                </c:pt>
                <c:pt idx="410">
                  <c:v>51.970000000000006</c:v>
                </c:pt>
                <c:pt idx="411">
                  <c:v>52.01</c:v>
                </c:pt>
                <c:pt idx="412">
                  <c:v>52.029999999999994</c:v>
                </c:pt>
                <c:pt idx="413">
                  <c:v>52.07</c:v>
                </c:pt>
                <c:pt idx="414">
                  <c:v>52.13</c:v>
                </c:pt>
                <c:pt idx="415">
                  <c:v>52.15</c:v>
                </c:pt>
                <c:pt idx="416">
                  <c:v>52.169999999999995</c:v>
                </c:pt>
                <c:pt idx="417">
                  <c:v>52.24</c:v>
                </c:pt>
                <c:pt idx="418">
                  <c:v>52.309999999999995</c:v>
                </c:pt>
                <c:pt idx="419">
                  <c:v>52.35</c:v>
                </c:pt>
                <c:pt idx="420">
                  <c:v>52.330000000000005</c:v>
                </c:pt>
                <c:pt idx="421">
                  <c:v>52.35</c:v>
                </c:pt>
                <c:pt idx="422">
                  <c:v>52.389999999999993</c:v>
                </c:pt>
                <c:pt idx="423">
                  <c:v>52.38</c:v>
                </c:pt>
                <c:pt idx="424">
                  <c:v>52.449999999999996</c:v>
                </c:pt>
                <c:pt idx="425">
                  <c:v>52.51</c:v>
                </c:pt>
                <c:pt idx="426">
                  <c:v>52.52</c:v>
                </c:pt>
                <c:pt idx="427">
                  <c:v>52.49</c:v>
                </c:pt>
                <c:pt idx="428">
                  <c:v>52.500000000000007</c:v>
                </c:pt>
                <c:pt idx="429">
                  <c:v>52.559999999999995</c:v>
                </c:pt>
                <c:pt idx="430">
                  <c:v>52.57</c:v>
                </c:pt>
                <c:pt idx="431">
                  <c:v>52.580000000000005</c:v>
                </c:pt>
                <c:pt idx="432">
                  <c:v>52.46</c:v>
                </c:pt>
                <c:pt idx="433">
                  <c:v>52.54</c:v>
                </c:pt>
                <c:pt idx="434">
                  <c:v>52.46</c:v>
                </c:pt>
                <c:pt idx="435">
                  <c:v>52.389999999999993</c:v>
                </c:pt>
                <c:pt idx="436">
                  <c:v>52.449999999999996</c:v>
                </c:pt>
                <c:pt idx="437">
                  <c:v>52.440000000000005</c:v>
                </c:pt>
                <c:pt idx="438">
                  <c:v>52.410000000000004</c:v>
                </c:pt>
                <c:pt idx="439">
                  <c:v>52.279999999999994</c:v>
                </c:pt>
                <c:pt idx="440">
                  <c:v>52.339999999999996</c:v>
                </c:pt>
                <c:pt idx="441">
                  <c:v>52.410000000000004</c:v>
                </c:pt>
                <c:pt idx="442">
                  <c:v>52.37</c:v>
                </c:pt>
                <c:pt idx="443">
                  <c:v>52.26</c:v>
                </c:pt>
                <c:pt idx="444">
                  <c:v>52.339999999999996</c:v>
                </c:pt>
                <c:pt idx="445">
                  <c:v>52.46</c:v>
                </c:pt>
                <c:pt idx="446">
                  <c:v>52.550000000000004</c:v>
                </c:pt>
                <c:pt idx="447">
                  <c:v>52.43</c:v>
                </c:pt>
                <c:pt idx="448">
                  <c:v>52.35</c:v>
                </c:pt>
                <c:pt idx="449">
                  <c:v>52.24</c:v>
                </c:pt>
                <c:pt idx="450">
                  <c:v>52.300000000000004</c:v>
                </c:pt>
                <c:pt idx="451">
                  <c:v>52.360000000000007</c:v>
                </c:pt>
                <c:pt idx="452">
                  <c:v>52.440000000000005</c:v>
                </c:pt>
                <c:pt idx="453">
                  <c:v>52.440000000000005</c:v>
                </c:pt>
                <c:pt idx="454">
                  <c:v>52.46</c:v>
                </c:pt>
                <c:pt idx="455">
                  <c:v>52.43</c:v>
                </c:pt>
                <c:pt idx="456">
                  <c:v>52.410000000000004</c:v>
                </c:pt>
                <c:pt idx="457">
                  <c:v>52.449999999999996</c:v>
                </c:pt>
                <c:pt idx="458">
                  <c:v>52.470000000000006</c:v>
                </c:pt>
                <c:pt idx="459">
                  <c:v>52.550000000000004</c:v>
                </c:pt>
                <c:pt idx="460">
                  <c:v>52.57</c:v>
                </c:pt>
                <c:pt idx="461">
                  <c:v>52.62</c:v>
                </c:pt>
                <c:pt idx="462">
                  <c:v>52.589999999999996</c:v>
                </c:pt>
                <c:pt idx="463">
                  <c:v>52.63</c:v>
                </c:pt>
                <c:pt idx="464">
                  <c:v>52.750000000000007</c:v>
                </c:pt>
                <c:pt idx="465">
                  <c:v>52.779999999999994</c:v>
                </c:pt>
                <c:pt idx="466">
                  <c:v>52.76</c:v>
                </c:pt>
                <c:pt idx="467">
                  <c:v>52.71</c:v>
                </c:pt>
                <c:pt idx="468">
                  <c:v>52.73</c:v>
                </c:pt>
                <c:pt idx="469">
                  <c:v>52.809999999999995</c:v>
                </c:pt>
                <c:pt idx="470">
                  <c:v>52.82</c:v>
                </c:pt>
                <c:pt idx="471">
                  <c:v>52.720000000000006</c:v>
                </c:pt>
                <c:pt idx="472">
                  <c:v>52.62</c:v>
                </c:pt>
                <c:pt idx="473">
                  <c:v>52.54</c:v>
                </c:pt>
                <c:pt idx="474">
                  <c:v>52.500000000000007</c:v>
                </c:pt>
                <c:pt idx="475">
                  <c:v>52.48</c:v>
                </c:pt>
                <c:pt idx="476">
                  <c:v>52.37</c:v>
                </c:pt>
                <c:pt idx="477">
                  <c:v>52.360000000000007</c:v>
                </c:pt>
                <c:pt idx="478">
                  <c:v>52.35</c:v>
                </c:pt>
                <c:pt idx="479">
                  <c:v>52.360000000000007</c:v>
                </c:pt>
                <c:pt idx="480">
                  <c:v>52.360000000000007</c:v>
                </c:pt>
                <c:pt idx="481">
                  <c:v>52.419999999999995</c:v>
                </c:pt>
                <c:pt idx="482">
                  <c:v>52.37</c:v>
                </c:pt>
                <c:pt idx="483">
                  <c:v>52.339999999999996</c:v>
                </c:pt>
                <c:pt idx="484">
                  <c:v>52.339999999999996</c:v>
                </c:pt>
                <c:pt idx="485">
                  <c:v>47.76</c:v>
                </c:pt>
                <c:pt idx="486">
                  <c:v>47.809999999999995</c:v>
                </c:pt>
                <c:pt idx="487">
                  <c:v>47.910000000000004</c:v>
                </c:pt>
                <c:pt idx="488">
                  <c:v>48.02</c:v>
                </c:pt>
                <c:pt idx="489">
                  <c:v>48.110000000000007</c:v>
                </c:pt>
                <c:pt idx="490">
                  <c:v>48.169999999999995</c:v>
                </c:pt>
                <c:pt idx="491">
                  <c:v>48.29</c:v>
                </c:pt>
                <c:pt idx="492">
                  <c:v>48.35</c:v>
                </c:pt>
                <c:pt idx="493">
                  <c:v>48.35</c:v>
                </c:pt>
                <c:pt idx="494">
                  <c:v>48.389999999999993</c:v>
                </c:pt>
                <c:pt idx="495">
                  <c:v>48.470000000000006</c:v>
                </c:pt>
                <c:pt idx="496">
                  <c:v>48.54</c:v>
                </c:pt>
                <c:pt idx="497">
                  <c:v>48.71</c:v>
                </c:pt>
                <c:pt idx="498">
                  <c:v>48.71</c:v>
                </c:pt>
                <c:pt idx="499">
                  <c:v>48.669999999999995</c:v>
                </c:pt>
                <c:pt idx="500">
                  <c:v>48.79</c:v>
                </c:pt>
                <c:pt idx="501">
                  <c:v>48.79</c:v>
                </c:pt>
                <c:pt idx="502">
                  <c:v>48.88</c:v>
                </c:pt>
                <c:pt idx="503">
                  <c:v>48.919999999999995</c:v>
                </c:pt>
                <c:pt idx="504">
                  <c:v>49.089999999999996</c:v>
                </c:pt>
                <c:pt idx="505">
                  <c:v>49.1</c:v>
                </c:pt>
                <c:pt idx="506">
                  <c:v>48.99</c:v>
                </c:pt>
                <c:pt idx="507">
                  <c:v>48.860000000000007</c:v>
                </c:pt>
                <c:pt idx="508">
                  <c:v>48.87</c:v>
                </c:pt>
                <c:pt idx="509">
                  <c:v>49.059999999999995</c:v>
                </c:pt>
                <c:pt idx="510">
                  <c:v>49.23</c:v>
                </c:pt>
                <c:pt idx="511">
                  <c:v>49.24</c:v>
                </c:pt>
                <c:pt idx="512">
                  <c:v>49.169999999999995</c:v>
                </c:pt>
                <c:pt idx="513">
                  <c:v>49.250000000000007</c:v>
                </c:pt>
                <c:pt idx="514">
                  <c:v>49.410000000000004</c:v>
                </c:pt>
                <c:pt idx="515">
                  <c:v>49.440000000000005</c:v>
                </c:pt>
                <c:pt idx="516">
                  <c:v>49.38</c:v>
                </c:pt>
                <c:pt idx="517">
                  <c:v>49.389999999999993</c:v>
                </c:pt>
                <c:pt idx="518">
                  <c:v>49.389999999999993</c:v>
                </c:pt>
                <c:pt idx="519">
                  <c:v>49.360000000000007</c:v>
                </c:pt>
                <c:pt idx="520">
                  <c:v>49.550000000000004</c:v>
                </c:pt>
                <c:pt idx="521">
                  <c:v>49.610000000000007</c:v>
                </c:pt>
                <c:pt idx="522">
                  <c:v>49.62</c:v>
                </c:pt>
                <c:pt idx="523">
                  <c:v>49.660000000000004</c:v>
                </c:pt>
                <c:pt idx="524">
                  <c:v>49.65</c:v>
                </c:pt>
                <c:pt idx="525">
                  <c:v>49.610000000000007</c:v>
                </c:pt>
                <c:pt idx="526">
                  <c:v>49.699999999999996</c:v>
                </c:pt>
                <c:pt idx="527">
                  <c:v>49.74</c:v>
                </c:pt>
                <c:pt idx="528">
                  <c:v>49.79</c:v>
                </c:pt>
                <c:pt idx="529">
                  <c:v>49.85</c:v>
                </c:pt>
                <c:pt idx="530">
                  <c:v>49.77</c:v>
                </c:pt>
                <c:pt idx="531">
                  <c:v>49.690000000000005</c:v>
                </c:pt>
                <c:pt idx="532">
                  <c:v>49.699999999999996</c:v>
                </c:pt>
                <c:pt idx="533">
                  <c:v>49.82</c:v>
                </c:pt>
                <c:pt idx="534">
                  <c:v>49.79</c:v>
                </c:pt>
                <c:pt idx="535">
                  <c:v>49.580000000000005</c:v>
                </c:pt>
                <c:pt idx="536">
                  <c:v>49.52</c:v>
                </c:pt>
                <c:pt idx="537">
                  <c:v>49.610000000000007</c:v>
                </c:pt>
                <c:pt idx="538">
                  <c:v>49.74</c:v>
                </c:pt>
                <c:pt idx="539">
                  <c:v>49.800000000000004</c:v>
                </c:pt>
                <c:pt idx="540">
                  <c:v>49.74</c:v>
                </c:pt>
                <c:pt idx="541">
                  <c:v>49.809999999999995</c:v>
                </c:pt>
                <c:pt idx="542">
                  <c:v>49.940000000000005</c:v>
                </c:pt>
                <c:pt idx="543">
                  <c:v>49.970000000000006</c:v>
                </c:pt>
                <c:pt idx="544">
                  <c:v>49.88</c:v>
                </c:pt>
                <c:pt idx="545">
                  <c:v>49.889999999999993</c:v>
                </c:pt>
                <c:pt idx="546">
                  <c:v>49.85</c:v>
                </c:pt>
                <c:pt idx="547">
                  <c:v>49.88</c:v>
                </c:pt>
                <c:pt idx="548">
                  <c:v>49.99</c:v>
                </c:pt>
                <c:pt idx="549">
                  <c:v>50.13</c:v>
                </c:pt>
                <c:pt idx="550">
                  <c:v>50.07</c:v>
                </c:pt>
                <c:pt idx="551">
                  <c:v>50.110000000000007</c:v>
                </c:pt>
                <c:pt idx="552">
                  <c:v>50.21</c:v>
                </c:pt>
                <c:pt idx="553">
                  <c:v>50.27</c:v>
                </c:pt>
                <c:pt idx="554">
                  <c:v>50.309999999999995</c:v>
                </c:pt>
                <c:pt idx="555">
                  <c:v>50.339999999999996</c:v>
                </c:pt>
                <c:pt idx="556">
                  <c:v>50.46</c:v>
                </c:pt>
                <c:pt idx="557">
                  <c:v>50.51</c:v>
                </c:pt>
                <c:pt idx="558">
                  <c:v>50.610000000000007</c:v>
                </c:pt>
                <c:pt idx="559">
                  <c:v>50.51</c:v>
                </c:pt>
                <c:pt idx="560">
                  <c:v>50.27</c:v>
                </c:pt>
                <c:pt idx="561">
                  <c:v>50.389999999999993</c:v>
                </c:pt>
                <c:pt idx="562">
                  <c:v>50.51</c:v>
                </c:pt>
                <c:pt idx="563">
                  <c:v>50.65</c:v>
                </c:pt>
                <c:pt idx="564">
                  <c:v>50.580000000000005</c:v>
                </c:pt>
                <c:pt idx="565">
                  <c:v>50.49</c:v>
                </c:pt>
                <c:pt idx="566">
                  <c:v>50.57</c:v>
                </c:pt>
                <c:pt idx="567">
                  <c:v>50.6</c:v>
                </c:pt>
                <c:pt idx="568">
                  <c:v>50.79</c:v>
                </c:pt>
                <c:pt idx="569">
                  <c:v>50.830000000000005</c:v>
                </c:pt>
                <c:pt idx="570">
                  <c:v>50.830000000000005</c:v>
                </c:pt>
                <c:pt idx="571">
                  <c:v>50.79</c:v>
                </c:pt>
                <c:pt idx="572">
                  <c:v>50.82</c:v>
                </c:pt>
                <c:pt idx="573">
                  <c:v>50.73</c:v>
                </c:pt>
                <c:pt idx="574">
                  <c:v>50.699999999999996</c:v>
                </c:pt>
                <c:pt idx="575">
                  <c:v>50.88</c:v>
                </c:pt>
                <c:pt idx="576">
                  <c:v>51.029999999999994</c:v>
                </c:pt>
                <c:pt idx="577">
                  <c:v>51.059999999999995</c:v>
                </c:pt>
                <c:pt idx="578">
                  <c:v>51.07</c:v>
                </c:pt>
                <c:pt idx="579">
                  <c:v>51.190000000000005</c:v>
                </c:pt>
                <c:pt idx="580">
                  <c:v>51.190000000000005</c:v>
                </c:pt>
                <c:pt idx="581">
                  <c:v>50.99</c:v>
                </c:pt>
                <c:pt idx="582">
                  <c:v>50.949999999999996</c:v>
                </c:pt>
                <c:pt idx="583">
                  <c:v>51.000000000000007</c:v>
                </c:pt>
                <c:pt idx="584">
                  <c:v>51.07</c:v>
                </c:pt>
                <c:pt idx="585">
                  <c:v>51.13</c:v>
                </c:pt>
                <c:pt idx="586">
                  <c:v>50.949999999999996</c:v>
                </c:pt>
                <c:pt idx="587">
                  <c:v>50.830000000000005</c:v>
                </c:pt>
                <c:pt idx="588">
                  <c:v>50.910000000000004</c:v>
                </c:pt>
                <c:pt idx="589">
                  <c:v>50.839999999999996</c:v>
                </c:pt>
                <c:pt idx="590">
                  <c:v>50.720000000000006</c:v>
                </c:pt>
                <c:pt idx="591">
                  <c:v>50.4</c:v>
                </c:pt>
                <c:pt idx="592">
                  <c:v>50.470000000000006</c:v>
                </c:pt>
                <c:pt idx="593">
                  <c:v>50.38</c:v>
                </c:pt>
                <c:pt idx="594">
                  <c:v>50.57</c:v>
                </c:pt>
                <c:pt idx="595">
                  <c:v>50.79</c:v>
                </c:pt>
                <c:pt idx="596">
                  <c:v>50.839999999999996</c:v>
                </c:pt>
                <c:pt idx="597">
                  <c:v>50.93</c:v>
                </c:pt>
                <c:pt idx="598">
                  <c:v>50.949999999999996</c:v>
                </c:pt>
                <c:pt idx="599">
                  <c:v>50.889999999999993</c:v>
                </c:pt>
                <c:pt idx="600">
                  <c:v>50.970000000000006</c:v>
                </c:pt>
                <c:pt idx="601">
                  <c:v>50.98</c:v>
                </c:pt>
                <c:pt idx="602">
                  <c:v>50.96</c:v>
                </c:pt>
                <c:pt idx="603">
                  <c:v>51.07</c:v>
                </c:pt>
                <c:pt idx="604">
                  <c:v>51.080000000000005</c:v>
                </c:pt>
                <c:pt idx="605">
                  <c:v>50.970000000000006</c:v>
                </c:pt>
                <c:pt idx="606">
                  <c:v>51.029999999999994</c:v>
                </c:pt>
                <c:pt idx="607">
                  <c:v>51.12</c:v>
                </c:pt>
                <c:pt idx="608">
                  <c:v>51.279999999999994</c:v>
                </c:pt>
                <c:pt idx="609">
                  <c:v>51.309999999999995</c:v>
                </c:pt>
                <c:pt idx="610">
                  <c:v>51.339999999999996</c:v>
                </c:pt>
                <c:pt idx="611">
                  <c:v>51.309999999999995</c:v>
                </c:pt>
                <c:pt idx="612">
                  <c:v>51.309999999999995</c:v>
                </c:pt>
                <c:pt idx="613">
                  <c:v>51.410000000000004</c:v>
                </c:pt>
                <c:pt idx="614">
                  <c:v>51.410000000000004</c:v>
                </c:pt>
                <c:pt idx="615">
                  <c:v>51.529999999999994</c:v>
                </c:pt>
                <c:pt idx="616">
                  <c:v>51.49</c:v>
                </c:pt>
                <c:pt idx="617">
                  <c:v>51.4</c:v>
                </c:pt>
                <c:pt idx="618">
                  <c:v>51.38</c:v>
                </c:pt>
                <c:pt idx="619">
                  <c:v>51.38</c:v>
                </c:pt>
                <c:pt idx="620">
                  <c:v>51.51</c:v>
                </c:pt>
                <c:pt idx="621">
                  <c:v>51.589999999999996</c:v>
                </c:pt>
                <c:pt idx="622">
                  <c:v>51.580000000000005</c:v>
                </c:pt>
                <c:pt idx="623">
                  <c:v>51.46</c:v>
                </c:pt>
                <c:pt idx="624">
                  <c:v>51.410000000000004</c:v>
                </c:pt>
                <c:pt idx="625">
                  <c:v>51.52</c:v>
                </c:pt>
                <c:pt idx="626">
                  <c:v>51.51</c:v>
                </c:pt>
                <c:pt idx="627">
                  <c:v>51.54</c:v>
                </c:pt>
                <c:pt idx="628">
                  <c:v>51.690000000000005</c:v>
                </c:pt>
                <c:pt idx="629">
                  <c:v>51.74</c:v>
                </c:pt>
                <c:pt idx="630">
                  <c:v>51.73</c:v>
                </c:pt>
                <c:pt idx="631">
                  <c:v>51.71</c:v>
                </c:pt>
                <c:pt idx="632">
                  <c:v>51.23</c:v>
                </c:pt>
                <c:pt idx="633">
                  <c:v>50.98</c:v>
                </c:pt>
                <c:pt idx="634">
                  <c:v>50.830000000000005</c:v>
                </c:pt>
                <c:pt idx="635">
                  <c:v>50.830000000000005</c:v>
                </c:pt>
                <c:pt idx="636">
                  <c:v>50.970000000000006</c:v>
                </c:pt>
                <c:pt idx="637">
                  <c:v>51.089999999999996</c:v>
                </c:pt>
                <c:pt idx="638">
                  <c:v>51.080000000000005</c:v>
                </c:pt>
                <c:pt idx="639">
                  <c:v>51.12</c:v>
                </c:pt>
                <c:pt idx="640">
                  <c:v>51.190000000000005</c:v>
                </c:pt>
                <c:pt idx="641">
                  <c:v>50.99</c:v>
                </c:pt>
                <c:pt idx="642">
                  <c:v>50.98</c:v>
                </c:pt>
                <c:pt idx="643">
                  <c:v>51.02</c:v>
                </c:pt>
                <c:pt idx="644">
                  <c:v>51.089999999999996</c:v>
                </c:pt>
                <c:pt idx="645">
                  <c:v>51.089999999999996</c:v>
                </c:pt>
                <c:pt idx="646">
                  <c:v>51.04</c:v>
                </c:pt>
                <c:pt idx="647">
                  <c:v>50.73</c:v>
                </c:pt>
                <c:pt idx="648">
                  <c:v>50.529999999999994</c:v>
                </c:pt>
                <c:pt idx="649">
                  <c:v>50.750000000000007</c:v>
                </c:pt>
                <c:pt idx="650">
                  <c:v>50.63</c:v>
                </c:pt>
                <c:pt idx="651">
                  <c:v>50.339999999999996</c:v>
                </c:pt>
                <c:pt idx="652">
                  <c:v>50.360000000000007</c:v>
                </c:pt>
                <c:pt idx="653">
                  <c:v>50.32</c:v>
                </c:pt>
                <c:pt idx="654">
                  <c:v>50.309999999999995</c:v>
                </c:pt>
                <c:pt idx="655">
                  <c:v>50.23</c:v>
                </c:pt>
                <c:pt idx="656">
                  <c:v>50.1</c:v>
                </c:pt>
                <c:pt idx="657">
                  <c:v>50.110000000000007</c:v>
                </c:pt>
                <c:pt idx="658">
                  <c:v>49.88</c:v>
                </c:pt>
                <c:pt idx="659">
                  <c:v>49.440000000000005</c:v>
                </c:pt>
                <c:pt idx="660">
                  <c:v>49.250000000000007</c:v>
                </c:pt>
                <c:pt idx="661">
                  <c:v>49.29</c:v>
                </c:pt>
                <c:pt idx="662">
                  <c:v>49.330000000000005</c:v>
                </c:pt>
                <c:pt idx="663">
                  <c:v>49.13</c:v>
                </c:pt>
                <c:pt idx="664">
                  <c:v>49.07</c:v>
                </c:pt>
                <c:pt idx="665">
                  <c:v>48.809999999999995</c:v>
                </c:pt>
                <c:pt idx="666">
                  <c:v>48.93</c:v>
                </c:pt>
                <c:pt idx="667">
                  <c:v>48.800000000000004</c:v>
                </c:pt>
                <c:pt idx="668">
                  <c:v>48.639999999999993</c:v>
                </c:pt>
                <c:pt idx="669">
                  <c:v>48.589999999999996</c:v>
                </c:pt>
                <c:pt idx="670">
                  <c:v>48.839999999999996</c:v>
                </c:pt>
                <c:pt idx="671">
                  <c:v>48.88</c:v>
                </c:pt>
                <c:pt idx="672">
                  <c:v>49.059999999999995</c:v>
                </c:pt>
                <c:pt idx="673">
                  <c:v>49.169999999999995</c:v>
                </c:pt>
                <c:pt idx="674">
                  <c:v>49.23</c:v>
                </c:pt>
                <c:pt idx="675">
                  <c:v>49.190000000000005</c:v>
                </c:pt>
                <c:pt idx="676">
                  <c:v>49.26</c:v>
                </c:pt>
                <c:pt idx="677">
                  <c:v>49.279999999999994</c:v>
                </c:pt>
                <c:pt idx="678">
                  <c:v>49.250000000000007</c:v>
                </c:pt>
                <c:pt idx="679">
                  <c:v>49.23</c:v>
                </c:pt>
                <c:pt idx="680">
                  <c:v>49.21</c:v>
                </c:pt>
                <c:pt idx="681">
                  <c:v>49.15</c:v>
                </c:pt>
                <c:pt idx="682">
                  <c:v>49.160000000000004</c:v>
                </c:pt>
                <c:pt idx="683">
                  <c:v>49.04</c:v>
                </c:pt>
                <c:pt idx="684">
                  <c:v>49.080000000000005</c:v>
                </c:pt>
                <c:pt idx="685">
                  <c:v>48.949999999999996</c:v>
                </c:pt>
                <c:pt idx="686">
                  <c:v>48.85</c:v>
                </c:pt>
                <c:pt idx="687">
                  <c:v>48.839999999999996</c:v>
                </c:pt>
                <c:pt idx="688">
                  <c:v>48.809999999999995</c:v>
                </c:pt>
                <c:pt idx="689">
                  <c:v>48.830000000000005</c:v>
                </c:pt>
                <c:pt idx="690">
                  <c:v>48.79</c:v>
                </c:pt>
                <c:pt idx="691">
                  <c:v>48.779999999999994</c:v>
                </c:pt>
                <c:pt idx="692">
                  <c:v>48.940000000000005</c:v>
                </c:pt>
                <c:pt idx="693">
                  <c:v>48.99</c:v>
                </c:pt>
                <c:pt idx="694">
                  <c:v>49.01</c:v>
                </c:pt>
                <c:pt idx="695">
                  <c:v>49.050000000000004</c:v>
                </c:pt>
                <c:pt idx="696">
                  <c:v>49.110000000000007</c:v>
                </c:pt>
                <c:pt idx="697">
                  <c:v>49.050000000000004</c:v>
                </c:pt>
                <c:pt idx="698">
                  <c:v>48.88</c:v>
                </c:pt>
                <c:pt idx="699">
                  <c:v>48.839999999999996</c:v>
                </c:pt>
                <c:pt idx="700">
                  <c:v>48.419999999999995</c:v>
                </c:pt>
                <c:pt idx="701">
                  <c:v>48.52</c:v>
                </c:pt>
                <c:pt idx="702">
                  <c:v>48.32</c:v>
                </c:pt>
                <c:pt idx="703">
                  <c:v>48.610000000000007</c:v>
                </c:pt>
                <c:pt idx="704">
                  <c:v>48.720000000000006</c:v>
                </c:pt>
                <c:pt idx="705">
                  <c:v>48.830000000000005</c:v>
                </c:pt>
                <c:pt idx="706">
                  <c:v>49.059999999999995</c:v>
                </c:pt>
                <c:pt idx="707">
                  <c:v>49.110000000000007</c:v>
                </c:pt>
                <c:pt idx="708">
                  <c:v>48.949999999999996</c:v>
                </c:pt>
                <c:pt idx="709">
                  <c:v>48.68</c:v>
                </c:pt>
                <c:pt idx="710">
                  <c:v>48.87</c:v>
                </c:pt>
                <c:pt idx="711">
                  <c:v>48.809999999999995</c:v>
                </c:pt>
                <c:pt idx="712">
                  <c:v>48.800000000000004</c:v>
                </c:pt>
                <c:pt idx="713">
                  <c:v>48.779999999999994</c:v>
                </c:pt>
                <c:pt idx="714">
                  <c:v>49.02</c:v>
                </c:pt>
                <c:pt idx="715">
                  <c:v>49.050000000000004</c:v>
                </c:pt>
                <c:pt idx="716">
                  <c:v>49.26</c:v>
                </c:pt>
                <c:pt idx="717">
                  <c:v>49.1</c:v>
                </c:pt>
                <c:pt idx="718">
                  <c:v>49.12</c:v>
                </c:pt>
                <c:pt idx="719">
                  <c:v>48.889999999999993</c:v>
                </c:pt>
                <c:pt idx="720">
                  <c:v>48.76</c:v>
                </c:pt>
                <c:pt idx="721">
                  <c:v>48.71</c:v>
                </c:pt>
                <c:pt idx="722">
                  <c:v>48.74</c:v>
                </c:pt>
                <c:pt idx="723">
                  <c:v>48.830000000000005</c:v>
                </c:pt>
                <c:pt idx="724">
                  <c:v>48.809999999999995</c:v>
                </c:pt>
                <c:pt idx="725">
                  <c:v>48.410000000000004</c:v>
                </c:pt>
                <c:pt idx="726">
                  <c:v>48.410000000000004</c:v>
                </c:pt>
                <c:pt idx="727">
                  <c:v>48.580000000000005</c:v>
                </c:pt>
                <c:pt idx="728">
                  <c:v>48.6</c:v>
                </c:pt>
                <c:pt idx="729">
                  <c:v>48.669999999999995</c:v>
                </c:pt>
                <c:pt idx="730">
                  <c:v>48.63</c:v>
                </c:pt>
                <c:pt idx="731">
                  <c:v>48.37</c:v>
                </c:pt>
                <c:pt idx="732">
                  <c:v>48.360000000000007</c:v>
                </c:pt>
                <c:pt idx="733">
                  <c:v>48.13</c:v>
                </c:pt>
                <c:pt idx="734">
                  <c:v>47.98</c:v>
                </c:pt>
                <c:pt idx="735">
                  <c:v>47.76</c:v>
                </c:pt>
                <c:pt idx="736">
                  <c:v>47.82</c:v>
                </c:pt>
                <c:pt idx="737">
                  <c:v>47.93</c:v>
                </c:pt>
                <c:pt idx="738">
                  <c:v>47.970000000000006</c:v>
                </c:pt>
                <c:pt idx="739">
                  <c:v>47.889999999999993</c:v>
                </c:pt>
                <c:pt idx="740">
                  <c:v>47.87</c:v>
                </c:pt>
                <c:pt idx="741">
                  <c:v>47.800000000000004</c:v>
                </c:pt>
                <c:pt idx="742">
                  <c:v>47.88</c:v>
                </c:pt>
                <c:pt idx="743">
                  <c:v>48.01</c:v>
                </c:pt>
                <c:pt idx="744">
                  <c:v>48.059999999999995</c:v>
                </c:pt>
                <c:pt idx="745">
                  <c:v>48.190000000000005</c:v>
                </c:pt>
                <c:pt idx="746">
                  <c:v>48.15</c:v>
                </c:pt>
                <c:pt idx="747">
                  <c:v>48.220000000000006</c:v>
                </c:pt>
                <c:pt idx="748">
                  <c:v>47.970000000000006</c:v>
                </c:pt>
                <c:pt idx="749">
                  <c:v>47.970000000000006</c:v>
                </c:pt>
                <c:pt idx="750">
                  <c:v>47.809999999999995</c:v>
                </c:pt>
                <c:pt idx="751">
                  <c:v>47.65</c:v>
                </c:pt>
                <c:pt idx="752">
                  <c:v>47.74</c:v>
                </c:pt>
                <c:pt idx="753">
                  <c:v>47.580000000000005</c:v>
                </c:pt>
                <c:pt idx="754">
                  <c:v>47.610000000000007</c:v>
                </c:pt>
                <c:pt idx="755">
                  <c:v>47.690000000000005</c:v>
                </c:pt>
                <c:pt idx="756">
                  <c:v>47.580000000000005</c:v>
                </c:pt>
                <c:pt idx="757">
                  <c:v>47.46</c:v>
                </c:pt>
                <c:pt idx="758">
                  <c:v>47.300000000000004</c:v>
                </c:pt>
                <c:pt idx="759">
                  <c:v>47.199999999999996</c:v>
                </c:pt>
                <c:pt idx="760">
                  <c:v>47.1</c:v>
                </c:pt>
                <c:pt idx="761">
                  <c:v>47.059999999999995</c:v>
                </c:pt>
                <c:pt idx="762">
                  <c:v>47.02</c:v>
                </c:pt>
                <c:pt idx="763">
                  <c:v>46.919999999999995</c:v>
                </c:pt>
                <c:pt idx="764">
                  <c:v>46.839999999999996</c:v>
                </c:pt>
                <c:pt idx="765">
                  <c:v>46.77</c:v>
                </c:pt>
                <c:pt idx="766">
                  <c:v>46.669999999999995</c:v>
                </c:pt>
                <c:pt idx="767">
                  <c:v>46.639999999999993</c:v>
                </c:pt>
                <c:pt idx="768">
                  <c:v>46.470000000000006</c:v>
                </c:pt>
                <c:pt idx="769">
                  <c:v>46.419999999999995</c:v>
                </c:pt>
                <c:pt idx="770">
                  <c:v>46.309999999999995</c:v>
                </c:pt>
                <c:pt idx="771">
                  <c:v>46.24</c:v>
                </c:pt>
                <c:pt idx="772">
                  <c:v>46.309999999999995</c:v>
                </c:pt>
                <c:pt idx="773">
                  <c:v>46.360000000000007</c:v>
                </c:pt>
                <c:pt idx="774">
                  <c:v>46.6</c:v>
                </c:pt>
                <c:pt idx="775">
                  <c:v>46.639999999999993</c:v>
                </c:pt>
                <c:pt idx="776">
                  <c:v>46.529999999999994</c:v>
                </c:pt>
                <c:pt idx="777">
                  <c:v>46.54</c:v>
                </c:pt>
                <c:pt idx="778">
                  <c:v>46.190000000000005</c:v>
                </c:pt>
                <c:pt idx="779">
                  <c:v>46.339999999999996</c:v>
                </c:pt>
                <c:pt idx="780">
                  <c:v>46.779999999999994</c:v>
                </c:pt>
                <c:pt idx="781">
                  <c:v>47.15</c:v>
                </c:pt>
                <c:pt idx="782">
                  <c:v>47.470000000000006</c:v>
                </c:pt>
                <c:pt idx="783">
                  <c:v>47.779999999999994</c:v>
                </c:pt>
                <c:pt idx="784">
                  <c:v>48.15</c:v>
                </c:pt>
                <c:pt idx="785">
                  <c:v>48.309999999999995</c:v>
                </c:pt>
                <c:pt idx="786">
                  <c:v>48.38</c:v>
                </c:pt>
                <c:pt idx="787">
                  <c:v>48.65</c:v>
                </c:pt>
                <c:pt idx="788">
                  <c:v>49.01</c:v>
                </c:pt>
                <c:pt idx="789">
                  <c:v>49.18</c:v>
                </c:pt>
                <c:pt idx="790">
                  <c:v>49.500000000000007</c:v>
                </c:pt>
                <c:pt idx="791">
                  <c:v>49.809999999999995</c:v>
                </c:pt>
                <c:pt idx="792">
                  <c:v>50.1</c:v>
                </c:pt>
                <c:pt idx="793">
                  <c:v>50.279999999999994</c:v>
                </c:pt>
                <c:pt idx="794">
                  <c:v>50.27</c:v>
                </c:pt>
                <c:pt idx="795">
                  <c:v>50.410000000000004</c:v>
                </c:pt>
                <c:pt idx="796">
                  <c:v>50.660000000000004</c:v>
                </c:pt>
                <c:pt idx="797">
                  <c:v>50.750000000000007</c:v>
                </c:pt>
                <c:pt idx="798">
                  <c:v>51.050000000000004</c:v>
                </c:pt>
                <c:pt idx="799">
                  <c:v>51.139999999999993</c:v>
                </c:pt>
                <c:pt idx="800">
                  <c:v>51.330000000000005</c:v>
                </c:pt>
                <c:pt idx="801">
                  <c:v>51.26</c:v>
                </c:pt>
                <c:pt idx="802">
                  <c:v>51.27</c:v>
                </c:pt>
                <c:pt idx="803">
                  <c:v>51.32</c:v>
                </c:pt>
                <c:pt idx="804">
                  <c:v>51.279999999999994</c:v>
                </c:pt>
                <c:pt idx="805">
                  <c:v>51.35</c:v>
                </c:pt>
                <c:pt idx="806">
                  <c:v>51.37</c:v>
                </c:pt>
                <c:pt idx="807">
                  <c:v>51.23</c:v>
                </c:pt>
                <c:pt idx="808">
                  <c:v>51.26</c:v>
                </c:pt>
                <c:pt idx="809">
                  <c:v>49.940000000000005</c:v>
                </c:pt>
                <c:pt idx="810">
                  <c:v>49.79</c:v>
                </c:pt>
                <c:pt idx="811">
                  <c:v>49.889999999999993</c:v>
                </c:pt>
                <c:pt idx="812">
                  <c:v>50.029999999999994</c:v>
                </c:pt>
                <c:pt idx="813">
                  <c:v>50.13</c:v>
                </c:pt>
                <c:pt idx="814">
                  <c:v>50.18</c:v>
                </c:pt>
                <c:pt idx="815">
                  <c:v>50.1</c:v>
                </c:pt>
                <c:pt idx="816">
                  <c:v>49.860000000000007</c:v>
                </c:pt>
                <c:pt idx="817">
                  <c:v>49.919999999999995</c:v>
                </c:pt>
                <c:pt idx="818">
                  <c:v>50.029999999999994</c:v>
                </c:pt>
                <c:pt idx="819">
                  <c:v>50.139999999999993</c:v>
                </c:pt>
                <c:pt idx="820">
                  <c:v>50.04</c:v>
                </c:pt>
                <c:pt idx="821">
                  <c:v>50.1</c:v>
                </c:pt>
                <c:pt idx="822">
                  <c:v>50.18</c:v>
                </c:pt>
                <c:pt idx="823">
                  <c:v>50.330000000000005</c:v>
                </c:pt>
                <c:pt idx="824">
                  <c:v>50.470000000000006</c:v>
                </c:pt>
                <c:pt idx="825">
                  <c:v>50.79</c:v>
                </c:pt>
                <c:pt idx="826">
                  <c:v>50.970000000000006</c:v>
                </c:pt>
                <c:pt idx="827">
                  <c:v>50.88</c:v>
                </c:pt>
                <c:pt idx="828">
                  <c:v>51.169999999999995</c:v>
                </c:pt>
                <c:pt idx="829">
                  <c:v>51.410000000000004</c:v>
                </c:pt>
                <c:pt idx="830">
                  <c:v>51.51</c:v>
                </c:pt>
                <c:pt idx="831">
                  <c:v>51.4</c:v>
                </c:pt>
                <c:pt idx="832">
                  <c:v>51.279999999999994</c:v>
                </c:pt>
                <c:pt idx="833">
                  <c:v>51.360000000000007</c:v>
                </c:pt>
                <c:pt idx="834">
                  <c:v>51.27</c:v>
                </c:pt>
                <c:pt idx="835">
                  <c:v>51.199999999999996</c:v>
                </c:pt>
                <c:pt idx="836">
                  <c:v>50.839999999999996</c:v>
                </c:pt>
                <c:pt idx="837">
                  <c:v>50.88</c:v>
                </c:pt>
                <c:pt idx="838">
                  <c:v>50.720000000000006</c:v>
                </c:pt>
                <c:pt idx="839">
                  <c:v>50.76</c:v>
                </c:pt>
                <c:pt idx="840">
                  <c:v>50.99</c:v>
                </c:pt>
                <c:pt idx="841">
                  <c:v>51.250000000000007</c:v>
                </c:pt>
                <c:pt idx="842">
                  <c:v>51.139999999999993</c:v>
                </c:pt>
                <c:pt idx="843">
                  <c:v>51.26</c:v>
                </c:pt>
                <c:pt idx="844">
                  <c:v>51.190000000000005</c:v>
                </c:pt>
                <c:pt idx="845">
                  <c:v>51.52</c:v>
                </c:pt>
                <c:pt idx="846">
                  <c:v>51.57</c:v>
                </c:pt>
                <c:pt idx="847">
                  <c:v>51.23</c:v>
                </c:pt>
                <c:pt idx="848">
                  <c:v>51.21</c:v>
                </c:pt>
                <c:pt idx="849">
                  <c:v>51.27</c:v>
                </c:pt>
                <c:pt idx="850">
                  <c:v>51.199999999999996</c:v>
                </c:pt>
                <c:pt idx="851">
                  <c:v>51.51</c:v>
                </c:pt>
                <c:pt idx="852">
                  <c:v>51.77</c:v>
                </c:pt>
                <c:pt idx="853">
                  <c:v>51.750000000000007</c:v>
                </c:pt>
                <c:pt idx="854">
                  <c:v>51.889999999999993</c:v>
                </c:pt>
                <c:pt idx="855">
                  <c:v>51.88</c:v>
                </c:pt>
                <c:pt idx="856">
                  <c:v>51.910000000000004</c:v>
                </c:pt>
                <c:pt idx="857">
                  <c:v>51.970000000000006</c:v>
                </c:pt>
                <c:pt idx="858">
                  <c:v>51.99</c:v>
                </c:pt>
                <c:pt idx="859">
                  <c:v>51.79</c:v>
                </c:pt>
                <c:pt idx="860">
                  <c:v>51.73</c:v>
                </c:pt>
                <c:pt idx="861">
                  <c:v>51.419999999999995</c:v>
                </c:pt>
                <c:pt idx="862">
                  <c:v>51.440000000000005</c:v>
                </c:pt>
                <c:pt idx="863">
                  <c:v>51.29</c:v>
                </c:pt>
                <c:pt idx="864">
                  <c:v>51.1</c:v>
                </c:pt>
                <c:pt idx="865">
                  <c:v>50.860000000000007</c:v>
                </c:pt>
                <c:pt idx="866">
                  <c:v>50.79</c:v>
                </c:pt>
                <c:pt idx="867">
                  <c:v>50.839999999999996</c:v>
                </c:pt>
                <c:pt idx="868">
                  <c:v>50.089999999999996</c:v>
                </c:pt>
                <c:pt idx="869">
                  <c:v>49.99</c:v>
                </c:pt>
                <c:pt idx="870">
                  <c:v>50.13</c:v>
                </c:pt>
                <c:pt idx="871">
                  <c:v>50.050000000000004</c:v>
                </c:pt>
                <c:pt idx="872">
                  <c:v>50.300000000000004</c:v>
                </c:pt>
                <c:pt idx="873">
                  <c:v>50.410000000000004</c:v>
                </c:pt>
                <c:pt idx="874">
                  <c:v>50.51</c:v>
                </c:pt>
                <c:pt idx="875">
                  <c:v>50.470000000000006</c:v>
                </c:pt>
                <c:pt idx="876">
                  <c:v>50.27</c:v>
                </c:pt>
                <c:pt idx="877">
                  <c:v>49.830000000000005</c:v>
                </c:pt>
                <c:pt idx="878">
                  <c:v>49.970000000000006</c:v>
                </c:pt>
                <c:pt idx="879">
                  <c:v>49.940000000000005</c:v>
                </c:pt>
                <c:pt idx="880">
                  <c:v>49.889999999999993</c:v>
                </c:pt>
                <c:pt idx="881">
                  <c:v>49.88</c:v>
                </c:pt>
                <c:pt idx="882">
                  <c:v>49.639999999999993</c:v>
                </c:pt>
                <c:pt idx="883">
                  <c:v>49.71</c:v>
                </c:pt>
                <c:pt idx="884">
                  <c:v>49.6</c:v>
                </c:pt>
                <c:pt idx="885">
                  <c:v>49.68</c:v>
                </c:pt>
                <c:pt idx="886">
                  <c:v>49.71</c:v>
                </c:pt>
                <c:pt idx="887">
                  <c:v>49.610000000000007</c:v>
                </c:pt>
                <c:pt idx="888">
                  <c:v>49.529999999999994</c:v>
                </c:pt>
                <c:pt idx="889">
                  <c:v>49.360000000000007</c:v>
                </c:pt>
                <c:pt idx="890">
                  <c:v>49.080000000000005</c:v>
                </c:pt>
                <c:pt idx="891">
                  <c:v>48.389999999999993</c:v>
                </c:pt>
                <c:pt idx="892">
                  <c:v>48.32</c:v>
                </c:pt>
                <c:pt idx="893">
                  <c:v>48.080000000000005</c:v>
                </c:pt>
                <c:pt idx="894">
                  <c:v>47.24</c:v>
                </c:pt>
                <c:pt idx="895">
                  <c:v>47.13</c:v>
                </c:pt>
                <c:pt idx="896">
                  <c:v>47.15</c:v>
                </c:pt>
                <c:pt idx="897">
                  <c:v>47.300000000000004</c:v>
                </c:pt>
                <c:pt idx="898">
                  <c:v>47.550000000000004</c:v>
                </c:pt>
                <c:pt idx="899">
                  <c:v>47.550000000000004</c:v>
                </c:pt>
                <c:pt idx="900">
                  <c:v>47.589999999999996</c:v>
                </c:pt>
                <c:pt idx="901">
                  <c:v>47.57</c:v>
                </c:pt>
                <c:pt idx="902">
                  <c:v>47.419999999999995</c:v>
                </c:pt>
                <c:pt idx="903">
                  <c:v>47.49</c:v>
                </c:pt>
                <c:pt idx="904">
                  <c:v>47.550000000000004</c:v>
                </c:pt>
                <c:pt idx="905">
                  <c:v>47.71</c:v>
                </c:pt>
                <c:pt idx="906">
                  <c:v>47.82</c:v>
                </c:pt>
                <c:pt idx="907">
                  <c:v>47.71</c:v>
                </c:pt>
                <c:pt idx="908">
                  <c:v>47.51</c:v>
                </c:pt>
                <c:pt idx="909">
                  <c:v>47.63</c:v>
                </c:pt>
                <c:pt idx="910">
                  <c:v>47.71</c:v>
                </c:pt>
                <c:pt idx="911">
                  <c:v>47.54</c:v>
                </c:pt>
                <c:pt idx="912">
                  <c:v>47.15</c:v>
                </c:pt>
                <c:pt idx="913">
                  <c:v>47.089999999999996</c:v>
                </c:pt>
                <c:pt idx="914">
                  <c:v>47.300000000000004</c:v>
                </c:pt>
                <c:pt idx="915">
                  <c:v>47.279999999999994</c:v>
                </c:pt>
                <c:pt idx="916">
                  <c:v>46.940000000000005</c:v>
                </c:pt>
                <c:pt idx="917">
                  <c:v>46.660000000000004</c:v>
                </c:pt>
                <c:pt idx="918">
                  <c:v>46.699999999999996</c:v>
                </c:pt>
                <c:pt idx="919">
                  <c:v>46.580000000000005</c:v>
                </c:pt>
                <c:pt idx="920">
                  <c:v>47.000000000000007</c:v>
                </c:pt>
                <c:pt idx="921">
                  <c:v>47.250000000000007</c:v>
                </c:pt>
                <c:pt idx="922">
                  <c:v>47.49</c:v>
                </c:pt>
                <c:pt idx="923">
                  <c:v>47.63</c:v>
                </c:pt>
                <c:pt idx="924">
                  <c:v>47.809999999999995</c:v>
                </c:pt>
                <c:pt idx="925">
                  <c:v>48.050000000000004</c:v>
                </c:pt>
                <c:pt idx="926">
                  <c:v>48.26</c:v>
                </c:pt>
                <c:pt idx="927">
                  <c:v>48.419999999999995</c:v>
                </c:pt>
                <c:pt idx="928">
                  <c:v>48.63</c:v>
                </c:pt>
                <c:pt idx="929">
                  <c:v>48.6</c:v>
                </c:pt>
                <c:pt idx="930">
                  <c:v>48.54</c:v>
                </c:pt>
                <c:pt idx="931">
                  <c:v>48.54</c:v>
                </c:pt>
                <c:pt idx="932">
                  <c:v>48.29</c:v>
                </c:pt>
                <c:pt idx="933">
                  <c:v>48.470000000000006</c:v>
                </c:pt>
                <c:pt idx="934">
                  <c:v>48.589999999999996</c:v>
                </c:pt>
                <c:pt idx="935">
                  <c:v>48.860000000000007</c:v>
                </c:pt>
                <c:pt idx="936">
                  <c:v>48.669999999999995</c:v>
                </c:pt>
                <c:pt idx="937">
                  <c:v>48.79</c:v>
                </c:pt>
                <c:pt idx="938">
                  <c:v>48.720000000000006</c:v>
                </c:pt>
                <c:pt idx="939">
                  <c:v>48.87</c:v>
                </c:pt>
                <c:pt idx="940">
                  <c:v>49.04</c:v>
                </c:pt>
                <c:pt idx="941">
                  <c:v>49.26</c:v>
                </c:pt>
                <c:pt idx="942">
                  <c:v>49.589999999999996</c:v>
                </c:pt>
                <c:pt idx="943">
                  <c:v>49.79</c:v>
                </c:pt>
                <c:pt idx="944">
                  <c:v>49.800000000000004</c:v>
                </c:pt>
                <c:pt idx="945">
                  <c:v>49.96</c:v>
                </c:pt>
                <c:pt idx="946">
                  <c:v>50.089999999999996</c:v>
                </c:pt>
                <c:pt idx="947">
                  <c:v>50.220000000000006</c:v>
                </c:pt>
                <c:pt idx="948">
                  <c:v>50.15</c:v>
                </c:pt>
                <c:pt idx="949">
                  <c:v>50.190000000000005</c:v>
                </c:pt>
                <c:pt idx="950">
                  <c:v>50.330000000000005</c:v>
                </c:pt>
                <c:pt idx="951">
                  <c:v>50.71</c:v>
                </c:pt>
                <c:pt idx="952">
                  <c:v>50.970000000000006</c:v>
                </c:pt>
                <c:pt idx="953">
                  <c:v>50.88</c:v>
                </c:pt>
                <c:pt idx="954">
                  <c:v>51.029999999999994</c:v>
                </c:pt>
                <c:pt idx="955">
                  <c:v>51.15</c:v>
                </c:pt>
                <c:pt idx="956">
                  <c:v>51.32</c:v>
                </c:pt>
                <c:pt idx="957">
                  <c:v>51.440000000000005</c:v>
                </c:pt>
                <c:pt idx="958">
                  <c:v>51.690000000000005</c:v>
                </c:pt>
                <c:pt idx="959">
                  <c:v>51.660000000000004</c:v>
                </c:pt>
                <c:pt idx="960">
                  <c:v>51.669999999999995</c:v>
                </c:pt>
                <c:pt idx="961">
                  <c:v>51.76</c:v>
                </c:pt>
                <c:pt idx="962">
                  <c:v>51.470000000000006</c:v>
                </c:pt>
                <c:pt idx="963">
                  <c:v>51.43</c:v>
                </c:pt>
                <c:pt idx="964">
                  <c:v>51.38</c:v>
                </c:pt>
                <c:pt idx="965">
                  <c:v>51.639999999999993</c:v>
                </c:pt>
                <c:pt idx="966">
                  <c:v>51.889999999999993</c:v>
                </c:pt>
                <c:pt idx="967">
                  <c:v>52.190000000000005</c:v>
                </c:pt>
                <c:pt idx="968">
                  <c:v>52.550000000000004</c:v>
                </c:pt>
                <c:pt idx="969">
                  <c:v>52.9</c:v>
                </c:pt>
                <c:pt idx="970">
                  <c:v>53.07</c:v>
                </c:pt>
                <c:pt idx="971">
                  <c:v>53.13</c:v>
                </c:pt>
                <c:pt idx="972">
                  <c:v>53.02</c:v>
                </c:pt>
                <c:pt idx="973">
                  <c:v>53.01</c:v>
                </c:pt>
                <c:pt idx="974">
                  <c:v>53.220000000000006</c:v>
                </c:pt>
                <c:pt idx="975">
                  <c:v>53.309999999999995</c:v>
                </c:pt>
                <c:pt idx="976">
                  <c:v>53.35</c:v>
                </c:pt>
                <c:pt idx="977">
                  <c:v>53.279999999999994</c:v>
                </c:pt>
                <c:pt idx="978">
                  <c:v>53.38</c:v>
                </c:pt>
                <c:pt idx="979">
                  <c:v>53.449999999999996</c:v>
                </c:pt>
                <c:pt idx="980">
                  <c:v>53.550000000000004</c:v>
                </c:pt>
                <c:pt idx="981">
                  <c:v>53.830000000000005</c:v>
                </c:pt>
                <c:pt idx="982">
                  <c:v>53.809999999999995</c:v>
                </c:pt>
                <c:pt idx="983">
                  <c:v>53.9</c:v>
                </c:pt>
                <c:pt idx="984">
                  <c:v>53.74</c:v>
                </c:pt>
                <c:pt idx="985">
                  <c:v>53.750000000000007</c:v>
                </c:pt>
                <c:pt idx="986">
                  <c:v>53.74</c:v>
                </c:pt>
                <c:pt idx="987">
                  <c:v>53.73</c:v>
                </c:pt>
                <c:pt idx="988">
                  <c:v>53.809999999999995</c:v>
                </c:pt>
                <c:pt idx="989">
                  <c:v>54.07</c:v>
                </c:pt>
                <c:pt idx="990">
                  <c:v>54.04</c:v>
                </c:pt>
                <c:pt idx="991">
                  <c:v>53.970000000000006</c:v>
                </c:pt>
                <c:pt idx="992">
                  <c:v>54.12</c:v>
                </c:pt>
                <c:pt idx="993">
                  <c:v>54.250000000000007</c:v>
                </c:pt>
                <c:pt idx="994">
                  <c:v>54.27</c:v>
                </c:pt>
                <c:pt idx="995">
                  <c:v>54.4</c:v>
                </c:pt>
                <c:pt idx="996">
                  <c:v>54.529999999999994</c:v>
                </c:pt>
                <c:pt idx="997">
                  <c:v>54.76</c:v>
                </c:pt>
                <c:pt idx="998">
                  <c:v>54.98</c:v>
                </c:pt>
                <c:pt idx="999">
                  <c:v>55.1</c:v>
                </c:pt>
                <c:pt idx="1000">
                  <c:v>55.000000000000007</c:v>
                </c:pt>
                <c:pt idx="1001">
                  <c:v>55.029999999999994</c:v>
                </c:pt>
                <c:pt idx="1002">
                  <c:v>55.199999999999996</c:v>
                </c:pt>
                <c:pt idx="1003">
                  <c:v>55.309999999999995</c:v>
                </c:pt>
                <c:pt idx="1004">
                  <c:v>55.330000000000005</c:v>
                </c:pt>
                <c:pt idx="1005">
                  <c:v>55.4</c:v>
                </c:pt>
                <c:pt idx="1006">
                  <c:v>55.21</c:v>
                </c:pt>
                <c:pt idx="1007">
                  <c:v>55.190000000000005</c:v>
                </c:pt>
                <c:pt idx="1008">
                  <c:v>55.250000000000007</c:v>
                </c:pt>
                <c:pt idx="1009">
                  <c:v>55.1</c:v>
                </c:pt>
                <c:pt idx="1010">
                  <c:v>55.139999999999993</c:v>
                </c:pt>
                <c:pt idx="1011">
                  <c:v>55.110000000000007</c:v>
                </c:pt>
                <c:pt idx="1012">
                  <c:v>55.21</c:v>
                </c:pt>
                <c:pt idx="1013">
                  <c:v>55.000000000000007</c:v>
                </c:pt>
                <c:pt idx="1014">
                  <c:v>55.12</c:v>
                </c:pt>
                <c:pt idx="1015">
                  <c:v>55.089999999999996</c:v>
                </c:pt>
                <c:pt idx="1016">
                  <c:v>55.250000000000007</c:v>
                </c:pt>
                <c:pt idx="1017">
                  <c:v>55.250000000000007</c:v>
                </c:pt>
                <c:pt idx="1018">
                  <c:v>55.220000000000006</c:v>
                </c:pt>
                <c:pt idx="1019">
                  <c:v>55.04</c:v>
                </c:pt>
                <c:pt idx="1020">
                  <c:v>54.750000000000007</c:v>
                </c:pt>
                <c:pt idx="1021">
                  <c:v>54.57</c:v>
                </c:pt>
                <c:pt idx="1022">
                  <c:v>54.27</c:v>
                </c:pt>
                <c:pt idx="1023">
                  <c:v>53.99</c:v>
                </c:pt>
                <c:pt idx="1024">
                  <c:v>53.32</c:v>
                </c:pt>
                <c:pt idx="1025">
                  <c:v>52.65</c:v>
                </c:pt>
                <c:pt idx="1026">
                  <c:v>52.199999999999996</c:v>
                </c:pt>
                <c:pt idx="1027">
                  <c:v>52.6</c:v>
                </c:pt>
                <c:pt idx="1028">
                  <c:v>52.800000000000004</c:v>
                </c:pt>
                <c:pt idx="1029">
                  <c:v>52.940000000000005</c:v>
                </c:pt>
                <c:pt idx="1030">
                  <c:v>53.15</c:v>
                </c:pt>
                <c:pt idx="1031">
                  <c:v>53.029999999999994</c:v>
                </c:pt>
                <c:pt idx="1032">
                  <c:v>53.110000000000007</c:v>
                </c:pt>
                <c:pt idx="1033">
                  <c:v>53.01</c:v>
                </c:pt>
                <c:pt idx="1034">
                  <c:v>53.07</c:v>
                </c:pt>
                <c:pt idx="1035">
                  <c:v>52.500000000000007</c:v>
                </c:pt>
                <c:pt idx="1036">
                  <c:v>52.470000000000006</c:v>
                </c:pt>
                <c:pt idx="1037">
                  <c:v>52.830000000000005</c:v>
                </c:pt>
                <c:pt idx="1038">
                  <c:v>52.77</c:v>
                </c:pt>
                <c:pt idx="1039">
                  <c:v>52.98</c:v>
                </c:pt>
                <c:pt idx="1040">
                  <c:v>53.029999999999994</c:v>
                </c:pt>
                <c:pt idx="1041">
                  <c:v>53.21</c:v>
                </c:pt>
                <c:pt idx="1042">
                  <c:v>53.330000000000005</c:v>
                </c:pt>
                <c:pt idx="1043">
                  <c:v>53.389999999999993</c:v>
                </c:pt>
                <c:pt idx="1044">
                  <c:v>53.49</c:v>
                </c:pt>
                <c:pt idx="1045">
                  <c:v>53.589999999999996</c:v>
                </c:pt>
                <c:pt idx="1046">
                  <c:v>53.49</c:v>
                </c:pt>
                <c:pt idx="1047">
                  <c:v>53.37</c:v>
                </c:pt>
                <c:pt idx="1048">
                  <c:v>53.51</c:v>
                </c:pt>
                <c:pt idx="1049">
                  <c:v>53.71</c:v>
                </c:pt>
                <c:pt idx="1050">
                  <c:v>53.470000000000006</c:v>
                </c:pt>
                <c:pt idx="1051">
                  <c:v>53.62</c:v>
                </c:pt>
                <c:pt idx="1052">
                  <c:v>53.500000000000007</c:v>
                </c:pt>
                <c:pt idx="1053">
                  <c:v>53.360000000000007</c:v>
                </c:pt>
                <c:pt idx="1054">
                  <c:v>53.38</c:v>
                </c:pt>
                <c:pt idx="1055">
                  <c:v>53.24</c:v>
                </c:pt>
                <c:pt idx="1056">
                  <c:v>53.220000000000006</c:v>
                </c:pt>
                <c:pt idx="1057">
                  <c:v>53.13</c:v>
                </c:pt>
                <c:pt idx="1058">
                  <c:v>53.1</c:v>
                </c:pt>
                <c:pt idx="1059">
                  <c:v>53.169999999999995</c:v>
                </c:pt>
                <c:pt idx="1060">
                  <c:v>52.98</c:v>
                </c:pt>
                <c:pt idx="1061">
                  <c:v>52.910000000000004</c:v>
                </c:pt>
                <c:pt idx="1062">
                  <c:v>53.15</c:v>
                </c:pt>
                <c:pt idx="1063">
                  <c:v>53.470000000000006</c:v>
                </c:pt>
                <c:pt idx="1064">
                  <c:v>53.580000000000005</c:v>
                </c:pt>
                <c:pt idx="1065">
                  <c:v>53.73</c:v>
                </c:pt>
                <c:pt idx="1066">
                  <c:v>53.77</c:v>
                </c:pt>
                <c:pt idx="1067">
                  <c:v>53.68</c:v>
                </c:pt>
                <c:pt idx="1068">
                  <c:v>53.57</c:v>
                </c:pt>
                <c:pt idx="1069">
                  <c:v>53.54</c:v>
                </c:pt>
                <c:pt idx="1070">
                  <c:v>53.500000000000007</c:v>
                </c:pt>
                <c:pt idx="1071">
                  <c:v>53.68</c:v>
                </c:pt>
                <c:pt idx="1072">
                  <c:v>53.57</c:v>
                </c:pt>
                <c:pt idx="1073">
                  <c:v>53.74</c:v>
                </c:pt>
                <c:pt idx="1074">
                  <c:v>53.690000000000005</c:v>
                </c:pt>
                <c:pt idx="1075">
                  <c:v>53.660000000000004</c:v>
                </c:pt>
                <c:pt idx="1076">
                  <c:v>53.62</c:v>
                </c:pt>
                <c:pt idx="1077">
                  <c:v>53.580000000000005</c:v>
                </c:pt>
                <c:pt idx="1078">
                  <c:v>53.300000000000004</c:v>
                </c:pt>
                <c:pt idx="1079">
                  <c:v>53.089999999999996</c:v>
                </c:pt>
                <c:pt idx="1080">
                  <c:v>53.279999999999994</c:v>
                </c:pt>
                <c:pt idx="1081">
                  <c:v>53.440000000000005</c:v>
                </c:pt>
                <c:pt idx="1082">
                  <c:v>53.43</c:v>
                </c:pt>
                <c:pt idx="1083">
                  <c:v>53.440000000000005</c:v>
                </c:pt>
                <c:pt idx="1084">
                  <c:v>53.529999999999994</c:v>
                </c:pt>
                <c:pt idx="1085">
                  <c:v>53.21</c:v>
                </c:pt>
                <c:pt idx="1086">
                  <c:v>53.410000000000004</c:v>
                </c:pt>
                <c:pt idx="1087">
                  <c:v>53.690000000000005</c:v>
                </c:pt>
                <c:pt idx="1088">
                  <c:v>53.970000000000006</c:v>
                </c:pt>
                <c:pt idx="1089">
                  <c:v>54.029999999999994</c:v>
                </c:pt>
                <c:pt idx="1090">
                  <c:v>54.21</c:v>
                </c:pt>
                <c:pt idx="1091">
                  <c:v>54.24</c:v>
                </c:pt>
                <c:pt idx="1092">
                  <c:v>54.309999999999995</c:v>
                </c:pt>
                <c:pt idx="1093">
                  <c:v>53.949999999999996</c:v>
                </c:pt>
                <c:pt idx="1094">
                  <c:v>53.949999999999996</c:v>
                </c:pt>
                <c:pt idx="1095">
                  <c:v>53.88</c:v>
                </c:pt>
                <c:pt idx="1096">
                  <c:v>53.809999999999995</c:v>
                </c:pt>
                <c:pt idx="1097">
                  <c:v>54.029999999999994</c:v>
                </c:pt>
                <c:pt idx="1098">
                  <c:v>54.029999999999994</c:v>
                </c:pt>
                <c:pt idx="1099">
                  <c:v>53.839999999999996</c:v>
                </c:pt>
                <c:pt idx="1100">
                  <c:v>53.970000000000006</c:v>
                </c:pt>
                <c:pt idx="1101">
                  <c:v>54.000000000000007</c:v>
                </c:pt>
                <c:pt idx="1102">
                  <c:v>53.52</c:v>
                </c:pt>
                <c:pt idx="1103">
                  <c:v>53.43</c:v>
                </c:pt>
                <c:pt idx="1104">
                  <c:v>53.43</c:v>
                </c:pt>
                <c:pt idx="1105">
                  <c:v>53.15</c:v>
                </c:pt>
                <c:pt idx="1106">
                  <c:v>53.1</c:v>
                </c:pt>
                <c:pt idx="1107">
                  <c:v>53.13</c:v>
                </c:pt>
                <c:pt idx="1108">
                  <c:v>53.220000000000006</c:v>
                </c:pt>
                <c:pt idx="1109">
                  <c:v>53.37</c:v>
                </c:pt>
                <c:pt idx="1110">
                  <c:v>53.470000000000006</c:v>
                </c:pt>
                <c:pt idx="1111">
                  <c:v>53.529999999999994</c:v>
                </c:pt>
                <c:pt idx="1112">
                  <c:v>53.529999999999994</c:v>
                </c:pt>
                <c:pt idx="1113">
                  <c:v>53.449999999999996</c:v>
                </c:pt>
              </c:numCache>
            </c:numRef>
          </c:val>
        </c:ser>
        <c:ser>
          <c:idx val="6"/>
          <c:order val="5"/>
          <c:tx>
            <c:v>2227</c:v>
          </c:tx>
          <c:marker>
            <c:symbol val="none"/>
          </c:marker>
          <c:val>
            <c:numRef>
              <c:f>Sheet2!$Q$2:$Q$159</c:f>
              <c:numCache>
                <c:formatCode>General</c:formatCode>
                <c:ptCount val="158"/>
                <c:pt idx="0">
                  <c:v>46.330000000000005</c:v>
                </c:pt>
                <c:pt idx="1">
                  <c:v>46.29</c:v>
                </c:pt>
                <c:pt idx="2">
                  <c:v>46.190000000000005</c:v>
                </c:pt>
                <c:pt idx="3">
                  <c:v>46.330000000000005</c:v>
                </c:pt>
                <c:pt idx="4">
                  <c:v>46.639999999999993</c:v>
                </c:pt>
                <c:pt idx="5">
                  <c:v>46.99</c:v>
                </c:pt>
                <c:pt idx="6">
                  <c:v>47.190000000000005</c:v>
                </c:pt>
                <c:pt idx="7">
                  <c:v>47.32</c:v>
                </c:pt>
                <c:pt idx="8">
                  <c:v>47.51</c:v>
                </c:pt>
                <c:pt idx="9">
                  <c:v>47.51</c:v>
                </c:pt>
                <c:pt idx="10">
                  <c:v>47.660000000000004</c:v>
                </c:pt>
                <c:pt idx="11">
                  <c:v>47.910000000000004</c:v>
                </c:pt>
                <c:pt idx="12">
                  <c:v>48.21</c:v>
                </c:pt>
                <c:pt idx="13">
                  <c:v>48.339999999999996</c:v>
                </c:pt>
                <c:pt idx="14">
                  <c:v>48.669999999999995</c:v>
                </c:pt>
                <c:pt idx="15">
                  <c:v>49.059999999999995</c:v>
                </c:pt>
                <c:pt idx="16">
                  <c:v>49.32</c:v>
                </c:pt>
                <c:pt idx="17">
                  <c:v>49.309999999999995</c:v>
                </c:pt>
                <c:pt idx="18">
                  <c:v>49.750000000000007</c:v>
                </c:pt>
                <c:pt idx="19">
                  <c:v>50.68</c:v>
                </c:pt>
                <c:pt idx="20">
                  <c:v>50.580000000000005</c:v>
                </c:pt>
                <c:pt idx="21">
                  <c:v>50.169999999999995</c:v>
                </c:pt>
                <c:pt idx="22">
                  <c:v>49.9</c:v>
                </c:pt>
                <c:pt idx="23">
                  <c:v>49.800000000000004</c:v>
                </c:pt>
                <c:pt idx="24">
                  <c:v>49.77</c:v>
                </c:pt>
                <c:pt idx="25">
                  <c:v>49.080000000000005</c:v>
                </c:pt>
                <c:pt idx="26">
                  <c:v>48.029999999999994</c:v>
                </c:pt>
                <c:pt idx="27">
                  <c:v>47.48</c:v>
                </c:pt>
                <c:pt idx="28">
                  <c:v>47.169999999999995</c:v>
                </c:pt>
                <c:pt idx="29">
                  <c:v>47.080000000000005</c:v>
                </c:pt>
                <c:pt idx="30">
                  <c:v>47.169999999999995</c:v>
                </c:pt>
                <c:pt idx="31">
                  <c:v>47.38</c:v>
                </c:pt>
                <c:pt idx="32">
                  <c:v>47.21</c:v>
                </c:pt>
                <c:pt idx="33">
                  <c:v>46.87</c:v>
                </c:pt>
                <c:pt idx="34">
                  <c:v>46.54</c:v>
                </c:pt>
                <c:pt idx="35">
                  <c:v>46.52</c:v>
                </c:pt>
                <c:pt idx="36">
                  <c:v>46.449999999999996</c:v>
                </c:pt>
                <c:pt idx="37">
                  <c:v>46.470000000000006</c:v>
                </c:pt>
                <c:pt idx="38">
                  <c:v>46.43</c:v>
                </c:pt>
                <c:pt idx="39">
                  <c:v>46.419999999999995</c:v>
                </c:pt>
                <c:pt idx="40">
                  <c:v>46.580000000000005</c:v>
                </c:pt>
                <c:pt idx="41">
                  <c:v>46.96</c:v>
                </c:pt>
                <c:pt idx="42">
                  <c:v>47.169999999999995</c:v>
                </c:pt>
                <c:pt idx="43">
                  <c:v>47.26</c:v>
                </c:pt>
                <c:pt idx="44">
                  <c:v>47.169999999999995</c:v>
                </c:pt>
                <c:pt idx="45">
                  <c:v>47.29</c:v>
                </c:pt>
                <c:pt idx="46">
                  <c:v>47.339999999999996</c:v>
                </c:pt>
                <c:pt idx="47">
                  <c:v>47.49</c:v>
                </c:pt>
                <c:pt idx="48">
                  <c:v>47.74</c:v>
                </c:pt>
                <c:pt idx="49">
                  <c:v>47.9</c:v>
                </c:pt>
                <c:pt idx="50">
                  <c:v>48.43</c:v>
                </c:pt>
                <c:pt idx="51">
                  <c:v>48.93</c:v>
                </c:pt>
                <c:pt idx="52">
                  <c:v>50.02</c:v>
                </c:pt>
                <c:pt idx="53">
                  <c:v>50.23</c:v>
                </c:pt>
                <c:pt idx="54">
                  <c:v>50.529999999999994</c:v>
                </c:pt>
                <c:pt idx="55">
                  <c:v>50.610000000000007</c:v>
                </c:pt>
                <c:pt idx="56">
                  <c:v>49.779999999999994</c:v>
                </c:pt>
                <c:pt idx="57">
                  <c:v>49.4</c:v>
                </c:pt>
                <c:pt idx="58">
                  <c:v>49.54</c:v>
                </c:pt>
                <c:pt idx="59">
                  <c:v>49.65</c:v>
                </c:pt>
                <c:pt idx="60">
                  <c:v>49.85</c:v>
                </c:pt>
                <c:pt idx="61">
                  <c:v>50.059999999999995</c:v>
                </c:pt>
                <c:pt idx="62">
                  <c:v>49.860000000000007</c:v>
                </c:pt>
                <c:pt idx="63">
                  <c:v>49.46</c:v>
                </c:pt>
                <c:pt idx="64">
                  <c:v>49.6</c:v>
                </c:pt>
                <c:pt idx="65">
                  <c:v>49.23</c:v>
                </c:pt>
                <c:pt idx="66">
                  <c:v>49.26</c:v>
                </c:pt>
                <c:pt idx="67">
                  <c:v>48.74</c:v>
                </c:pt>
                <c:pt idx="68">
                  <c:v>48.720000000000006</c:v>
                </c:pt>
                <c:pt idx="69">
                  <c:v>48.79</c:v>
                </c:pt>
                <c:pt idx="70">
                  <c:v>48.550000000000004</c:v>
                </c:pt>
                <c:pt idx="71">
                  <c:v>48.470000000000006</c:v>
                </c:pt>
                <c:pt idx="72">
                  <c:v>48.29</c:v>
                </c:pt>
                <c:pt idx="73">
                  <c:v>48.52</c:v>
                </c:pt>
                <c:pt idx="74">
                  <c:v>48.62</c:v>
                </c:pt>
                <c:pt idx="75">
                  <c:v>48.330000000000005</c:v>
                </c:pt>
                <c:pt idx="76">
                  <c:v>48.300000000000004</c:v>
                </c:pt>
                <c:pt idx="77">
                  <c:v>48.01</c:v>
                </c:pt>
                <c:pt idx="78">
                  <c:v>47.68</c:v>
                </c:pt>
                <c:pt idx="79">
                  <c:v>47.339999999999996</c:v>
                </c:pt>
                <c:pt idx="80">
                  <c:v>47.24</c:v>
                </c:pt>
                <c:pt idx="81">
                  <c:v>47.21</c:v>
                </c:pt>
                <c:pt idx="82">
                  <c:v>46.79</c:v>
                </c:pt>
                <c:pt idx="83">
                  <c:v>46.750000000000007</c:v>
                </c:pt>
                <c:pt idx="84">
                  <c:v>46.62</c:v>
                </c:pt>
                <c:pt idx="85">
                  <c:v>46.440000000000005</c:v>
                </c:pt>
                <c:pt idx="86">
                  <c:v>46.4</c:v>
                </c:pt>
                <c:pt idx="87">
                  <c:v>46.4</c:v>
                </c:pt>
                <c:pt idx="88">
                  <c:v>46.330000000000005</c:v>
                </c:pt>
                <c:pt idx="89">
                  <c:v>46.38</c:v>
                </c:pt>
                <c:pt idx="90">
                  <c:v>46.330000000000005</c:v>
                </c:pt>
                <c:pt idx="91">
                  <c:v>46.300000000000004</c:v>
                </c:pt>
                <c:pt idx="92">
                  <c:v>50.13</c:v>
                </c:pt>
                <c:pt idx="93">
                  <c:v>50.080000000000005</c:v>
                </c:pt>
                <c:pt idx="94">
                  <c:v>49.800000000000004</c:v>
                </c:pt>
                <c:pt idx="95">
                  <c:v>50.089999999999996</c:v>
                </c:pt>
                <c:pt idx="96">
                  <c:v>50.12</c:v>
                </c:pt>
                <c:pt idx="97">
                  <c:v>50.050000000000004</c:v>
                </c:pt>
                <c:pt idx="98">
                  <c:v>50.000000000000007</c:v>
                </c:pt>
                <c:pt idx="99">
                  <c:v>50.12</c:v>
                </c:pt>
                <c:pt idx="100">
                  <c:v>50.57</c:v>
                </c:pt>
                <c:pt idx="101">
                  <c:v>50.559999999999995</c:v>
                </c:pt>
                <c:pt idx="102">
                  <c:v>50.440000000000005</c:v>
                </c:pt>
                <c:pt idx="103">
                  <c:v>50.410000000000004</c:v>
                </c:pt>
                <c:pt idx="104">
                  <c:v>50.410000000000004</c:v>
                </c:pt>
                <c:pt idx="105">
                  <c:v>50.750000000000007</c:v>
                </c:pt>
                <c:pt idx="106">
                  <c:v>50.470000000000006</c:v>
                </c:pt>
                <c:pt idx="107">
                  <c:v>50.559999999999995</c:v>
                </c:pt>
                <c:pt idx="108">
                  <c:v>51.660000000000004</c:v>
                </c:pt>
                <c:pt idx="109">
                  <c:v>52.13</c:v>
                </c:pt>
                <c:pt idx="110">
                  <c:v>52.02</c:v>
                </c:pt>
                <c:pt idx="111">
                  <c:v>52.07</c:v>
                </c:pt>
                <c:pt idx="112">
                  <c:v>51.93</c:v>
                </c:pt>
                <c:pt idx="113">
                  <c:v>52.080000000000005</c:v>
                </c:pt>
                <c:pt idx="114">
                  <c:v>51.750000000000007</c:v>
                </c:pt>
                <c:pt idx="115">
                  <c:v>51.839999999999996</c:v>
                </c:pt>
                <c:pt idx="116">
                  <c:v>51.660000000000004</c:v>
                </c:pt>
                <c:pt idx="117">
                  <c:v>52.000000000000007</c:v>
                </c:pt>
                <c:pt idx="118">
                  <c:v>52.07</c:v>
                </c:pt>
                <c:pt idx="119">
                  <c:v>52.01</c:v>
                </c:pt>
                <c:pt idx="120">
                  <c:v>51.839999999999996</c:v>
                </c:pt>
                <c:pt idx="121">
                  <c:v>51.830000000000005</c:v>
                </c:pt>
                <c:pt idx="122">
                  <c:v>52.750000000000007</c:v>
                </c:pt>
                <c:pt idx="123">
                  <c:v>52.87</c:v>
                </c:pt>
                <c:pt idx="124">
                  <c:v>52.699999999999996</c:v>
                </c:pt>
                <c:pt idx="125">
                  <c:v>52.779999999999994</c:v>
                </c:pt>
                <c:pt idx="126">
                  <c:v>52.4</c:v>
                </c:pt>
                <c:pt idx="127">
                  <c:v>52.48</c:v>
                </c:pt>
                <c:pt idx="128">
                  <c:v>52.300000000000004</c:v>
                </c:pt>
                <c:pt idx="129">
                  <c:v>52.29</c:v>
                </c:pt>
                <c:pt idx="130">
                  <c:v>52.330000000000005</c:v>
                </c:pt>
                <c:pt idx="131">
                  <c:v>52.35</c:v>
                </c:pt>
                <c:pt idx="132">
                  <c:v>52.449999999999996</c:v>
                </c:pt>
                <c:pt idx="133">
                  <c:v>53.110000000000007</c:v>
                </c:pt>
                <c:pt idx="134">
                  <c:v>53.110000000000007</c:v>
                </c:pt>
                <c:pt idx="135">
                  <c:v>53.27</c:v>
                </c:pt>
                <c:pt idx="136">
                  <c:v>53.35</c:v>
                </c:pt>
                <c:pt idx="137">
                  <c:v>53.29</c:v>
                </c:pt>
                <c:pt idx="138">
                  <c:v>53.199999999999996</c:v>
                </c:pt>
                <c:pt idx="139">
                  <c:v>53.24</c:v>
                </c:pt>
                <c:pt idx="140">
                  <c:v>47.809999999999995</c:v>
                </c:pt>
                <c:pt idx="141">
                  <c:v>48.029999999999994</c:v>
                </c:pt>
                <c:pt idx="142">
                  <c:v>48.04</c:v>
                </c:pt>
                <c:pt idx="143">
                  <c:v>48.059999999999995</c:v>
                </c:pt>
                <c:pt idx="144">
                  <c:v>49.699999999999996</c:v>
                </c:pt>
                <c:pt idx="145">
                  <c:v>47.449999999999996</c:v>
                </c:pt>
                <c:pt idx="146">
                  <c:v>47.48</c:v>
                </c:pt>
                <c:pt idx="147">
                  <c:v>47.65</c:v>
                </c:pt>
                <c:pt idx="148">
                  <c:v>47.750000000000007</c:v>
                </c:pt>
                <c:pt idx="149">
                  <c:v>47.830000000000005</c:v>
                </c:pt>
                <c:pt idx="150">
                  <c:v>47.949999999999996</c:v>
                </c:pt>
                <c:pt idx="151">
                  <c:v>47.98</c:v>
                </c:pt>
                <c:pt idx="152">
                  <c:v>47.970000000000006</c:v>
                </c:pt>
                <c:pt idx="153">
                  <c:v>48.04</c:v>
                </c:pt>
                <c:pt idx="154">
                  <c:v>46.910000000000004</c:v>
                </c:pt>
                <c:pt idx="155">
                  <c:v>47.15</c:v>
                </c:pt>
                <c:pt idx="156">
                  <c:v>46.24</c:v>
                </c:pt>
                <c:pt idx="157">
                  <c:v>47.089999999999996</c:v>
                </c:pt>
              </c:numCache>
            </c:numRef>
          </c:val>
        </c:ser>
        <c:ser>
          <c:idx val="7"/>
          <c:order val="6"/>
          <c:tx>
            <c:v>2228</c:v>
          </c:tx>
          <c:marker>
            <c:symbol val="none"/>
          </c:marker>
          <c:val>
            <c:numRef>
              <c:f>Sheet2!$T$2:$T$102</c:f>
              <c:numCache>
                <c:formatCode>General</c:formatCode>
                <c:ptCount val="101"/>
                <c:pt idx="0">
                  <c:v>45.190000000000005</c:v>
                </c:pt>
                <c:pt idx="1">
                  <c:v>45.29</c:v>
                </c:pt>
                <c:pt idx="2">
                  <c:v>45.38</c:v>
                </c:pt>
                <c:pt idx="3">
                  <c:v>45.440000000000005</c:v>
                </c:pt>
                <c:pt idx="4">
                  <c:v>45.610000000000007</c:v>
                </c:pt>
                <c:pt idx="5">
                  <c:v>46.440000000000005</c:v>
                </c:pt>
                <c:pt idx="6">
                  <c:v>46.79</c:v>
                </c:pt>
                <c:pt idx="7">
                  <c:v>47.169999999999995</c:v>
                </c:pt>
                <c:pt idx="8">
                  <c:v>47.23</c:v>
                </c:pt>
                <c:pt idx="9">
                  <c:v>47.389999999999993</c:v>
                </c:pt>
                <c:pt idx="10">
                  <c:v>47.71</c:v>
                </c:pt>
                <c:pt idx="11">
                  <c:v>48.04</c:v>
                </c:pt>
                <c:pt idx="12">
                  <c:v>48.610000000000007</c:v>
                </c:pt>
                <c:pt idx="13">
                  <c:v>49.15</c:v>
                </c:pt>
                <c:pt idx="14">
                  <c:v>49.500000000000007</c:v>
                </c:pt>
                <c:pt idx="15">
                  <c:v>49.720000000000006</c:v>
                </c:pt>
                <c:pt idx="16">
                  <c:v>50.029999999999994</c:v>
                </c:pt>
                <c:pt idx="17">
                  <c:v>49.860000000000007</c:v>
                </c:pt>
                <c:pt idx="18">
                  <c:v>49.919999999999995</c:v>
                </c:pt>
                <c:pt idx="19">
                  <c:v>50.23</c:v>
                </c:pt>
                <c:pt idx="20">
                  <c:v>50.48</c:v>
                </c:pt>
                <c:pt idx="21">
                  <c:v>50.98</c:v>
                </c:pt>
                <c:pt idx="22">
                  <c:v>51.32</c:v>
                </c:pt>
                <c:pt idx="23">
                  <c:v>50.9</c:v>
                </c:pt>
                <c:pt idx="24">
                  <c:v>50.37</c:v>
                </c:pt>
                <c:pt idx="25">
                  <c:v>50.199999999999996</c:v>
                </c:pt>
                <c:pt idx="26">
                  <c:v>50.330000000000005</c:v>
                </c:pt>
                <c:pt idx="27">
                  <c:v>50.360000000000007</c:v>
                </c:pt>
                <c:pt idx="28">
                  <c:v>50.26</c:v>
                </c:pt>
                <c:pt idx="29">
                  <c:v>50.15</c:v>
                </c:pt>
                <c:pt idx="30">
                  <c:v>49.139999999999993</c:v>
                </c:pt>
                <c:pt idx="31">
                  <c:v>49.029999999999994</c:v>
                </c:pt>
                <c:pt idx="32">
                  <c:v>48.79</c:v>
                </c:pt>
                <c:pt idx="33">
                  <c:v>48.589999999999996</c:v>
                </c:pt>
                <c:pt idx="34">
                  <c:v>48.37</c:v>
                </c:pt>
                <c:pt idx="35">
                  <c:v>47.860000000000007</c:v>
                </c:pt>
                <c:pt idx="36">
                  <c:v>47.88</c:v>
                </c:pt>
                <c:pt idx="37">
                  <c:v>47.9</c:v>
                </c:pt>
                <c:pt idx="38">
                  <c:v>47.87</c:v>
                </c:pt>
                <c:pt idx="39">
                  <c:v>47.669999999999995</c:v>
                </c:pt>
                <c:pt idx="40">
                  <c:v>47.639999999999993</c:v>
                </c:pt>
                <c:pt idx="41">
                  <c:v>48.02</c:v>
                </c:pt>
                <c:pt idx="42">
                  <c:v>48.089999999999996</c:v>
                </c:pt>
                <c:pt idx="43">
                  <c:v>48.43</c:v>
                </c:pt>
                <c:pt idx="44">
                  <c:v>48.73</c:v>
                </c:pt>
                <c:pt idx="45">
                  <c:v>47.690000000000005</c:v>
                </c:pt>
                <c:pt idx="46">
                  <c:v>47.589999999999996</c:v>
                </c:pt>
                <c:pt idx="47">
                  <c:v>47.550000000000004</c:v>
                </c:pt>
                <c:pt idx="48">
                  <c:v>47.62</c:v>
                </c:pt>
                <c:pt idx="49">
                  <c:v>47.4</c:v>
                </c:pt>
                <c:pt idx="50">
                  <c:v>47.059999999999995</c:v>
                </c:pt>
                <c:pt idx="51">
                  <c:v>47.029999999999994</c:v>
                </c:pt>
                <c:pt idx="52">
                  <c:v>46.970000000000006</c:v>
                </c:pt>
                <c:pt idx="53">
                  <c:v>46.96</c:v>
                </c:pt>
                <c:pt idx="54">
                  <c:v>47.050000000000004</c:v>
                </c:pt>
                <c:pt idx="55">
                  <c:v>46.82</c:v>
                </c:pt>
                <c:pt idx="56">
                  <c:v>46.940000000000005</c:v>
                </c:pt>
                <c:pt idx="57">
                  <c:v>46.970000000000006</c:v>
                </c:pt>
                <c:pt idx="58">
                  <c:v>48.13</c:v>
                </c:pt>
                <c:pt idx="59">
                  <c:v>48.339999999999996</c:v>
                </c:pt>
                <c:pt idx="60">
                  <c:v>48.32</c:v>
                </c:pt>
                <c:pt idx="61">
                  <c:v>48.250000000000007</c:v>
                </c:pt>
                <c:pt idx="62">
                  <c:v>48.18</c:v>
                </c:pt>
                <c:pt idx="63">
                  <c:v>48.339999999999996</c:v>
                </c:pt>
                <c:pt idx="64">
                  <c:v>48.250000000000007</c:v>
                </c:pt>
                <c:pt idx="65">
                  <c:v>48.21</c:v>
                </c:pt>
                <c:pt idx="66">
                  <c:v>48.29</c:v>
                </c:pt>
                <c:pt idx="67">
                  <c:v>48.139999999999993</c:v>
                </c:pt>
                <c:pt idx="68">
                  <c:v>48.23</c:v>
                </c:pt>
                <c:pt idx="69">
                  <c:v>48.43</c:v>
                </c:pt>
                <c:pt idx="70">
                  <c:v>48.63</c:v>
                </c:pt>
                <c:pt idx="71">
                  <c:v>48.669999999999995</c:v>
                </c:pt>
                <c:pt idx="72">
                  <c:v>48.949999999999996</c:v>
                </c:pt>
                <c:pt idx="73">
                  <c:v>49.99</c:v>
                </c:pt>
                <c:pt idx="74">
                  <c:v>50.419999999999995</c:v>
                </c:pt>
                <c:pt idx="75">
                  <c:v>50.830000000000005</c:v>
                </c:pt>
                <c:pt idx="76">
                  <c:v>51.04</c:v>
                </c:pt>
                <c:pt idx="77">
                  <c:v>50.970000000000006</c:v>
                </c:pt>
                <c:pt idx="78">
                  <c:v>50.779999999999994</c:v>
                </c:pt>
                <c:pt idx="79">
                  <c:v>50.26</c:v>
                </c:pt>
                <c:pt idx="80">
                  <c:v>50.250000000000007</c:v>
                </c:pt>
                <c:pt idx="81">
                  <c:v>50.01</c:v>
                </c:pt>
                <c:pt idx="82">
                  <c:v>50.02</c:v>
                </c:pt>
                <c:pt idx="83">
                  <c:v>50.029999999999994</c:v>
                </c:pt>
                <c:pt idx="84">
                  <c:v>50.21</c:v>
                </c:pt>
                <c:pt idx="85">
                  <c:v>50.360000000000007</c:v>
                </c:pt>
                <c:pt idx="86">
                  <c:v>49.809999999999995</c:v>
                </c:pt>
                <c:pt idx="87">
                  <c:v>49.860000000000007</c:v>
                </c:pt>
                <c:pt idx="88">
                  <c:v>49.57</c:v>
                </c:pt>
                <c:pt idx="89">
                  <c:v>49.38</c:v>
                </c:pt>
                <c:pt idx="90">
                  <c:v>49.169999999999995</c:v>
                </c:pt>
                <c:pt idx="91">
                  <c:v>49.080000000000005</c:v>
                </c:pt>
                <c:pt idx="92">
                  <c:v>49.13</c:v>
                </c:pt>
                <c:pt idx="93">
                  <c:v>49.24</c:v>
                </c:pt>
                <c:pt idx="94">
                  <c:v>49.169999999999995</c:v>
                </c:pt>
                <c:pt idx="95">
                  <c:v>47.839999999999996</c:v>
                </c:pt>
                <c:pt idx="96">
                  <c:v>47.830000000000005</c:v>
                </c:pt>
                <c:pt idx="97">
                  <c:v>47.669999999999995</c:v>
                </c:pt>
                <c:pt idx="98">
                  <c:v>47.26</c:v>
                </c:pt>
                <c:pt idx="99">
                  <c:v>47.029999999999994</c:v>
                </c:pt>
                <c:pt idx="100">
                  <c:v>46.87</c:v>
                </c:pt>
              </c:numCache>
            </c:numRef>
          </c:val>
        </c:ser>
        <c:ser>
          <c:idx val="8"/>
          <c:order val="7"/>
          <c:tx>
            <c:v>2229</c:v>
          </c:tx>
          <c:marker>
            <c:symbol val="none"/>
          </c:marker>
          <c:val>
            <c:numRef>
              <c:f>Sheet2!$W$2:$W$1110</c:f>
              <c:numCache>
                <c:formatCode>General</c:formatCode>
                <c:ptCount val="1109"/>
                <c:pt idx="0">
                  <c:v>40.500000000000007</c:v>
                </c:pt>
                <c:pt idx="1">
                  <c:v>40.57</c:v>
                </c:pt>
                <c:pt idx="2">
                  <c:v>40.550000000000004</c:v>
                </c:pt>
                <c:pt idx="3">
                  <c:v>40.550000000000004</c:v>
                </c:pt>
                <c:pt idx="4">
                  <c:v>40.639999999999993</c:v>
                </c:pt>
                <c:pt idx="5">
                  <c:v>40.639999999999993</c:v>
                </c:pt>
                <c:pt idx="6">
                  <c:v>40.68</c:v>
                </c:pt>
                <c:pt idx="7">
                  <c:v>40.809999999999995</c:v>
                </c:pt>
                <c:pt idx="8">
                  <c:v>40.93</c:v>
                </c:pt>
                <c:pt idx="9">
                  <c:v>41.04</c:v>
                </c:pt>
                <c:pt idx="10">
                  <c:v>41.050000000000004</c:v>
                </c:pt>
                <c:pt idx="11">
                  <c:v>41.12</c:v>
                </c:pt>
                <c:pt idx="12">
                  <c:v>41.26</c:v>
                </c:pt>
                <c:pt idx="13">
                  <c:v>41.360000000000007</c:v>
                </c:pt>
                <c:pt idx="14">
                  <c:v>41.43</c:v>
                </c:pt>
                <c:pt idx="15">
                  <c:v>41.559999999999995</c:v>
                </c:pt>
                <c:pt idx="16">
                  <c:v>41.699999999999996</c:v>
                </c:pt>
                <c:pt idx="17">
                  <c:v>41.830000000000005</c:v>
                </c:pt>
                <c:pt idx="18">
                  <c:v>41.96</c:v>
                </c:pt>
                <c:pt idx="19">
                  <c:v>42.089999999999996</c:v>
                </c:pt>
                <c:pt idx="20">
                  <c:v>42.190000000000005</c:v>
                </c:pt>
                <c:pt idx="21">
                  <c:v>42.29</c:v>
                </c:pt>
                <c:pt idx="22">
                  <c:v>42.37</c:v>
                </c:pt>
                <c:pt idx="23">
                  <c:v>42.440000000000005</c:v>
                </c:pt>
                <c:pt idx="24">
                  <c:v>42.500000000000007</c:v>
                </c:pt>
                <c:pt idx="25">
                  <c:v>42.550000000000004</c:v>
                </c:pt>
                <c:pt idx="26">
                  <c:v>42.639999999999993</c:v>
                </c:pt>
                <c:pt idx="27">
                  <c:v>42.74</c:v>
                </c:pt>
                <c:pt idx="28">
                  <c:v>42.860000000000007</c:v>
                </c:pt>
                <c:pt idx="29">
                  <c:v>42.889999999999993</c:v>
                </c:pt>
                <c:pt idx="30">
                  <c:v>42.93</c:v>
                </c:pt>
                <c:pt idx="31">
                  <c:v>42.85</c:v>
                </c:pt>
                <c:pt idx="32">
                  <c:v>42.87</c:v>
                </c:pt>
                <c:pt idx="33">
                  <c:v>42.96</c:v>
                </c:pt>
                <c:pt idx="34">
                  <c:v>42.919999999999995</c:v>
                </c:pt>
                <c:pt idx="35">
                  <c:v>42.889999999999993</c:v>
                </c:pt>
                <c:pt idx="36">
                  <c:v>42.79</c:v>
                </c:pt>
                <c:pt idx="37">
                  <c:v>42.87</c:v>
                </c:pt>
                <c:pt idx="38">
                  <c:v>42.910000000000004</c:v>
                </c:pt>
                <c:pt idx="39">
                  <c:v>43.050000000000004</c:v>
                </c:pt>
                <c:pt idx="40">
                  <c:v>43.160000000000004</c:v>
                </c:pt>
                <c:pt idx="41">
                  <c:v>43.23</c:v>
                </c:pt>
                <c:pt idx="42">
                  <c:v>43.29</c:v>
                </c:pt>
                <c:pt idx="43">
                  <c:v>43.309999999999995</c:v>
                </c:pt>
                <c:pt idx="44">
                  <c:v>43.339999999999996</c:v>
                </c:pt>
                <c:pt idx="45">
                  <c:v>43.389999999999993</c:v>
                </c:pt>
                <c:pt idx="46">
                  <c:v>43.360000000000007</c:v>
                </c:pt>
                <c:pt idx="47">
                  <c:v>43.26</c:v>
                </c:pt>
                <c:pt idx="48">
                  <c:v>43.300000000000004</c:v>
                </c:pt>
                <c:pt idx="49">
                  <c:v>43.279999999999994</c:v>
                </c:pt>
                <c:pt idx="50">
                  <c:v>43.24</c:v>
                </c:pt>
                <c:pt idx="51">
                  <c:v>43.220000000000006</c:v>
                </c:pt>
                <c:pt idx="52">
                  <c:v>43.220000000000006</c:v>
                </c:pt>
                <c:pt idx="53">
                  <c:v>43.21</c:v>
                </c:pt>
                <c:pt idx="54">
                  <c:v>43.12</c:v>
                </c:pt>
                <c:pt idx="55">
                  <c:v>43.12</c:v>
                </c:pt>
                <c:pt idx="56">
                  <c:v>43.13</c:v>
                </c:pt>
                <c:pt idx="57">
                  <c:v>43.1</c:v>
                </c:pt>
                <c:pt idx="58">
                  <c:v>43.1</c:v>
                </c:pt>
                <c:pt idx="59">
                  <c:v>43.1</c:v>
                </c:pt>
                <c:pt idx="60">
                  <c:v>43.15</c:v>
                </c:pt>
                <c:pt idx="61">
                  <c:v>43.169999999999995</c:v>
                </c:pt>
                <c:pt idx="62">
                  <c:v>43.199999999999996</c:v>
                </c:pt>
                <c:pt idx="63">
                  <c:v>43.27</c:v>
                </c:pt>
                <c:pt idx="64">
                  <c:v>43.12</c:v>
                </c:pt>
                <c:pt idx="65">
                  <c:v>43.139999999999993</c:v>
                </c:pt>
                <c:pt idx="66">
                  <c:v>43.01</c:v>
                </c:pt>
                <c:pt idx="67">
                  <c:v>43.089999999999996</c:v>
                </c:pt>
                <c:pt idx="68">
                  <c:v>43.18</c:v>
                </c:pt>
                <c:pt idx="69">
                  <c:v>43.12</c:v>
                </c:pt>
                <c:pt idx="70">
                  <c:v>43.12</c:v>
                </c:pt>
                <c:pt idx="71">
                  <c:v>43.139999999999993</c:v>
                </c:pt>
                <c:pt idx="72">
                  <c:v>43.18</c:v>
                </c:pt>
                <c:pt idx="73">
                  <c:v>43.169999999999995</c:v>
                </c:pt>
                <c:pt idx="74">
                  <c:v>43.169999999999995</c:v>
                </c:pt>
                <c:pt idx="75">
                  <c:v>43.21</c:v>
                </c:pt>
                <c:pt idx="76">
                  <c:v>43.250000000000007</c:v>
                </c:pt>
                <c:pt idx="77">
                  <c:v>43.15</c:v>
                </c:pt>
                <c:pt idx="78">
                  <c:v>43.029999999999994</c:v>
                </c:pt>
                <c:pt idx="79">
                  <c:v>43.12</c:v>
                </c:pt>
                <c:pt idx="80">
                  <c:v>43.139999999999993</c:v>
                </c:pt>
                <c:pt idx="81">
                  <c:v>43.21</c:v>
                </c:pt>
                <c:pt idx="82">
                  <c:v>43.23</c:v>
                </c:pt>
                <c:pt idx="83">
                  <c:v>43.27</c:v>
                </c:pt>
                <c:pt idx="84">
                  <c:v>43.35</c:v>
                </c:pt>
                <c:pt idx="85">
                  <c:v>43.410000000000004</c:v>
                </c:pt>
                <c:pt idx="86">
                  <c:v>43.440000000000005</c:v>
                </c:pt>
                <c:pt idx="87">
                  <c:v>43.54</c:v>
                </c:pt>
                <c:pt idx="88">
                  <c:v>43.559999999999995</c:v>
                </c:pt>
                <c:pt idx="89">
                  <c:v>43.610000000000007</c:v>
                </c:pt>
                <c:pt idx="90">
                  <c:v>43.610000000000007</c:v>
                </c:pt>
                <c:pt idx="91">
                  <c:v>43.660000000000004</c:v>
                </c:pt>
                <c:pt idx="92">
                  <c:v>43.660000000000004</c:v>
                </c:pt>
                <c:pt idx="93">
                  <c:v>43.690000000000005</c:v>
                </c:pt>
                <c:pt idx="94">
                  <c:v>43.699999999999996</c:v>
                </c:pt>
                <c:pt idx="95">
                  <c:v>43.77</c:v>
                </c:pt>
                <c:pt idx="96">
                  <c:v>43.79</c:v>
                </c:pt>
                <c:pt idx="97">
                  <c:v>43.860000000000007</c:v>
                </c:pt>
                <c:pt idx="98">
                  <c:v>43.88</c:v>
                </c:pt>
                <c:pt idx="99">
                  <c:v>43.889999999999993</c:v>
                </c:pt>
                <c:pt idx="100">
                  <c:v>43.699999999999996</c:v>
                </c:pt>
                <c:pt idx="101">
                  <c:v>43.68</c:v>
                </c:pt>
                <c:pt idx="102">
                  <c:v>43.589999999999996</c:v>
                </c:pt>
                <c:pt idx="103">
                  <c:v>43.52</c:v>
                </c:pt>
                <c:pt idx="104">
                  <c:v>43.63</c:v>
                </c:pt>
                <c:pt idx="105">
                  <c:v>43.68</c:v>
                </c:pt>
                <c:pt idx="106">
                  <c:v>43.660000000000004</c:v>
                </c:pt>
                <c:pt idx="107">
                  <c:v>43.68</c:v>
                </c:pt>
                <c:pt idx="108">
                  <c:v>43.77</c:v>
                </c:pt>
                <c:pt idx="109">
                  <c:v>43.73</c:v>
                </c:pt>
                <c:pt idx="110">
                  <c:v>43.82</c:v>
                </c:pt>
                <c:pt idx="111">
                  <c:v>43.93</c:v>
                </c:pt>
                <c:pt idx="112">
                  <c:v>44.050000000000004</c:v>
                </c:pt>
                <c:pt idx="113">
                  <c:v>44.059999999999995</c:v>
                </c:pt>
                <c:pt idx="114">
                  <c:v>44.12</c:v>
                </c:pt>
                <c:pt idx="115">
                  <c:v>44.220000000000006</c:v>
                </c:pt>
                <c:pt idx="116">
                  <c:v>44.330000000000005</c:v>
                </c:pt>
                <c:pt idx="117">
                  <c:v>44.37</c:v>
                </c:pt>
                <c:pt idx="118">
                  <c:v>44.440000000000005</c:v>
                </c:pt>
                <c:pt idx="119">
                  <c:v>44.46</c:v>
                </c:pt>
                <c:pt idx="120">
                  <c:v>44.51</c:v>
                </c:pt>
                <c:pt idx="121">
                  <c:v>44.449999999999996</c:v>
                </c:pt>
                <c:pt idx="122">
                  <c:v>44.54</c:v>
                </c:pt>
                <c:pt idx="123">
                  <c:v>44.62</c:v>
                </c:pt>
                <c:pt idx="124">
                  <c:v>44.610000000000007</c:v>
                </c:pt>
                <c:pt idx="125">
                  <c:v>44.62</c:v>
                </c:pt>
                <c:pt idx="126">
                  <c:v>44.52</c:v>
                </c:pt>
                <c:pt idx="127">
                  <c:v>44.62</c:v>
                </c:pt>
                <c:pt idx="128">
                  <c:v>44.68</c:v>
                </c:pt>
                <c:pt idx="129">
                  <c:v>44.38</c:v>
                </c:pt>
                <c:pt idx="130">
                  <c:v>44.24</c:v>
                </c:pt>
                <c:pt idx="131">
                  <c:v>44.410000000000004</c:v>
                </c:pt>
                <c:pt idx="132">
                  <c:v>44.43</c:v>
                </c:pt>
                <c:pt idx="133">
                  <c:v>44.419999999999995</c:v>
                </c:pt>
                <c:pt idx="134">
                  <c:v>44.38</c:v>
                </c:pt>
                <c:pt idx="135">
                  <c:v>44.35</c:v>
                </c:pt>
                <c:pt idx="136">
                  <c:v>44.35</c:v>
                </c:pt>
                <c:pt idx="137">
                  <c:v>44.37</c:v>
                </c:pt>
                <c:pt idx="138">
                  <c:v>44.4</c:v>
                </c:pt>
                <c:pt idx="139">
                  <c:v>44.46</c:v>
                </c:pt>
                <c:pt idx="140">
                  <c:v>44.43</c:v>
                </c:pt>
                <c:pt idx="141">
                  <c:v>44.440000000000005</c:v>
                </c:pt>
                <c:pt idx="142">
                  <c:v>44.419999999999995</c:v>
                </c:pt>
                <c:pt idx="143">
                  <c:v>44.360000000000007</c:v>
                </c:pt>
                <c:pt idx="144">
                  <c:v>44.360000000000007</c:v>
                </c:pt>
                <c:pt idx="145">
                  <c:v>44.440000000000005</c:v>
                </c:pt>
                <c:pt idx="146">
                  <c:v>44.470000000000006</c:v>
                </c:pt>
                <c:pt idx="147">
                  <c:v>44.52</c:v>
                </c:pt>
                <c:pt idx="148">
                  <c:v>44.49</c:v>
                </c:pt>
                <c:pt idx="149">
                  <c:v>44.54</c:v>
                </c:pt>
                <c:pt idx="150">
                  <c:v>44.57</c:v>
                </c:pt>
                <c:pt idx="151">
                  <c:v>44.54</c:v>
                </c:pt>
                <c:pt idx="152">
                  <c:v>44.580000000000005</c:v>
                </c:pt>
                <c:pt idx="153">
                  <c:v>44.51</c:v>
                </c:pt>
                <c:pt idx="154">
                  <c:v>44.550000000000004</c:v>
                </c:pt>
                <c:pt idx="155">
                  <c:v>44.43</c:v>
                </c:pt>
                <c:pt idx="156">
                  <c:v>44.49</c:v>
                </c:pt>
                <c:pt idx="157">
                  <c:v>44.51</c:v>
                </c:pt>
                <c:pt idx="158">
                  <c:v>44.529999999999994</c:v>
                </c:pt>
                <c:pt idx="159">
                  <c:v>44.54</c:v>
                </c:pt>
                <c:pt idx="160">
                  <c:v>44.550000000000004</c:v>
                </c:pt>
                <c:pt idx="161">
                  <c:v>44.559999999999995</c:v>
                </c:pt>
                <c:pt idx="162">
                  <c:v>44.6</c:v>
                </c:pt>
                <c:pt idx="163">
                  <c:v>44.63</c:v>
                </c:pt>
                <c:pt idx="164">
                  <c:v>44.6</c:v>
                </c:pt>
                <c:pt idx="165">
                  <c:v>44.52</c:v>
                </c:pt>
                <c:pt idx="166">
                  <c:v>44.49</c:v>
                </c:pt>
                <c:pt idx="167">
                  <c:v>44.49</c:v>
                </c:pt>
                <c:pt idx="168">
                  <c:v>44.529999999999994</c:v>
                </c:pt>
                <c:pt idx="169">
                  <c:v>44.580000000000005</c:v>
                </c:pt>
                <c:pt idx="170">
                  <c:v>44.589999999999996</c:v>
                </c:pt>
                <c:pt idx="171">
                  <c:v>44.63</c:v>
                </c:pt>
                <c:pt idx="172">
                  <c:v>44.580000000000005</c:v>
                </c:pt>
                <c:pt idx="173">
                  <c:v>44.559999999999995</c:v>
                </c:pt>
                <c:pt idx="174">
                  <c:v>44.51</c:v>
                </c:pt>
                <c:pt idx="175">
                  <c:v>44.48</c:v>
                </c:pt>
                <c:pt idx="176">
                  <c:v>44.48</c:v>
                </c:pt>
                <c:pt idx="177">
                  <c:v>44.449999999999996</c:v>
                </c:pt>
                <c:pt idx="178">
                  <c:v>44.4</c:v>
                </c:pt>
                <c:pt idx="179">
                  <c:v>44.38</c:v>
                </c:pt>
                <c:pt idx="180">
                  <c:v>44.32</c:v>
                </c:pt>
                <c:pt idx="181">
                  <c:v>44.32</c:v>
                </c:pt>
                <c:pt idx="182">
                  <c:v>44.309999999999995</c:v>
                </c:pt>
                <c:pt idx="183">
                  <c:v>44.309999999999995</c:v>
                </c:pt>
                <c:pt idx="184">
                  <c:v>44.23</c:v>
                </c:pt>
                <c:pt idx="185">
                  <c:v>44.110000000000007</c:v>
                </c:pt>
                <c:pt idx="186">
                  <c:v>44.050000000000004</c:v>
                </c:pt>
                <c:pt idx="187">
                  <c:v>43.9</c:v>
                </c:pt>
                <c:pt idx="188">
                  <c:v>43.500000000000007</c:v>
                </c:pt>
                <c:pt idx="189">
                  <c:v>43.279999999999994</c:v>
                </c:pt>
                <c:pt idx="190">
                  <c:v>42.98</c:v>
                </c:pt>
                <c:pt idx="191">
                  <c:v>42.79</c:v>
                </c:pt>
                <c:pt idx="192">
                  <c:v>42.699999999999996</c:v>
                </c:pt>
                <c:pt idx="193">
                  <c:v>42.82</c:v>
                </c:pt>
                <c:pt idx="194">
                  <c:v>42.85</c:v>
                </c:pt>
                <c:pt idx="195">
                  <c:v>42.85</c:v>
                </c:pt>
                <c:pt idx="196">
                  <c:v>42.77</c:v>
                </c:pt>
                <c:pt idx="197">
                  <c:v>42.690000000000005</c:v>
                </c:pt>
                <c:pt idx="198">
                  <c:v>42.79</c:v>
                </c:pt>
                <c:pt idx="199">
                  <c:v>42.889999999999993</c:v>
                </c:pt>
                <c:pt idx="200">
                  <c:v>42.96</c:v>
                </c:pt>
                <c:pt idx="201">
                  <c:v>43.000000000000007</c:v>
                </c:pt>
                <c:pt idx="202">
                  <c:v>42.910000000000004</c:v>
                </c:pt>
                <c:pt idx="203">
                  <c:v>43.01</c:v>
                </c:pt>
                <c:pt idx="204">
                  <c:v>43.110000000000007</c:v>
                </c:pt>
                <c:pt idx="205">
                  <c:v>43.1</c:v>
                </c:pt>
                <c:pt idx="206">
                  <c:v>46.9</c:v>
                </c:pt>
                <c:pt idx="207">
                  <c:v>46.96</c:v>
                </c:pt>
                <c:pt idx="208">
                  <c:v>46.919999999999995</c:v>
                </c:pt>
                <c:pt idx="209">
                  <c:v>47.01</c:v>
                </c:pt>
                <c:pt idx="210">
                  <c:v>47.029999999999994</c:v>
                </c:pt>
                <c:pt idx="211">
                  <c:v>46.99</c:v>
                </c:pt>
                <c:pt idx="212">
                  <c:v>46.889999999999993</c:v>
                </c:pt>
                <c:pt idx="213">
                  <c:v>46.93</c:v>
                </c:pt>
                <c:pt idx="214">
                  <c:v>46.96</c:v>
                </c:pt>
                <c:pt idx="215">
                  <c:v>46.919999999999995</c:v>
                </c:pt>
                <c:pt idx="216">
                  <c:v>46.98</c:v>
                </c:pt>
                <c:pt idx="217">
                  <c:v>47.01</c:v>
                </c:pt>
                <c:pt idx="218">
                  <c:v>47.059999999999995</c:v>
                </c:pt>
                <c:pt idx="219">
                  <c:v>47.050000000000004</c:v>
                </c:pt>
                <c:pt idx="220">
                  <c:v>47.080000000000005</c:v>
                </c:pt>
                <c:pt idx="221">
                  <c:v>47.110000000000007</c:v>
                </c:pt>
                <c:pt idx="222">
                  <c:v>47.080000000000005</c:v>
                </c:pt>
                <c:pt idx="223">
                  <c:v>47.110000000000007</c:v>
                </c:pt>
                <c:pt idx="224">
                  <c:v>47.12</c:v>
                </c:pt>
                <c:pt idx="225">
                  <c:v>47.080000000000005</c:v>
                </c:pt>
                <c:pt idx="226">
                  <c:v>47.080000000000005</c:v>
                </c:pt>
                <c:pt idx="227">
                  <c:v>47.169999999999995</c:v>
                </c:pt>
                <c:pt idx="228">
                  <c:v>47.23</c:v>
                </c:pt>
                <c:pt idx="229">
                  <c:v>47.160000000000004</c:v>
                </c:pt>
                <c:pt idx="230">
                  <c:v>47.23</c:v>
                </c:pt>
                <c:pt idx="231">
                  <c:v>47.26</c:v>
                </c:pt>
                <c:pt idx="232">
                  <c:v>47.330000000000005</c:v>
                </c:pt>
                <c:pt idx="233">
                  <c:v>47.330000000000005</c:v>
                </c:pt>
                <c:pt idx="234">
                  <c:v>47.279999999999994</c:v>
                </c:pt>
                <c:pt idx="235">
                  <c:v>47.250000000000007</c:v>
                </c:pt>
                <c:pt idx="236">
                  <c:v>47.300000000000004</c:v>
                </c:pt>
                <c:pt idx="237">
                  <c:v>47.27</c:v>
                </c:pt>
                <c:pt idx="238">
                  <c:v>47.309999999999995</c:v>
                </c:pt>
                <c:pt idx="239">
                  <c:v>47.309999999999995</c:v>
                </c:pt>
                <c:pt idx="240">
                  <c:v>47.279999999999994</c:v>
                </c:pt>
                <c:pt idx="241">
                  <c:v>47.389999999999993</c:v>
                </c:pt>
                <c:pt idx="242">
                  <c:v>47.43</c:v>
                </c:pt>
                <c:pt idx="243">
                  <c:v>47.48</c:v>
                </c:pt>
                <c:pt idx="244">
                  <c:v>47.29</c:v>
                </c:pt>
                <c:pt idx="245">
                  <c:v>47.250000000000007</c:v>
                </c:pt>
                <c:pt idx="246">
                  <c:v>46.85</c:v>
                </c:pt>
                <c:pt idx="247">
                  <c:v>46.54</c:v>
                </c:pt>
                <c:pt idx="248">
                  <c:v>46.48</c:v>
                </c:pt>
                <c:pt idx="249">
                  <c:v>46.529999999999994</c:v>
                </c:pt>
                <c:pt idx="250">
                  <c:v>46.440000000000005</c:v>
                </c:pt>
                <c:pt idx="251">
                  <c:v>46.62</c:v>
                </c:pt>
                <c:pt idx="252">
                  <c:v>46.750000000000007</c:v>
                </c:pt>
                <c:pt idx="253">
                  <c:v>46.9</c:v>
                </c:pt>
                <c:pt idx="254">
                  <c:v>46.79</c:v>
                </c:pt>
                <c:pt idx="255">
                  <c:v>46.88</c:v>
                </c:pt>
                <c:pt idx="256">
                  <c:v>47.01</c:v>
                </c:pt>
                <c:pt idx="257">
                  <c:v>47.1</c:v>
                </c:pt>
                <c:pt idx="258">
                  <c:v>47.13</c:v>
                </c:pt>
                <c:pt idx="259">
                  <c:v>47.18</c:v>
                </c:pt>
                <c:pt idx="260">
                  <c:v>47.27</c:v>
                </c:pt>
                <c:pt idx="261">
                  <c:v>47.330000000000005</c:v>
                </c:pt>
                <c:pt idx="262">
                  <c:v>47.330000000000005</c:v>
                </c:pt>
                <c:pt idx="263">
                  <c:v>47.4</c:v>
                </c:pt>
                <c:pt idx="264">
                  <c:v>47.46</c:v>
                </c:pt>
                <c:pt idx="265">
                  <c:v>47.48</c:v>
                </c:pt>
                <c:pt idx="266">
                  <c:v>47.54</c:v>
                </c:pt>
                <c:pt idx="267">
                  <c:v>47.52</c:v>
                </c:pt>
                <c:pt idx="268">
                  <c:v>47.440000000000005</c:v>
                </c:pt>
                <c:pt idx="269">
                  <c:v>47.49</c:v>
                </c:pt>
                <c:pt idx="270">
                  <c:v>47.52</c:v>
                </c:pt>
                <c:pt idx="271">
                  <c:v>47.57</c:v>
                </c:pt>
                <c:pt idx="272">
                  <c:v>47.639999999999993</c:v>
                </c:pt>
                <c:pt idx="273">
                  <c:v>47.74</c:v>
                </c:pt>
                <c:pt idx="274">
                  <c:v>47.809999999999995</c:v>
                </c:pt>
                <c:pt idx="275">
                  <c:v>47.889999999999993</c:v>
                </c:pt>
                <c:pt idx="276">
                  <c:v>47.919999999999995</c:v>
                </c:pt>
                <c:pt idx="277">
                  <c:v>47.96</c:v>
                </c:pt>
                <c:pt idx="278">
                  <c:v>48.01</c:v>
                </c:pt>
                <c:pt idx="279">
                  <c:v>48.13</c:v>
                </c:pt>
                <c:pt idx="280">
                  <c:v>48.21</c:v>
                </c:pt>
                <c:pt idx="281">
                  <c:v>48.23</c:v>
                </c:pt>
                <c:pt idx="282">
                  <c:v>48.32</c:v>
                </c:pt>
                <c:pt idx="283">
                  <c:v>48.37</c:v>
                </c:pt>
                <c:pt idx="284">
                  <c:v>48.46</c:v>
                </c:pt>
                <c:pt idx="285">
                  <c:v>48.57</c:v>
                </c:pt>
                <c:pt idx="286">
                  <c:v>48.639999999999993</c:v>
                </c:pt>
                <c:pt idx="287">
                  <c:v>48.669999999999995</c:v>
                </c:pt>
                <c:pt idx="288">
                  <c:v>48.690000000000005</c:v>
                </c:pt>
                <c:pt idx="289">
                  <c:v>48.71</c:v>
                </c:pt>
                <c:pt idx="290">
                  <c:v>48.74</c:v>
                </c:pt>
                <c:pt idx="291">
                  <c:v>48.800000000000004</c:v>
                </c:pt>
                <c:pt idx="292">
                  <c:v>48.889999999999993</c:v>
                </c:pt>
                <c:pt idx="293">
                  <c:v>48.88</c:v>
                </c:pt>
                <c:pt idx="294">
                  <c:v>48.96</c:v>
                </c:pt>
                <c:pt idx="295">
                  <c:v>49.029999999999994</c:v>
                </c:pt>
                <c:pt idx="296">
                  <c:v>49.1</c:v>
                </c:pt>
                <c:pt idx="297">
                  <c:v>49.13</c:v>
                </c:pt>
                <c:pt idx="298">
                  <c:v>49.169999999999995</c:v>
                </c:pt>
                <c:pt idx="299">
                  <c:v>49.190000000000005</c:v>
                </c:pt>
                <c:pt idx="300">
                  <c:v>49.190000000000005</c:v>
                </c:pt>
                <c:pt idx="301">
                  <c:v>49.169999999999995</c:v>
                </c:pt>
                <c:pt idx="302">
                  <c:v>49.15</c:v>
                </c:pt>
                <c:pt idx="303">
                  <c:v>49.1</c:v>
                </c:pt>
                <c:pt idx="304">
                  <c:v>49.12</c:v>
                </c:pt>
                <c:pt idx="305">
                  <c:v>48.99</c:v>
                </c:pt>
                <c:pt idx="306">
                  <c:v>48.830000000000005</c:v>
                </c:pt>
                <c:pt idx="307">
                  <c:v>48.23</c:v>
                </c:pt>
                <c:pt idx="308">
                  <c:v>47.9</c:v>
                </c:pt>
                <c:pt idx="309">
                  <c:v>47.669999999999995</c:v>
                </c:pt>
                <c:pt idx="310">
                  <c:v>47.24</c:v>
                </c:pt>
                <c:pt idx="311">
                  <c:v>47.449999999999996</c:v>
                </c:pt>
                <c:pt idx="312">
                  <c:v>47.720000000000006</c:v>
                </c:pt>
                <c:pt idx="313">
                  <c:v>47.87</c:v>
                </c:pt>
                <c:pt idx="314">
                  <c:v>48.000000000000007</c:v>
                </c:pt>
                <c:pt idx="315">
                  <c:v>48.139999999999993</c:v>
                </c:pt>
                <c:pt idx="316">
                  <c:v>48.220000000000006</c:v>
                </c:pt>
                <c:pt idx="317">
                  <c:v>48.360000000000007</c:v>
                </c:pt>
                <c:pt idx="318">
                  <c:v>48.43</c:v>
                </c:pt>
                <c:pt idx="319">
                  <c:v>48.500000000000007</c:v>
                </c:pt>
                <c:pt idx="320">
                  <c:v>48.6</c:v>
                </c:pt>
                <c:pt idx="321">
                  <c:v>48.699999999999996</c:v>
                </c:pt>
                <c:pt idx="322">
                  <c:v>48.77</c:v>
                </c:pt>
                <c:pt idx="323">
                  <c:v>48.77</c:v>
                </c:pt>
                <c:pt idx="324">
                  <c:v>48.779999999999994</c:v>
                </c:pt>
                <c:pt idx="325">
                  <c:v>48.76</c:v>
                </c:pt>
                <c:pt idx="326">
                  <c:v>48.88</c:v>
                </c:pt>
                <c:pt idx="327">
                  <c:v>48.919999999999995</c:v>
                </c:pt>
                <c:pt idx="328">
                  <c:v>48.98</c:v>
                </c:pt>
                <c:pt idx="329">
                  <c:v>49.000000000000007</c:v>
                </c:pt>
                <c:pt idx="330">
                  <c:v>49.050000000000004</c:v>
                </c:pt>
                <c:pt idx="331">
                  <c:v>49.029999999999994</c:v>
                </c:pt>
                <c:pt idx="332">
                  <c:v>49.080000000000005</c:v>
                </c:pt>
                <c:pt idx="333">
                  <c:v>49.12</c:v>
                </c:pt>
                <c:pt idx="334">
                  <c:v>49.139999999999993</c:v>
                </c:pt>
                <c:pt idx="335">
                  <c:v>49.199999999999996</c:v>
                </c:pt>
                <c:pt idx="336">
                  <c:v>49.190000000000005</c:v>
                </c:pt>
                <c:pt idx="337">
                  <c:v>49.27</c:v>
                </c:pt>
                <c:pt idx="338">
                  <c:v>49.27</c:v>
                </c:pt>
                <c:pt idx="339">
                  <c:v>49.389999999999993</c:v>
                </c:pt>
                <c:pt idx="340">
                  <c:v>49.46</c:v>
                </c:pt>
                <c:pt idx="341">
                  <c:v>49.449999999999996</c:v>
                </c:pt>
                <c:pt idx="342">
                  <c:v>49.500000000000007</c:v>
                </c:pt>
                <c:pt idx="343">
                  <c:v>49.550000000000004</c:v>
                </c:pt>
                <c:pt idx="344">
                  <c:v>49.54</c:v>
                </c:pt>
                <c:pt idx="345">
                  <c:v>49.220000000000006</c:v>
                </c:pt>
                <c:pt idx="346">
                  <c:v>49.24</c:v>
                </c:pt>
                <c:pt idx="347">
                  <c:v>49.339999999999996</c:v>
                </c:pt>
                <c:pt idx="348">
                  <c:v>49.410000000000004</c:v>
                </c:pt>
                <c:pt idx="349">
                  <c:v>49.440000000000005</c:v>
                </c:pt>
                <c:pt idx="350">
                  <c:v>49.550000000000004</c:v>
                </c:pt>
                <c:pt idx="351">
                  <c:v>49.6</c:v>
                </c:pt>
                <c:pt idx="352">
                  <c:v>49.610000000000007</c:v>
                </c:pt>
                <c:pt idx="353">
                  <c:v>49.690000000000005</c:v>
                </c:pt>
                <c:pt idx="354">
                  <c:v>49.74</c:v>
                </c:pt>
                <c:pt idx="355">
                  <c:v>49.669999999999995</c:v>
                </c:pt>
                <c:pt idx="356">
                  <c:v>49.669999999999995</c:v>
                </c:pt>
                <c:pt idx="357">
                  <c:v>49.690000000000005</c:v>
                </c:pt>
                <c:pt idx="358">
                  <c:v>49.720000000000006</c:v>
                </c:pt>
                <c:pt idx="359">
                  <c:v>49.77</c:v>
                </c:pt>
                <c:pt idx="360">
                  <c:v>49.800000000000004</c:v>
                </c:pt>
                <c:pt idx="361">
                  <c:v>49.82</c:v>
                </c:pt>
                <c:pt idx="362">
                  <c:v>49.809999999999995</c:v>
                </c:pt>
                <c:pt idx="363">
                  <c:v>49.800000000000004</c:v>
                </c:pt>
                <c:pt idx="364">
                  <c:v>49.699999999999996</c:v>
                </c:pt>
                <c:pt idx="365">
                  <c:v>49.720000000000006</c:v>
                </c:pt>
                <c:pt idx="366">
                  <c:v>49.750000000000007</c:v>
                </c:pt>
                <c:pt idx="367">
                  <c:v>49.779999999999994</c:v>
                </c:pt>
                <c:pt idx="368">
                  <c:v>49.77</c:v>
                </c:pt>
                <c:pt idx="369">
                  <c:v>49.830000000000005</c:v>
                </c:pt>
                <c:pt idx="370">
                  <c:v>49.830000000000005</c:v>
                </c:pt>
                <c:pt idx="371">
                  <c:v>49.809999999999995</c:v>
                </c:pt>
                <c:pt idx="372">
                  <c:v>49.88</c:v>
                </c:pt>
                <c:pt idx="373">
                  <c:v>49.9</c:v>
                </c:pt>
                <c:pt idx="374">
                  <c:v>49.87</c:v>
                </c:pt>
                <c:pt idx="375">
                  <c:v>49.860000000000007</c:v>
                </c:pt>
                <c:pt idx="376">
                  <c:v>49.93</c:v>
                </c:pt>
                <c:pt idx="377">
                  <c:v>49.87</c:v>
                </c:pt>
                <c:pt idx="378">
                  <c:v>49.87</c:v>
                </c:pt>
                <c:pt idx="379">
                  <c:v>49.910000000000004</c:v>
                </c:pt>
                <c:pt idx="380">
                  <c:v>49.88</c:v>
                </c:pt>
                <c:pt idx="381">
                  <c:v>49.910000000000004</c:v>
                </c:pt>
                <c:pt idx="382">
                  <c:v>49.93</c:v>
                </c:pt>
                <c:pt idx="383">
                  <c:v>49.99</c:v>
                </c:pt>
                <c:pt idx="384">
                  <c:v>50.050000000000004</c:v>
                </c:pt>
                <c:pt idx="385">
                  <c:v>50.080000000000005</c:v>
                </c:pt>
                <c:pt idx="386">
                  <c:v>50.110000000000007</c:v>
                </c:pt>
                <c:pt idx="387">
                  <c:v>50.169999999999995</c:v>
                </c:pt>
                <c:pt idx="388">
                  <c:v>50.169999999999995</c:v>
                </c:pt>
                <c:pt idx="389">
                  <c:v>50.29</c:v>
                </c:pt>
                <c:pt idx="390">
                  <c:v>50.360000000000007</c:v>
                </c:pt>
                <c:pt idx="391">
                  <c:v>50.35</c:v>
                </c:pt>
                <c:pt idx="392">
                  <c:v>50.389999999999993</c:v>
                </c:pt>
                <c:pt idx="393">
                  <c:v>50.46</c:v>
                </c:pt>
                <c:pt idx="394">
                  <c:v>50.46</c:v>
                </c:pt>
                <c:pt idx="395">
                  <c:v>50.470000000000006</c:v>
                </c:pt>
                <c:pt idx="396">
                  <c:v>50.51</c:v>
                </c:pt>
                <c:pt idx="397">
                  <c:v>50.57</c:v>
                </c:pt>
                <c:pt idx="398">
                  <c:v>50.57</c:v>
                </c:pt>
                <c:pt idx="399">
                  <c:v>50.54</c:v>
                </c:pt>
                <c:pt idx="400">
                  <c:v>50.51</c:v>
                </c:pt>
                <c:pt idx="401">
                  <c:v>50.43</c:v>
                </c:pt>
                <c:pt idx="402">
                  <c:v>49.93</c:v>
                </c:pt>
                <c:pt idx="403">
                  <c:v>49.85</c:v>
                </c:pt>
                <c:pt idx="404">
                  <c:v>49.82</c:v>
                </c:pt>
                <c:pt idx="405">
                  <c:v>49.52</c:v>
                </c:pt>
                <c:pt idx="406">
                  <c:v>49.57</c:v>
                </c:pt>
                <c:pt idx="407">
                  <c:v>49.720000000000006</c:v>
                </c:pt>
                <c:pt idx="408">
                  <c:v>49.800000000000004</c:v>
                </c:pt>
                <c:pt idx="409">
                  <c:v>49.85</c:v>
                </c:pt>
                <c:pt idx="410">
                  <c:v>50.000000000000007</c:v>
                </c:pt>
                <c:pt idx="411">
                  <c:v>50.07</c:v>
                </c:pt>
                <c:pt idx="412">
                  <c:v>50.110000000000007</c:v>
                </c:pt>
                <c:pt idx="413">
                  <c:v>50.169999999999995</c:v>
                </c:pt>
                <c:pt idx="414">
                  <c:v>50.250000000000007</c:v>
                </c:pt>
                <c:pt idx="415">
                  <c:v>50.35</c:v>
                </c:pt>
                <c:pt idx="416">
                  <c:v>50.37</c:v>
                </c:pt>
                <c:pt idx="417">
                  <c:v>50.449999999999996</c:v>
                </c:pt>
                <c:pt idx="418">
                  <c:v>50.51</c:v>
                </c:pt>
                <c:pt idx="419">
                  <c:v>50.57</c:v>
                </c:pt>
                <c:pt idx="420">
                  <c:v>50.62</c:v>
                </c:pt>
                <c:pt idx="421">
                  <c:v>50.65</c:v>
                </c:pt>
                <c:pt idx="422">
                  <c:v>50.62</c:v>
                </c:pt>
                <c:pt idx="423">
                  <c:v>50.559999999999995</c:v>
                </c:pt>
                <c:pt idx="424">
                  <c:v>50.669999999999995</c:v>
                </c:pt>
                <c:pt idx="425">
                  <c:v>50.800000000000004</c:v>
                </c:pt>
                <c:pt idx="426">
                  <c:v>50.85</c:v>
                </c:pt>
                <c:pt idx="427">
                  <c:v>50.889999999999993</c:v>
                </c:pt>
                <c:pt idx="428">
                  <c:v>50.82</c:v>
                </c:pt>
                <c:pt idx="429">
                  <c:v>50.889999999999993</c:v>
                </c:pt>
                <c:pt idx="430">
                  <c:v>50.889999999999993</c:v>
                </c:pt>
                <c:pt idx="431">
                  <c:v>50.96</c:v>
                </c:pt>
                <c:pt idx="432">
                  <c:v>50.9</c:v>
                </c:pt>
                <c:pt idx="433">
                  <c:v>50.9</c:v>
                </c:pt>
                <c:pt idx="434">
                  <c:v>50.85</c:v>
                </c:pt>
                <c:pt idx="435">
                  <c:v>50.77</c:v>
                </c:pt>
                <c:pt idx="436">
                  <c:v>50.809999999999995</c:v>
                </c:pt>
                <c:pt idx="437">
                  <c:v>50.76</c:v>
                </c:pt>
                <c:pt idx="438">
                  <c:v>50.62</c:v>
                </c:pt>
                <c:pt idx="439">
                  <c:v>50.32</c:v>
                </c:pt>
                <c:pt idx="440">
                  <c:v>50.43</c:v>
                </c:pt>
                <c:pt idx="441">
                  <c:v>50.500000000000007</c:v>
                </c:pt>
                <c:pt idx="442">
                  <c:v>50.389999999999993</c:v>
                </c:pt>
                <c:pt idx="443">
                  <c:v>50.51</c:v>
                </c:pt>
                <c:pt idx="444">
                  <c:v>50.529999999999994</c:v>
                </c:pt>
                <c:pt idx="445">
                  <c:v>50.13</c:v>
                </c:pt>
                <c:pt idx="446">
                  <c:v>49.76</c:v>
                </c:pt>
                <c:pt idx="447">
                  <c:v>49.410000000000004</c:v>
                </c:pt>
                <c:pt idx="448">
                  <c:v>48.98</c:v>
                </c:pt>
                <c:pt idx="449">
                  <c:v>49.169999999999995</c:v>
                </c:pt>
                <c:pt idx="450">
                  <c:v>49.160000000000004</c:v>
                </c:pt>
                <c:pt idx="451">
                  <c:v>49.27</c:v>
                </c:pt>
                <c:pt idx="452">
                  <c:v>49.440000000000005</c:v>
                </c:pt>
                <c:pt idx="453">
                  <c:v>49.639999999999993</c:v>
                </c:pt>
                <c:pt idx="454">
                  <c:v>49.74</c:v>
                </c:pt>
                <c:pt idx="455">
                  <c:v>49.82</c:v>
                </c:pt>
                <c:pt idx="456">
                  <c:v>49.93</c:v>
                </c:pt>
                <c:pt idx="457">
                  <c:v>50.07</c:v>
                </c:pt>
                <c:pt idx="458">
                  <c:v>50.13</c:v>
                </c:pt>
                <c:pt idx="459">
                  <c:v>50.220000000000006</c:v>
                </c:pt>
                <c:pt idx="460">
                  <c:v>50.21</c:v>
                </c:pt>
                <c:pt idx="461">
                  <c:v>50.38</c:v>
                </c:pt>
                <c:pt idx="462">
                  <c:v>50.449999999999996</c:v>
                </c:pt>
                <c:pt idx="463">
                  <c:v>50.6</c:v>
                </c:pt>
                <c:pt idx="464">
                  <c:v>50.71</c:v>
                </c:pt>
                <c:pt idx="465">
                  <c:v>50.79</c:v>
                </c:pt>
                <c:pt idx="466">
                  <c:v>50.73</c:v>
                </c:pt>
                <c:pt idx="467">
                  <c:v>50.860000000000007</c:v>
                </c:pt>
                <c:pt idx="468">
                  <c:v>50.76</c:v>
                </c:pt>
                <c:pt idx="469">
                  <c:v>50.839999999999996</c:v>
                </c:pt>
                <c:pt idx="470">
                  <c:v>50.9</c:v>
                </c:pt>
                <c:pt idx="471">
                  <c:v>50.88</c:v>
                </c:pt>
                <c:pt idx="472">
                  <c:v>50.809999999999995</c:v>
                </c:pt>
                <c:pt idx="473">
                  <c:v>50.71</c:v>
                </c:pt>
                <c:pt idx="474">
                  <c:v>50.720000000000006</c:v>
                </c:pt>
                <c:pt idx="475">
                  <c:v>50.699999999999996</c:v>
                </c:pt>
                <c:pt idx="476">
                  <c:v>50.76</c:v>
                </c:pt>
                <c:pt idx="477">
                  <c:v>50.77</c:v>
                </c:pt>
                <c:pt idx="478">
                  <c:v>50.76</c:v>
                </c:pt>
                <c:pt idx="479">
                  <c:v>50.79</c:v>
                </c:pt>
                <c:pt idx="480">
                  <c:v>50.71</c:v>
                </c:pt>
                <c:pt idx="481">
                  <c:v>50.74</c:v>
                </c:pt>
                <c:pt idx="482">
                  <c:v>50.809999999999995</c:v>
                </c:pt>
                <c:pt idx="483">
                  <c:v>50.830000000000005</c:v>
                </c:pt>
                <c:pt idx="484">
                  <c:v>50.839999999999996</c:v>
                </c:pt>
                <c:pt idx="485">
                  <c:v>45.15</c:v>
                </c:pt>
                <c:pt idx="486">
                  <c:v>45.199999999999996</c:v>
                </c:pt>
                <c:pt idx="487">
                  <c:v>45.18</c:v>
                </c:pt>
                <c:pt idx="488">
                  <c:v>45.330000000000005</c:v>
                </c:pt>
                <c:pt idx="489">
                  <c:v>45.440000000000005</c:v>
                </c:pt>
                <c:pt idx="490">
                  <c:v>45.580000000000005</c:v>
                </c:pt>
                <c:pt idx="491">
                  <c:v>45.73</c:v>
                </c:pt>
                <c:pt idx="492">
                  <c:v>45.79</c:v>
                </c:pt>
                <c:pt idx="493">
                  <c:v>45.87</c:v>
                </c:pt>
                <c:pt idx="494">
                  <c:v>45.99</c:v>
                </c:pt>
                <c:pt idx="495">
                  <c:v>46.07</c:v>
                </c:pt>
                <c:pt idx="496">
                  <c:v>46.089999999999996</c:v>
                </c:pt>
                <c:pt idx="497">
                  <c:v>46.160000000000004</c:v>
                </c:pt>
                <c:pt idx="498">
                  <c:v>45.949999999999996</c:v>
                </c:pt>
                <c:pt idx="499">
                  <c:v>45.970000000000006</c:v>
                </c:pt>
                <c:pt idx="500">
                  <c:v>46.050000000000004</c:v>
                </c:pt>
                <c:pt idx="501">
                  <c:v>46.190000000000005</c:v>
                </c:pt>
                <c:pt idx="502">
                  <c:v>46.26</c:v>
                </c:pt>
                <c:pt idx="503">
                  <c:v>46.32</c:v>
                </c:pt>
                <c:pt idx="504">
                  <c:v>46.449999999999996</c:v>
                </c:pt>
                <c:pt idx="505">
                  <c:v>46.51</c:v>
                </c:pt>
                <c:pt idx="506">
                  <c:v>46.63</c:v>
                </c:pt>
                <c:pt idx="507">
                  <c:v>46.639999999999993</c:v>
                </c:pt>
                <c:pt idx="508">
                  <c:v>46.690000000000005</c:v>
                </c:pt>
                <c:pt idx="509">
                  <c:v>46.809999999999995</c:v>
                </c:pt>
                <c:pt idx="510">
                  <c:v>46.940000000000005</c:v>
                </c:pt>
                <c:pt idx="511">
                  <c:v>47.000000000000007</c:v>
                </c:pt>
                <c:pt idx="512">
                  <c:v>47.080000000000005</c:v>
                </c:pt>
                <c:pt idx="513">
                  <c:v>47.089999999999996</c:v>
                </c:pt>
                <c:pt idx="514">
                  <c:v>47.160000000000004</c:v>
                </c:pt>
                <c:pt idx="515">
                  <c:v>47.21</c:v>
                </c:pt>
                <c:pt idx="516">
                  <c:v>47.250000000000007</c:v>
                </c:pt>
                <c:pt idx="517">
                  <c:v>47.32</c:v>
                </c:pt>
                <c:pt idx="518">
                  <c:v>46.99</c:v>
                </c:pt>
                <c:pt idx="519">
                  <c:v>46.550000000000004</c:v>
                </c:pt>
                <c:pt idx="520">
                  <c:v>46.38</c:v>
                </c:pt>
                <c:pt idx="521">
                  <c:v>46.419999999999995</c:v>
                </c:pt>
                <c:pt idx="522">
                  <c:v>46.48</c:v>
                </c:pt>
                <c:pt idx="523">
                  <c:v>46.610000000000007</c:v>
                </c:pt>
                <c:pt idx="524">
                  <c:v>46.720000000000006</c:v>
                </c:pt>
                <c:pt idx="525">
                  <c:v>46.690000000000005</c:v>
                </c:pt>
                <c:pt idx="526">
                  <c:v>46.779999999999994</c:v>
                </c:pt>
                <c:pt idx="527">
                  <c:v>46.910000000000004</c:v>
                </c:pt>
                <c:pt idx="528">
                  <c:v>46.99</c:v>
                </c:pt>
                <c:pt idx="529">
                  <c:v>47.12</c:v>
                </c:pt>
                <c:pt idx="530">
                  <c:v>47.13</c:v>
                </c:pt>
                <c:pt idx="531">
                  <c:v>47.110000000000007</c:v>
                </c:pt>
                <c:pt idx="532">
                  <c:v>47.04</c:v>
                </c:pt>
                <c:pt idx="533">
                  <c:v>47.13</c:v>
                </c:pt>
                <c:pt idx="534">
                  <c:v>47.220000000000006</c:v>
                </c:pt>
                <c:pt idx="535">
                  <c:v>47.279999999999994</c:v>
                </c:pt>
                <c:pt idx="536">
                  <c:v>47.360000000000007</c:v>
                </c:pt>
                <c:pt idx="537">
                  <c:v>47.43</c:v>
                </c:pt>
                <c:pt idx="538">
                  <c:v>47.49</c:v>
                </c:pt>
                <c:pt idx="539">
                  <c:v>47.54</c:v>
                </c:pt>
                <c:pt idx="540">
                  <c:v>47.52</c:v>
                </c:pt>
                <c:pt idx="541">
                  <c:v>47.51</c:v>
                </c:pt>
                <c:pt idx="542">
                  <c:v>47.68</c:v>
                </c:pt>
                <c:pt idx="543">
                  <c:v>47.6</c:v>
                </c:pt>
                <c:pt idx="544">
                  <c:v>47.360000000000007</c:v>
                </c:pt>
                <c:pt idx="545">
                  <c:v>47.050000000000004</c:v>
                </c:pt>
                <c:pt idx="546">
                  <c:v>46.35</c:v>
                </c:pt>
                <c:pt idx="547">
                  <c:v>46.12</c:v>
                </c:pt>
                <c:pt idx="548">
                  <c:v>46.32</c:v>
                </c:pt>
                <c:pt idx="549">
                  <c:v>46.29</c:v>
                </c:pt>
                <c:pt idx="550">
                  <c:v>46.500000000000007</c:v>
                </c:pt>
                <c:pt idx="551">
                  <c:v>46.77</c:v>
                </c:pt>
                <c:pt idx="552">
                  <c:v>46.720000000000006</c:v>
                </c:pt>
                <c:pt idx="553">
                  <c:v>46.74</c:v>
                </c:pt>
                <c:pt idx="554">
                  <c:v>46.839999999999996</c:v>
                </c:pt>
                <c:pt idx="555">
                  <c:v>46.98</c:v>
                </c:pt>
                <c:pt idx="556">
                  <c:v>47.1</c:v>
                </c:pt>
                <c:pt idx="557">
                  <c:v>47.110000000000007</c:v>
                </c:pt>
                <c:pt idx="558">
                  <c:v>47.13</c:v>
                </c:pt>
                <c:pt idx="559">
                  <c:v>46.98</c:v>
                </c:pt>
                <c:pt idx="560">
                  <c:v>46.65</c:v>
                </c:pt>
                <c:pt idx="561">
                  <c:v>46.500000000000007</c:v>
                </c:pt>
                <c:pt idx="562">
                  <c:v>46.610000000000007</c:v>
                </c:pt>
                <c:pt idx="563">
                  <c:v>46.800000000000004</c:v>
                </c:pt>
                <c:pt idx="564">
                  <c:v>46.77</c:v>
                </c:pt>
                <c:pt idx="565">
                  <c:v>46.93</c:v>
                </c:pt>
                <c:pt idx="566">
                  <c:v>46.98</c:v>
                </c:pt>
                <c:pt idx="567">
                  <c:v>47.110000000000007</c:v>
                </c:pt>
                <c:pt idx="568">
                  <c:v>47.27</c:v>
                </c:pt>
                <c:pt idx="569">
                  <c:v>47.419999999999995</c:v>
                </c:pt>
                <c:pt idx="570">
                  <c:v>47.529999999999994</c:v>
                </c:pt>
                <c:pt idx="571">
                  <c:v>47.51</c:v>
                </c:pt>
                <c:pt idx="572">
                  <c:v>47.500000000000007</c:v>
                </c:pt>
                <c:pt idx="573">
                  <c:v>47.559999999999995</c:v>
                </c:pt>
                <c:pt idx="574">
                  <c:v>47.68</c:v>
                </c:pt>
                <c:pt idx="575">
                  <c:v>47.800000000000004</c:v>
                </c:pt>
                <c:pt idx="576">
                  <c:v>47.87</c:v>
                </c:pt>
                <c:pt idx="577">
                  <c:v>47.889999999999993</c:v>
                </c:pt>
                <c:pt idx="578">
                  <c:v>47.970000000000006</c:v>
                </c:pt>
                <c:pt idx="579">
                  <c:v>48.089999999999996</c:v>
                </c:pt>
                <c:pt idx="580">
                  <c:v>48.139999999999993</c:v>
                </c:pt>
                <c:pt idx="581">
                  <c:v>48.23</c:v>
                </c:pt>
                <c:pt idx="582">
                  <c:v>48.27</c:v>
                </c:pt>
                <c:pt idx="583">
                  <c:v>48.26</c:v>
                </c:pt>
                <c:pt idx="584">
                  <c:v>48.300000000000004</c:v>
                </c:pt>
                <c:pt idx="585">
                  <c:v>47.779999999999994</c:v>
                </c:pt>
                <c:pt idx="586">
                  <c:v>47.12</c:v>
                </c:pt>
                <c:pt idx="587">
                  <c:v>47.300000000000004</c:v>
                </c:pt>
                <c:pt idx="588">
                  <c:v>47.250000000000007</c:v>
                </c:pt>
                <c:pt idx="589">
                  <c:v>47.18</c:v>
                </c:pt>
                <c:pt idx="590">
                  <c:v>47.27</c:v>
                </c:pt>
                <c:pt idx="591">
                  <c:v>47.250000000000007</c:v>
                </c:pt>
                <c:pt idx="592">
                  <c:v>46.860000000000007</c:v>
                </c:pt>
                <c:pt idx="593">
                  <c:v>47.02</c:v>
                </c:pt>
                <c:pt idx="594">
                  <c:v>47.220000000000006</c:v>
                </c:pt>
                <c:pt idx="595">
                  <c:v>47.309999999999995</c:v>
                </c:pt>
                <c:pt idx="596">
                  <c:v>47.360000000000007</c:v>
                </c:pt>
                <c:pt idx="597">
                  <c:v>47.500000000000007</c:v>
                </c:pt>
                <c:pt idx="598">
                  <c:v>47.660000000000004</c:v>
                </c:pt>
                <c:pt idx="599">
                  <c:v>47.73</c:v>
                </c:pt>
                <c:pt idx="600">
                  <c:v>47.85</c:v>
                </c:pt>
                <c:pt idx="601">
                  <c:v>47.82</c:v>
                </c:pt>
                <c:pt idx="602">
                  <c:v>47.98</c:v>
                </c:pt>
                <c:pt idx="603">
                  <c:v>48.029999999999994</c:v>
                </c:pt>
                <c:pt idx="604">
                  <c:v>48.190000000000005</c:v>
                </c:pt>
                <c:pt idx="605">
                  <c:v>48.279999999999994</c:v>
                </c:pt>
                <c:pt idx="606">
                  <c:v>48.389999999999993</c:v>
                </c:pt>
                <c:pt idx="607">
                  <c:v>48.51</c:v>
                </c:pt>
                <c:pt idx="608">
                  <c:v>48.610000000000007</c:v>
                </c:pt>
                <c:pt idx="609">
                  <c:v>48.62</c:v>
                </c:pt>
                <c:pt idx="610">
                  <c:v>48.690000000000005</c:v>
                </c:pt>
                <c:pt idx="611">
                  <c:v>48.68</c:v>
                </c:pt>
                <c:pt idx="612">
                  <c:v>48.77</c:v>
                </c:pt>
                <c:pt idx="613">
                  <c:v>48.860000000000007</c:v>
                </c:pt>
                <c:pt idx="614">
                  <c:v>48.9</c:v>
                </c:pt>
                <c:pt idx="615">
                  <c:v>48.889999999999993</c:v>
                </c:pt>
                <c:pt idx="616">
                  <c:v>48.79</c:v>
                </c:pt>
                <c:pt idx="617">
                  <c:v>48.82</c:v>
                </c:pt>
                <c:pt idx="618">
                  <c:v>48.720000000000006</c:v>
                </c:pt>
                <c:pt idx="619">
                  <c:v>48.750000000000007</c:v>
                </c:pt>
                <c:pt idx="620">
                  <c:v>48.79</c:v>
                </c:pt>
                <c:pt idx="621">
                  <c:v>48.860000000000007</c:v>
                </c:pt>
                <c:pt idx="622">
                  <c:v>48.88</c:v>
                </c:pt>
                <c:pt idx="623">
                  <c:v>48.88</c:v>
                </c:pt>
                <c:pt idx="624">
                  <c:v>48.949999999999996</c:v>
                </c:pt>
                <c:pt idx="625">
                  <c:v>48.809999999999995</c:v>
                </c:pt>
                <c:pt idx="626">
                  <c:v>48.48</c:v>
                </c:pt>
                <c:pt idx="627">
                  <c:v>48.18</c:v>
                </c:pt>
                <c:pt idx="628">
                  <c:v>48.250000000000007</c:v>
                </c:pt>
                <c:pt idx="629">
                  <c:v>48.279999999999994</c:v>
                </c:pt>
                <c:pt idx="630">
                  <c:v>48.309999999999995</c:v>
                </c:pt>
                <c:pt idx="631">
                  <c:v>48.32</c:v>
                </c:pt>
                <c:pt idx="632">
                  <c:v>48.48</c:v>
                </c:pt>
                <c:pt idx="633">
                  <c:v>48.580000000000005</c:v>
                </c:pt>
                <c:pt idx="634">
                  <c:v>48.550000000000004</c:v>
                </c:pt>
                <c:pt idx="635">
                  <c:v>48.559999999999995</c:v>
                </c:pt>
                <c:pt idx="636">
                  <c:v>48.589999999999996</c:v>
                </c:pt>
                <c:pt idx="637">
                  <c:v>48.52</c:v>
                </c:pt>
                <c:pt idx="638">
                  <c:v>48.46</c:v>
                </c:pt>
                <c:pt idx="639">
                  <c:v>48.440000000000005</c:v>
                </c:pt>
                <c:pt idx="640">
                  <c:v>48.419999999999995</c:v>
                </c:pt>
                <c:pt idx="641">
                  <c:v>48.48</c:v>
                </c:pt>
                <c:pt idx="642">
                  <c:v>48.470000000000006</c:v>
                </c:pt>
                <c:pt idx="643">
                  <c:v>48.550000000000004</c:v>
                </c:pt>
                <c:pt idx="644">
                  <c:v>48.580000000000005</c:v>
                </c:pt>
                <c:pt idx="645">
                  <c:v>48.529999999999994</c:v>
                </c:pt>
                <c:pt idx="646">
                  <c:v>48.52</c:v>
                </c:pt>
                <c:pt idx="647">
                  <c:v>48.4</c:v>
                </c:pt>
                <c:pt idx="648">
                  <c:v>48.419999999999995</c:v>
                </c:pt>
                <c:pt idx="649">
                  <c:v>48.32</c:v>
                </c:pt>
                <c:pt idx="650">
                  <c:v>48.169999999999995</c:v>
                </c:pt>
                <c:pt idx="651">
                  <c:v>48.190000000000005</c:v>
                </c:pt>
                <c:pt idx="652">
                  <c:v>48.12</c:v>
                </c:pt>
                <c:pt idx="653">
                  <c:v>48.15</c:v>
                </c:pt>
                <c:pt idx="654">
                  <c:v>48.12</c:v>
                </c:pt>
                <c:pt idx="655">
                  <c:v>47.98</c:v>
                </c:pt>
                <c:pt idx="656">
                  <c:v>47.99</c:v>
                </c:pt>
                <c:pt idx="657">
                  <c:v>47.49</c:v>
                </c:pt>
                <c:pt idx="658">
                  <c:v>46.71</c:v>
                </c:pt>
                <c:pt idx="659">
                  <c:v>46.63</c:v>
                </c:pt>
                <c:pt idx="660">
                  <c:v>46.589999999999996</c:v>
                </c:pt>
                <c:pt idx="661">
                  <c:v>46.389999999999993</c:v>
                </c:pt>
                <c:pt idx="662">
                  <c:v>46.1</c:v>
                </c:pt>
                <c:pt idx="663">
                  <c:v>46.190000000000005</c:v>
                </c:pt>
                <c:pt idx="664">
                  <c:v>45.93</c:v>
                </c:pt>
                <c:pt idx="665">
                  <c:v>45.830000000000005</c:v>
                </c:pt>
                <c:pt idx="666">
                  <c:v>45.610000000000007</c:v>
                </c:pt>
                <c:pt idx="667">
                  <c:v>45.68</c:v>
                </c:pt>
                <c:pt idx="668">
                  <c:v>45.669999999999995</c:v>
                </c:pt>
                <c:pt idx="669">
                  <c:v>45.839999999999996</c:v>
                </c:pt>
                <c:pt idx="670">
                  <c:v>45.889999999999993</c:v>
                </c:pt>
                <c:pt idx="671">
                  <c:v>46.04</c:v>
                </c:pt>
                <c:pt idx="672">
                  <c:v>46.23</c:v>
                </c:pt>
                <c:pt idx="673">
                  <c:v>46.300000000000004</c:v>
                </c:pt>
                <c:pt idx="674">
                  <c:v>46.37</c:v>
                </c:pt>
                <c:pt idx="675">
                  <c:v>46.410000000000004</c:v>
                </c:pt>
                <c:pt idx="676">
                  <c:v>46.43</c:v>
                </c:pt>
                <c:pt idx="677">
                  <c:v>46.48</c:v>
                </c:pt>
                <c:pt idx="678">
                  <c:v>46.529999999999994</c:v>
                </c:pt>
                <c:pt idx="679">
                  <c:v>46.48</c:v>
                </c:pt>
                <c:pt idx="680">
                  <c:v>46.49</c:v>
                </c:pt>
                <c:pt idx="681">
                  <c:v>46.48</c:v>
                </c:pt>
                <c:pt idx="682">
                  <c:v>46.550000000000004</c:v>
                </c:pt>
                <c:pt idx="683">
                  <c:v>46.57</c:v>
                </c:pt>
                <c:pt idx="684">
                  <c:v>46.639999999999993</c:v>
                </c:pt>
                <c:pt idx="685">
                  <c:v>46.43</c:v>
                </c:pt>
                <c:pt idx="686">
                  <c:v>46.4</c:v>
                </c:pt>
                <c:pt idx="687">
                  <c:v>46.050000000000004</c:v>
                </c:pt>
                <c:pt idx="688">
                  <c:v>46.059999999999995</c:v>
                </c:pt>
                <c:pt idx="689">
                  <c:v>46.160000000000004</c:v>
                </c:pt>
                <c:pt idx="690">
                  <c:v>46.01</c:v>
                </c:pt>
                <c:pt idx="691">
                  <c:v>46.089999999999996</c:v>
                </c:pt>
                <c:pt idx="692">
                  <c:v>46.24</c:v>
                </c:pt>
                <c:pt idx="693">
                  <c:v>46.37</c:v>
                </c:pt>
                <c:pt idx="694">
                  <c:v>46.38</c:v>
                </c:pt>
                <c:pt idx="695">
                  <c:v>46.46</c:v>
                </c:pt>
                <c:pt idx="696">
                  <c:v>46.38</c:v>
                </c:pt>
                <c:pt idx="697">
                  <c:v>46.4</c:v>
                </c:pt>
                <c:pt idx="698">
                  <c:v>46.15</c:v>
                </c:pt>
                <c:pt idx="699">
                  <c:v>45.809999999999995</c:v>
                </c:pt>
                <c:pt idx="700">
                  <c:v>45.43</c:v>
                </c:pt>
                <c:pt idx="701">
                  <c:v>45.169999999999995</c:v>
                </c:pt>
                <c:pt idx="702">
                  <c:v>44.529999999999994</c:v>
                </c:pt>
                <c:pt idx="703">
                  <c:v>44.610000000000007</c:v>
                </c:pt>
                <c:pt idx="704">
                  <c:v>44.669999999999995</c:v>
                </c:pt>
                <c:pt idx="705">
                  <c:v>44.77</c:v>
                </c:pt>
                <c:pt idx="706">
                  <c:v>45.13</c:v>
                </c:pt>
                <c:pt idx="707">
                  <c:v>45.279999999999994</c:v>
                </c:pt>
                <c:pt idx="708">
                  <c:v>45.51</c:v>
                </c:pt>
                <c:pt idx="709">
                  <c:v>45.43</c:v>
                </c:pt>
                <c:pt idx="710">
                  <c:v>45.580000000000005</c:v>
                </c:pt>
                <c:pt idx="711">
                  <c:v>45.76</c:v>
                </c:pt>
                <c:pt idx="712">
                  <c:v>45.52</c:v>
                </c:pt>
                <c:pt idx="713">
                  <c:v>45.46</c:v>
                </c:pt>
                <c:pt idx="714">
                  <c:v>45.57</c:v>
                </c:pt>
                <c:pt idx="715">
                  <c:v>45.6</c:v>
                </c:pt>
                <c:pt idx="716">
                  <c:v>45.839999999999996</c:v>
                </c:pt>
                <c:pt idx="717">
                  <c:v>45.720000000000006</c:v>
                </c:pt>
                <c:pt idx="718">
                  <c:v>45.88</c:v>
                </c:pt>
                <c:pt idx="719">
                  <c:v>45.610000000000007</c:v>
                </c:pt>
                <c:pt idx="720">
                  <c:v>45.470000000000006</c:v>
                </c:pt>
                <c:pt idx="721">
                  <c:v>45.309999999999995</c:v>
                </c:pt>
                <c:pt idx="722">
                  <c:v>45.27</c:v>
                </c:pt>
                <c:pt idx="723">
                  <c:v>45.57</c:v>
                </c:pt>
                <c:pt idx="724">
                  <c:v>45.529999999999994</c:v>
                </c:pt>
                <c:pt idx="725">
                  <c:v>45.52</c:v>
                </c:pt>
                <c:pt idx="726">
                  <c:v>45.48</c:v>
                </c:pt>
                <c:pt idx="727">
                  <c:v>45.199999999999996</c:v>
                </c:pt>
                <c:pt idx="728">
                  <c:v>44.99</c:v>
                </c:pt>
                <c:pt idx="729">
                  <c:v>44.940000000000005</c:v>
                </c:pt>
                <c:pt idx="730">
                  <c:v>44.970000000000006</c:v>
                </c:pt>
                <c:pt idx="731">
                  <c:v>44.74</c:v>
                </c:pt>
                <c:pt idx="732">
                  <c:v>44.51</c:v>
                </c:pt>
                <c:pt idx="733">
                  <c:v>44.26</c:v>
                </c:pt>
                <c:pt idx="734">
                  <c:v>44.250000000000007</c:v>
                </c:pt>
                <c:pt idx="735">
                  <c:v>44.410000000000004</c:v>
                </c:pt>
                <c:pt idx="736">
                  <c:v>44.550000000000004</c:v>
                </c:pt>
                <c:pt idx="737">
                  <c:v>44.660000000000004</c:v>
                </c:pt>
                <c:pt idx="738">
                  <c:v>44.610000000000007</c:v>
                </c:pt>
                <c:pt idx="739">
                  <c:v>44.65</c:v>
                </c:pt>
                <c:pt idx="740">
                  <c:v>44.550000000000004</c:v>
                </c:pt>
                <c:pt idx="741">
                  <c:v>44.589999999999996</c:v>
                </c:pt>
                <c:pt idx="742">
                  <c:v>44.68</c:v>
                </c:pt>
                <c:pt idx="743">
                  <c:v>44.699999999999996</c:v>
                </c:pt>
                <c:pt idx="744">
                  <c:v>44.750000000000007</c:v>
                </c:pt>
                <c:pt idx="745">
                  <c:v>44.82</c:v>
                </c:pt>
                <c:pt idx="746">
                  <c:v>44.839999999999996</c:v>
                </c:pt>
                <c:pt idx="747">
                  <c:v>44.889999999999993</c:v>
                </c:pt>
                <c:pt idx="748">
                  <c:v>44.660000000000004</c:v>
                </c:pt>
                <c:pt idx="749">
                  <c:v>44.160000000000004</c:v>
                </c:pt>
                <c:pt idx="750">
                  <c:v>43.919999999999995</c:v>
                </c:pt>
                <c:pt idx="751">
                  <c:v>43.830000000000005</c:v>
                </c:pt>
                <c:pt idx="752">
                  <c:v>43.580000000000005</c:v>
                </c:pt>
                <c:pt idx="753">
                  <c:v>43.750000000000007</c:v>
                </c:pt>
                <c:pt idx="754">
                  <c:v>43.910000000000004</c:v>
                </c:pt>
                <c:pt idx="755">
                  <c:v>44.000000000000007</c:v>
                </c:pt>
                <c:pt idx="756">
                  <c:v>43.99</c:v>
                </c:pt>
                <c:pt idx="757">
                  <c:v>43.750000000000007</c:v>
                </c:pt>
                <c:pt idx="758">
                  <c:v>43.57</c:v>
                </c:pt>
                <c:pt idx="759">
                  <c:v>43.46</c:v>
                </c:pt>
                <c:pt idx="760">
                  <c:v>43.51</c:v>
                </c:pt>
                <c:pt idx="761">
                  <c:v>43.360000000000007</c:v>
                </c:pt>
                <c:pt idx="762">
                  <c:v>43.35</c:v>
                </c:pt>
                <c:pt idx="763">
                  <c:v>43.43</c:v>
                </c:pt>
                <c:pt idx="764">
                  <c:v>43.38</c:v>
                </c:pt>
                <c:pt idx="765">
                  <c:v>43.46</c:v>
                </c:pt>
                <c:pt idx="766">
                  <c:v>43.470000000000006</c:v>
                </c:pt>
                <c:pt idx="767">
                  <c:v>43.360000000000007</c:v>
                </c:pt>
                <c:pt idx="768">
                  <c:v>43.26</c:v>
                </c:pt>
                <c:pt idx="769">
                  <c:v>43.389999999999993</c:v>
                </c:pt>
                <c:pt idx="770">
                  <c:v>43.4</c:v>
                </c:pt>
                <c:pt idx="771">
                  <c:v>43.419999999999995</c:v>
                </c:pt>
                <c:pt idx="772">
                  <c:v>43.24</c:v>
                </c:pt>
                <c:pt idx="773">
                  <c:v>43.139999999999993</c:v>
                </c:pt>
                <c:pt idx="774">
                  <c:v>43.21</c:v>
                </c:pt>
                <c:pt idx="775">
                  <c:v>43.250000000000007</c:v>
                </c:pt>
                <c:pt idx="776">
                  <c:v>43.050000000000004</c:v>
                </c:pt>
                <c:pt idx="777">
                  <c:v>42.65</c:v>
                </c:pt>
                <c:pt idx="778">
                  <c:v>42.79</c:v>
                </c:pt>
                <c:pt idx="779">
                  <c:v>42.940000000000005</c:v>
                </c:pt>
                <c:pt idx="780">
                  <c:v>43.190000000000005</c:v>
                </c:pt>
                <c:pt idx="781">
                  <c:v>43.360000000000007</c:v>
                </c:pt>
                <c:pt idx="782">
                  <c:v>43.500000000000007</c:v>
                </c:pt>
                <c:pt idx="783">
                  <c:v>43.720000000000006</c:v>
                </c:pt>
                <c:pt idx="784">
                  <c:v>43.88</c:v>
                </c:pt>
                <c:pt idx="785">
                  <c:v>44.029999999999994</c:v>
                </c:pt>
                <c:pt idx="786">
                  <c:v>44.18</c:v>
                </c:pt>
                <c:pt idx="787">
                  <c:v>44.37</c:v>
                </c:pt>
                <c:pt idx="788">
                  <c:v>44.589999999999996</c:v>
                </c:pt>
                <c:pt idx="789">
                  <c:v>44.690000000000005</c:v>
                </c:pt>
                <c:pt idx="790">
                  <c:v>44.809999999999995</c:v>
                </c:pt>
                <c:pt idx="791">
                  <c:v>45.04</c:v>
                </c:pt>
                <c:pt idx="792">
                  <c:v>45.24</c:v>
                </c:pt>
                <c:pt idx="793">
                  <c:v>45.309999999999995</c:v>
                </c:pt>
                <c:pt idx="794">
                  <c:v>45.24</c:v>
                </c:pt>
                <c:pt idx="795">
                  <c:v>45.1</c:v>
                </c:pt>
                <c:pt idx="796">
                  <c:v>45.309999999999995</c:v>
                </c:pt>
                <c:pt idx="797">
                  <c:v>45.580000000000005</c:v>
                </c:pt>
                <c:pt idx="798">
                  <c:v>45.800000000000004</c:v>
                </c:pt>
                <c:pt idx="799">
                  <c:v>45.910000000000004</c:v>
                </c:pt>
                <c:pt idx="800">
                  <c:v>46.089999999999996</c:v>
                </c:pt>
                <c:pt idx="801">
                  <c:v>46.21</c:v>
                </c:pt>
                <c:pt idx="802">
                  <c:v>46.250000000000007</c:v>
                </c:pt>
                <c:pt idx="803">
                  <c:v>46.410000000000004</c:v>
                </c:pt>
                <c:pt idx="804">
                  <c:v>46.419999999999995</c:v>
                </c:pt>
                <c:pt idx="805">
                  <c:v>46.529999999999994</c:v>
                </c:pt>
                <c:pt idx="806">
                  <c:v>46.610000000000007</c:v>
                </c:pt>
                <c:pt idx="807">
                  <c:v>46.49</c:v>
                </c:pt>
                <c:pt idx="808">
                  <c:v>46.07</c:v>
                </c:pt>
                <c:pt idx="809">
                  <c:v>45.9</c:v>
                </c:pt>
                <c:pt idx="810">
                  <c:v>45.949999999999996</c:v>
                </c:pt>
                <c:pt idx="811">
                  <c:v>46.050000000000004</c:v>
                </c:pt>
                <c:pt idx="812">
                  <c:v>45.96</c:v>
                </c:pt>
                <c:pt idx="813">
                  <c:v>46.07</c:v>
                </c:pt>
                <c:pt idx="814">
                  <c:v>46.190000000000005</c:v>
                </c:pt>
                <c:pt idx="815">
                  <c:v>46.13</c:v>
                </c:pt>
                <c:pt idx="816">
                  <c:v>46.26</c:v>
                </c:pt>
                <c:pt idx="817">
                  <c:v>46.29</c:v>
                </c:pt>
                <c:pt idx="818">
                  <c:v>46.35</c:v>
                </c:pt>
                <c:pt idx="819">
                  <c:v>46.389999999999993</c:v>
                </c:pt>
                <c:pt idx="820">
                  <c:v>46.529999999999994</c:v>
                </c:pt>
                <c:pt idx="821">
                  <c:v>46.589999999999996</c:v>
                </c:pt>
                <c:pt idx="822">
                  <c:v>46.779999999999994</c:v>
                </c:pt>
                <c:pt idx="823">
                  <c:v>46.99</c:v>
                </c:pt>
                <c:pt idx="824">
                  <c:v>47.190000000000005</c:v>
                </c:pt>
                <c:pt idx="825">
                  <c:v>47.38</c:v>
                </c:pt>
                <c:pt idx="826">
                  <c:v>47.250000000000007</c:v>
                </c:pt>
                <c:pt idx="827">
                  <c:v>47.410000000000004</c:v>
                </c:pt>
                <c:pt idx="828">
                  <c:v>47.6</c:v>
                </c:pt>
                <c:pt idx="829">
                  <c:v>47.71</c:v>
                </c:pt>
                <c:pt idx="830">
                  <c:v>47.82</c:v>
                </c:pt>
                <c:pt idx="831">
                  <c:v>47.9</c:v>
                </c:pt>
                <c:pt idx="832">
                  <c:v>47.87</c:v>
                </c:pt>
                <c:pt idx="833">
                  <c:v>47.919999999999995</c:v>
                </c:pt>
                <c:pt idx="834">
                  <c:v>47.800000000000004</c:v>
                </c:pt>
                <c:pt idx="835">
                  <c:v>47.779999999999994</c:v>
                </c:pt>
                <c:pt idx="836">
                  <c:v>47.62</c:v>
                </c:pt>
                <c:pt idx="837">
                  <c:v>47.62</c:v>
                </c:pt>
                <c:pt idx="838">
                  <c:v>47.529999999999994</c:v>
                </c:pt>
                <c:pt idx="839">
                  <c:v>47.52</c:v>
                </c:pt>
                <c:pt idx="840">
                  <c:v>47.559999999999995</c:v>
                </c:pt>
                <c:pt idx="841">
                  <c:v>47.63</c:v>
                </c:pt>
                <c:pt idx="842">
                  <c:v>47.62</c:v>
                </c:pt>
                <c:pt idx="843">
                  <c:v>47.71</c:v>
                </c:pt>
                <c:pt idx="844">
                  <c:v>47.639999999999993</c:v>
                </c:pt>
                <c:pt idx="845">
                  <c:v>47.720000000000006</c:v>
                </c:pt>
                <c:pt idx="846">
                  <c:v>47.550000000000004</c:v>
                </c:pt>
                <c:pt idx="847">
                  <c:v>47.6</c:v>
                </c:pt>
                <c:pt idx="848">
                  <c:v>47.529999999999994</c:v>
                </c:pt>
                <c:pt idx="849">
                  <c:v>46.96</c:v>
                </c:pt>
                <c:pt idx="850">
                  <c:v>47.12</c:v>
                </c:pt>
                <c:pt idx="851">
                  <c:v>46.96</c:v>
                </c:pt>
                <c:pt idx="852">
                  <c:v>47.04</c:v>
                </c:pt>
                <c:pt idx="853">
                  <c:v>47.07</c:v>
                </c:pt>
                <c:pt idx="854">
                  <c:v>47.059999999999995</c:v>
                </c:pt>
                <c:pt idx="855">
                  <c:v>47.12</c:v>
                </c:pt>
                <c:pt idx="856">
                  <c:v>47.199999999999996</c:v>
                </c:pt>
                <c:pt idx="857">
                  <c:v>47.24</c:v>
                </c:pt>
                <c:pt idx="858">
                  <c:v>47.139999999999993</c:v>
                </c:pt>
                <c:pt idx="859">
                  <c:v>47.080000000000005</c:v>
                </c:pt>
                <c:pt idx="860">
                  <c:v>46.809999999999995</c:v>
                </c:pt>
                <c:pt idx="861">
                  <c:v>46.860000000000007</c:v>
                </c:pt>
                <c:pt idx="862">
                  <c:v>46.910000000000004</c:v>
                </c:pt>
                <c:pt idx="863">
                  <c:v>46.940000000000005</c:v>
                </c:pt>
                <c:pt idx="864">
                  <c:v>46.889999999999993</c:v>
                </c:pt>
                <c:pt idx="865">
                  <c:v>46.79</c:v>
                </c:pt>
                <c:pt idx="866">
                  <c:v>46.779999999999994</c:v>
                </c:pt>
                <c:pt idx="867">
                  <c:v>46.32</c:v>
                </c:pt>
                <c:pt idx="868">
                  <c:v>45.46</c:v>
                </c:pt>
                <c:pt idx="869">
                  <c:v>45.279999999999994</c:v>
                </c:pt>
                <c:pt idx="870">
                  <c:v>45.389999999999993</c:v>
                </c:pt>
                <c:pt idx="871">
                  <c:v>45.529999999999994</c:v>
                </c:pt>
                <c:pt idx="872">
                  <c:v>45.6</c:v>
                </c:pt>
                <c:pt idx="873">
                  <c:v>45.74</c:v>
                </c:pt>
                <c:pt idx="874">
                  <c:v>45.73</c:v>
                </c:pt>
                <c:pt idx="875">
                  <c:v>45.720000000000006</c:v>
                </c:pt>
                <c:pt idx="876">
                  <c:v>45.500000000000007</c:v>
                </c:pt>
                <c:pt idx="877">
                  <c:v>45.57</c:v>
                </c:pt>
                <c:pt idx="878">
                  <c:v>45.139999999999993</c:v>
                </c:pt>
                <c:pt idx="879">
                  <c:v>45.02</c:v>
                </c:pt>
                <c:pt idx="880">
                  <c:v>45.059999999999995</c:v>
                </c:pt>
                <c:pt idx="881">
                  <c:v>44.750000000000007</c:v>
                </c:pt>
                <c:pt idx="882">
                  <c:v>44.750000000000007</c:v>
                </c:pt>
                <c:pt idx="883">
                  <c:v>44.809999999999995</c:v>
                </c:pt>
                <c:pt idx="884">
                  <c:v>44.9</c:v>
                </c:pt>
                <c:pt idx="885">
                  <c:v>44.940000000000005</c:v>
                </c:pt>
                <c:pt idx="886">
                  <c:v>45.000000000000007</c:v>
                </c:pt>
                <c:pt idx="887">
                  <c:v>45.000000000000007</c:v>
                </c:pt>
                <c:pt idx="888">
                  <c:v>44.940000000000005</c:v>
                </c:pt>
                <c:pt idx="889">
                  <c:v>44.98</c:v>
                </c:pt>
                <c:pt idx="890">
                  <c:v>44.73</c:v>
                </c:pt>
                <c:pt idx="891">
                  <c:v>44.690000000000005</c:v>
                </c:pt>
                <c:pt idx="892">
                  <c:v>44.330000000000005</c:v>
                </c:pt>
                <c:pt idx="893">
                  <c:v>43.610000000000007</c:v>
                </c:pt>
                <c:pt idx="894">
                  <c:v>43.37</c:v>
                </c:pt>
                <c:pt idx="895">
                  <c:v>43.080000000000005</c:v>
                </c:pt>
                <c:pt idx="896">
                  <c:v>43.330000000000005</c:v>
                </c:pt>
                <c:pt idx="897">
                  <c:v>43.529999999999994</c:v>
                </c:pt>
                <c:pt idx="898">
                  <c:v>43.720000000000006</c:v>
                </c:pt>
                <c:pt idx="899">
                  <c:v>43.73</c:v>
                </c:pt>
                <c:pt idx="900">
                  <c:v>43.910000000000004</c:v>
                </c:pt>
                <c:pt idx="901">
                  <c:v>43.949999999999996</c:v>
                </c:pt>
                <c:pt idx="902">
                  <c:v>44.089999999999996</c:v>
                </c:pt>
                <c:pt idx="903">
                  <c:v>44.18</c:v>
                </c:pt>
                <c:pt idx="904">
                  <c:v>44.220000000000006</c:v>
                </c:pt>
                <c:pt idx="905">
                  <c:v>44.220000000000006</c:v>
                </c:pt>
                <c:pt idx="906">
                  <c:v>44.330000000000005</c:v>
                </c:pt>
                <c:pt idx="907">
                  <c:v>44.38</c:v>
                </c:pt>
                <c:pt idx="908">
                  <c:v>44.46</c:v>
                </c:pt>
                <c:pt idx="909">
                  <c:v>44.51</c:v>
                </c:pt>
                <c:pt idx="910">
                  <c:v>44.449999999999996</c:v>
                </c:pt>
                <c:pt idx="911">
                  <c:v>44.160000000000004</c:v>
                </c:pt>
                <c:pt idx="912">
                  <c:v>43.85</c:v>
                </c:pt>
                <c:pt idx="913">
                  <c:v>43.669999999999995</c:v>
                </c:pt>
                <c:pt idx="914">
                  <c:v>43.24</c:v>
                </c:pt>
                <c:pt idx="915">
                  <c:v>42.690000000000005</c:v>
                </c:pt>
                <c:pt idx="916">
                  <c:v>42.15</c:v>
                </c:pt>
                <c:pt idx="917">
                  <c:v>42.13</c:v>
                </c:pt>
                <c:pt idx="918">
                  <c:v>42.059999999999995</c:v>
                </c:pt>
                <c:pt idx="919">
                  <c:v>42.279999999999994</c:v>
                </c:pt>
                <c:pt idx="920">
                  <c:v>42.589999999999996</c:v>
                </c:pt>
                <c:pt idx="921">
                  <c:v>42.88</c:v>
                </c:pt>
                <c:pt idx="922">
                  <c:v>42.919999999999995</c:v>
                </c:pt>
                <c:pt idx="923">
                  <c:v>43.160000000000004</c:v>
                </c:pt>
                <c:pt idx="924">
                  <c:v>43.37</c:v>
                </c:pt>
                <c:pt idx="925">
                  <c:v>43.500000000000007</c:v>
                </c:pt>
                <c:pt idx="926">
                  <c:v>43.63</c:v>
                </c:pt>
                <c:pt idx="927">
                  <c:v>43.79</c:v>
                </c:pt>
                <c:pt idx="928">
                  <c:v>43.87</c:v>
                </c:pt>
                <c:pt idx="929">
                  <c:v>43.809999999999995</c:v>
                </c:pt>
                <c:pt idx="930">
                  <c:v>43.46</c:v>
                </c:pt>
                <c:pt idx="931">
                  <c:v>43.02</c:v>
                </c:pt>
                <c:pt idx="932">
                  <c:v>43.050000000000004</c:v>
                </c:pt>
                <c:pt idx="933">
                  <c:v>43.199999999999996</c:v>
                </c:pt>
                <c:pt idx="934">
                  <c:v>43.449999999999996</c:v>
                </c:pt>
                <c:pt idx="935">
                  <c:v>43.389999999999993</c:v>
                </c:pt>
                <c:pt idx="936">
                  <c:v>43.65</c:v>
                </c:pt>
                <c:pt idx="937">
                  <c:v>43.660000000000004</c:v>
                </c:pt>
                <c:pt idx="938">
                  <c:v>43.110000000000007</c:v>
                </c:pt>
                <c:pt idx="939">
                  <c:v>42.889999999999993</c:v>
                </c:pt>
                <c:pt idx="940">
                  <c:v>43.07</c:v>
                </c:pt>
                <c:pt idx="941">
                  <c:v>43.26</c:v>
                </c:pt>
                <c:pt idx="942">
                  <c:v>43.48</c:v>
                </c:pt>
                <c:pt idx="943">
                  <c:v>43.550000000000004</c:v>
                </c:pt>
                <c:pt idx="944">
                  <c:v>43.79</c:v>
                </c:pt>
                <c:pt idx="945">
                  <c:v>43.839999999999996</c:v>
                </c:pt>
                <c:pt idx="946">
                  <c:v>43.610000000000007</c:v>
                </c:pt>
                <c:pt idx="947">
                  <c:v>43.43</c:v>
                </c:pt>
                <c:pt idx="948">
                  <c:v>43.29</c:v>
                </c:pt>
                <c:pt idx="949">
                  <c:v>43.23</c:v>
                </c:pt>
                <c:pt idx="950">
                  <c:v>43.550000000000004</c:v>
                </c:pt>
                <c:pt idx="951">
                  <c:v>43.779999999999994</c:v>
                </c:pt>
                <c:pt idx="952">
                  <c:v>43.85</c:v>
                </c:pt>
                <c:pt idx="953">
                  <c:v>44.089999999999996</c:v>
                </c:pt>
                <c:pt idx="954">
                  <c:v>44.220000000000006</c:v>
                </c:pt>
                <c:pt idx="955">
                  <c:v>44.21</c:v>
                </c:pt>
                <c:pt idx="956">
                  <c:v>44.309999999999995</c:v>
                </c:pt>
                <c:pt idx="957">
                  <c:v>44.419999999999995</c:v>
                </c:pt>
                <c:pt idx="958">
                  <c:v>44.65</c:v>
                </c:pt>
                <c:pt idx="959">
                  <c:v>44.660000000000004</c:v>
                </c:pt>
                <c:pt idx="960">
                  <c:v>44.809999999999995</c:v>
                </c:pt>
                <c:pt idx="961">
                  <c:v>44.970000000000006</c:v>
                </c:pt>
                <c:pt idx="962">
                  <c:v>45.15</c:v>
                </c:pt>
                <c:pt idx="963">
                  <c:v>45.15</c:v>
                </c:pt>
                <c:pt idx="964">
                  <c:v>45.32</c:v>
                </c:pt>
                <c:pt idx="965">
                  <c:v>45.35</c:v>
                </c:pt>
                <c:pt idx="966">
                  <c:v>45.500000000000007</c:v>
                </c:pt>
                <c:pt idx="967">
                  <c:v>45.68</c:v>
                </c:pt>
                <c:pt idx="968">
                  <c:v>45.910000000000004</c:v>
                </c:pt>
                <c:pt idx="969">
                  <c:v>46.059999999999995</c:v>
                </c:pt>
                <c:pt idx="970">
                  <c:v>46.21</c:v>
                </c:pt>
                <c:pt idx="971">
                  <c:v>46.32</c:v>
                </c:pt>
                <c:pt idx="972">
                  <c:v>46.470000000000006</c:v>
                </c:pt>
                <c:pt idx="973">
                  <c:v>46.589999999999996</c:v>
                </c:pt>
                <c:pt idx="974">
                  <c:v>46.71</c:v>
                </c:pt>
                <c:pt idx="975">
                  <c:v>46.809999999999995</c:v>
                </c:pt>
                <c:pt idx="976">
                  <c:v>46.98</c:v>
                </c:pt>
                <c:pt idx="977">
                  <c:v>47.15</c:v>
                </c:pt>
                <c:pt idx="978">
                  <c:v>47.250000000000007</c:v>
                </c:pt>
                <c:pt idx="979">
                  <c:v>47.330000000000005</c:v>
                </c:pt>
                <c:pt idx="980">
                  <c:v>47.470000000000006</c:v>
                </c:pt>
                <c:pt idx="981">
                  <c:v>47.63</c:v>
                </c:pt>
                <c:pt idx="982">
                  <c:v>47.77</c:v>
                </c:pt>
                <c:pt idx="983">
                  <c:v>47.85</c:v>
                </c:pt>
                <c:pt idx="984">
                  <c:v>47.970000000000006</c:v>
                </c:pt>
                <c:pt idx="985">
                  <c:v>48.04</c:v>
                </c:pt>
                <c:pt idx="986">
                  <c:v>48.139999999999993</c:v>
                </c:pt>
                <c:pt idx="987">
                  <c:v>48.18</c:v>
                </c:pt>
                <c:pt idx="988">
                  <c:v>48.24</c:v>
                </c:pt>
                <c:pt idx="989">
                  <c:v>48.23</c:v>
                </c:pt>
                <c:pt idx="990">
                  <c:v>48.1</c:v>
                </c:pt>
                <c:pt idx="991">
                  <c:v>48.24</c:v>
                </c:pt>
                <c:pt idx="992">
                  <c:v>48.059999999999995</c:v>
                </c:pt>
                <c:pt idx="993">
                  <c:v>47.98</c:v>
                </c:pt>
                <c:pt idx="994">
                  <c:v>48.089999999999996</c:v>
                </c:pt>
                <c:pt idx="995">
                  <c:v>48.35</c:v>
                </c:pt>
                <c:pt idx="996">
                  <c:v>48.529999999999994</c:v>
                </c:pt>
                <c:pt idx="997">
                  <c:v>48.699999999999996</c:v>
                </c:pt>
                <c:pt idx="998">
                  <c:v>48.73</c:v>
                </c:pt>
                <c:pt idx="999">
                  <c:v>48.750000000000007</c:v>
                </c:pt>
                <c:pt idx="1000">
                  <c:v>48.720000000000006</c:v>
                </c:pt>
                <c:pt idx="1001">
                  <c:v>48.87</c:v>
                </c:pt>
                <c:pt idx="1002">
                  <c:v>49.000000000000007</c:v>
                </c:pt>
                <c:pt idx="1003">
                  <c:v>48.970000000000006</c:v>
                </c:pt>
                <c:pt idx="1004">
                  <c:v>49.13</c:v>
                </c:pt>
                <c:pt idx="1005">
                  <c:v>49.27</c:v>
                </c:pt>
                <c:pt idx="1006">
                  <c:v>49.29</c:v>
                </c:pt>
                <c:pt idx="1007">
                  <c:v>49.4</c:v>
                </c:pt>
                <c:pt idx="1008">
                  <c:v>49.49</c:v>
                </c:pt>
                <c:pt idx="1009">
                  <c:v>49.54</c:v>
                </c:pt>
                <c:pt idx="1010">
                  <c:v>49.589999999999996</c:v>
                </c:pt>
                <c:pt idx="1011">
                  <c:v>49.550000000000004</c:v>
                </c:pt>
                <c:pt idx="1012">
                  <c:v>49.639999999999993</c:v>
                </c:pt>
                <c:pt idx="1013">
                  <c:v>49.699999999999996</c:v>
                </c:pt>
                <c:pt idx="1014">
                  <c:v>49.87</c:v>
                </c:pt>
                <c:pt idx="1015">
                  <c:v>49.82</c:v>
                </c:pt>
                <c:pt idx="1016">
                  <c:v>49.9</c:v>
                </c:pt>
                <c:pt idx="1017">
                  <c:v>49.93</c:v>
                </c:pt>
                <c:pt idx="1018">
                  <c:v>49.830000000000005</c:v>
                </c:pt>
                <c:pt idx="1019">
                  <c:v>49.750000000000007</c:v>
                </c:pt>
                <c:pt idx="1020">
                  <c:v>49.23</c:v>
                </c:pt>
                <c:pt idx="1021">
                  <c:v>48.699999999999996</c:v>
                </c:pt>
                <c:pt idx="1022">
                  <c:v>47.71</c:v>
                </c:pt>
                <c:pt idx="1023">
                  <c:v>46.360000000000007</c:v>
                </c:pt>
                <c:pt idx="1024">
                  <c:v>45.57</c:v>
                </c:pt>
                <c:pt idx="1025">
                  <c:v>45.860000000000007</c:v>
                </c:pt>
                <c:pt idx="1026">
                  <c:v>46.419999999999995</c:v>
                </c:pt>
                <c:pt idx="1027">
                  <c:v>47.02</c:v>
                </c:pt>
                <c:pt idx="1028">
                  <c:v>47.389999999999993</c:v>
                </c:pt>
                <c:pt idx="1029">
                  <c:v>47.500000000000007</c:v>
                </c:pt>
                <c:pt idx="1030">
                  <c:v>47.68</c:v>
                </c:pt>
                <c:pt idx="1031">
                  <c:v>47.26</c:v>
                </c:pt>
                <c:pt idx="1032">
                  <c:v>47.32</c:v>
                </c:pt>
                <c:pt idx="1033">
                  <c:v>47.050000000000004</c:v>
                </c:pt>
                <c:pt idx="1034">
                  <c:v>47.190000000000005</c:v>
                </c:pt>
                <c:pt idx="1035">
                  <c:v>47.51</c:v>
                </c:pt>
                <c:pt idx="1036">
                  <c:v>47.93</c:v>
                </c:pt>
                <c:pt idx="1037">
                  <c:v>48.12</c:v>
                </c:pt>
                <c:pt idx="1038">
                  <c:v>48.389999999999993</c:v>
                </c:pt>
                <c:pt idx="1039">
                  <c:v>48.559999999999995</c:v>
                </c:pt>
                <c:pt idx="1040">
                  <c:v>48.74</c:v>
                </c:pt>
                <c:pt idx="1041">
                  <c:v>48.98</c:v>
                </c:pt>
                <c:pt idx="1042">
                  <c:v>49.190000000000005</c:v>
                </c:pt>
                <c:pt idx="1043">
                  <c:v>49.37</c:v>
                </c:pt>
                <c:pt idx="1044">
                  <c:v>49.419999999999995</c:v>
                </c:pt>
                <c:pt idx="1045">
                  <c:v>49.589999999999996</c:v>
                </c:pt>
                <c:pt idx="1046">
                  <c:v>49.610000000000007</c:v>
                </c:pt>
                <c:pt idx="1047">
                  <c:v>49.779999999999994</c:v>
                </c:pt>
                <c:pt idx="1048">
                  <c:v>49.9</c:v>
                </c:pt>
                <c:pt idx="1049">
                  <c:v>49.98</c:v>
                </c:pt>
                <c:pt idx="1050">
                  <c:v>49.49</c:v>
                </c:pt>
                <c:pt idx="1051">
                  <c:v>49.32</c:v>
                </c:pt>
                <c:pt idx="1052">
                  <c:v>49.43</c:v>
                </c:pt>
                <c:pt idx="1053">
                  <c:v>49.690000000000005</c:v>
                </c:pt>
                <c:pt idx="1054">
                  <c:v>49.839999999999996</c:v>
                </c:pt>
                <c:pt idx="1055">
                  <c:v>49.839999999999996</c:v>
                </c:pt>
                <c:pt idx="1056">
                  <c:v>49.02</c:v>
                </c:pt>
                <c:pt idx="1057">
                  <c:v>48.79</c:v>
                </c:pt>
                <c:pt idx="1058">
                  <c:v>48.73</c:v>
                </c:pt>
                <c:pt idx="1059">
                  <c:v>48.63</c:v>
                </c:pt>
                <c:pt idx="1060">
                  <c:v>48.77</c:v>
                </c:pt>
                <c:pt idx="1061">
                  <c:v>49.050000000000004</c:v>
                </c:pt>
                <c:pt idx="1062">
                  <c:v>49.35</c:v>
                </c:pt>
                <c:pt idx="1063">
                  <c:v>49.389999999999993</c:v>
                </c:pt>
                <c:pt idx="1064">
                  <c:v>49.52</c:v>
                </c:pt>
                <c:pt idx="1065">
                  <c:v>49.550000000000004</c:v>
                </c:pt>
                <c:pt idx="1066">
                  <c:v>49.24</c:v>
                </c:pt>
                <c:pt idx="1067">
                  <c:v>49.410000000000004</c:v>
                </c:pt>
                <c:pt idx="1068">
                  <c:v>49.419999999999995</c:v>
                </c:pt>
                <c:pt idx="1069">
                  <c:v>49.65</c:v>
                </c:pt>
                <c:pt idx="1070">
                  <c:v>49.62</c:v>
                </c:pt>
                <c:pt idx="1071">
                  <c:v>49.62</c:v>
                </c:pt>
                <c:pt idx="1072">
                  <c:v>49.690000000000005</c:v>
                </c:pt>
                <c:pt idx="1073">
                  <c:v>49.88</c:v>
                </c:pt>
                <c:pt idx="1074">
                  <c:v>49.96</c:v>
                </c:pt>
                <c:pt idx="1075">
                  <c:v>49.970000000000006</c:v>
                </c:pt>
                <c:pt idx="1076">
                  <c:v>50.110000000000007</c:v>
                </c:pt>
                <c:pt idx="1077">
                  <c:v>50.24</c:v>
                </c:pt>
                <c:pt idx="1078">
                  <c:v>50.360000000000007</c:v>
                </c:pt>
                <c:pt idx="1079">
                  <c:v>50.46</c:v>
                </c:pt>
                <c:pt idx="1080">
                  <c:v>50.610000000000007</c:v>
                </c:pt>
                <c:pt idx="1081">
                  <c:v>50.24</c:v>
                </c:pt>
                <c:pt idx="1082">
                  <c:v>50.089999999999996</c:v>
                </c:pt>
                <c:pt idx="1083">
                  <c:v>50.27</c:v>
                </c:pt>
                <c:pt idx="1084">
                  <c:v>50.01</c:v>
                </c:pt>
                <c:pt idx="1085">
                  <c:v>50.38</c:v>
                </c:pt>
                <c:pt idx="1086">
                  <c:v>50.720000000000006</c:v>
                </c:pt>
                <c:pt idx="1087">
                  <c:v>50.800000000000004</c:v>
                </c:pt>
                <c:pt idx="1088">
                  <c:v>51.330000000000005</c:v>
                </c:pt>
                <c:pt idx="1089">
                  <c:v>51.580000000000005</c:v>
                </c:pt>
                <c:pt idx="1090">
                  <c:v>51.750000000000007</c:v>
                </c:pt>
                <c:pt idx="1091">
                  <c:v>51.440000000000005</c:v>
                </c:pt>
                <c:pt idx="1092">
                  <c:v>51.250000000000007</c:v>
                </c:pt>
                <c:pt idx="1093">
                  <c:v>51.110000000000007</c:v>
                </c:pt>
                <c:pt idx="1094">
                  <c:v>50.529999999999994</c:v>
                </c:pt>
                <c:pt idx="1095">
                  <c:v>50.529999999999994</c:v>
                </c:pt>
                <c:pt idx="1096">
                  <c:v>50.639999999999993</c:v>
                </c:pt>
                <c:pt idx="1097">
                  <c:v>50.77</c:v>
                </c:pt>
                <c:pt idx="1098">
                  <c:v>50.750000000000007</c:v>
                </c:pt>
                <c:pt idx="1099">
                  <c:v>50.639999999999993</c:v>
                </c:pt>
                <c:pt idx="1100">
                  <c:v>50.51</c:v>
                </c:pt>
                <c:pt idx="1101">
                  <c:v>50.279999999999994</c:v>
                </c:pt>
                <c:pt idx="1102">
                  <c:v>50.410000000000004</c:v>
                </c:pt>
                <c:pt idx="1103">
                  <c:v>50.57</c:v>
                </c:pt>
                <c:pt idx="1104">
                  <c:v>50.62</c:v>
                </c:pt>
                <c:pt idx="1105">
                  <c:v>50.660000000000004</c:v>
                </c:pt>
                <c:pt idx="1106">
                  <c:v>50.52</c:v>
                </c:pt>
                <c:pt idx="1107">
                  <c:v>50.470000000000006</c:v>
                </c:pt>
                <c:pt idx="1108">
                  <c:v>50.470000000000006</c:v>
                </c:pt>
              </c:numCache>
            </c:numRef>
          </c:val>
        </c:ser>
        <c:marker val="1"/>
        <c:axId val="60770944"/>
        <c:axId val="62351616"/>
      </c:lineChart>
      <c:catAx>
        <c:axId val="60770944"/>
        <c:scaling>
          <c:orientation val="minMax"/>
        </c:scaling>
        <c:axPos val="b"/>
        <c:numFmt formatCode="m/d/yyyy\ h:mm" sourceLinked="1"/>
        <c:majorTickMark val="none"/>
        <c:tickLblPos val="none"/>
        <c:crossAx val="62351616"/>
        <c:crosses val="autoZero"/>
        <c:lblAlgn val="ctr"/>
        <c:lblOffset val="100"/>
      </c:catAx>
      <c:valAx>
        <c:axId val="62351616"/>
        <c:scaling>
          <c:orientation val="minMax"/>
          <c:min val="35"/>
        </c:scaling>
        <c:axPos val="l"/>
        <c:majorGridlines/>
        <c:numFmt formatCode="General" sourceLinked="1"/>
        <c:majorTickMark val="none"/>
        <c:tickLblPos val="nextTo"/>
        <c:crossAx val="60770944"/>
        <c:crosses val="autoZero"/>
        <c:crossBetween val="between"/>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P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FF6A2A3B-186C-4154-8215-36E2BA14754D}" type="datetimeFigureOut">
              <a:rPr lang="en-US" smtClean="0"/>
              <a:t>8/7/2014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3C3051DF-213C-431C-8752-A867FDF9C9BA}" type="slidenum">
              <a:rPr lang="en-PH" smtClean="0"/>
              <a:t>‹#›</a:t>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FF6A2A3B-186C-4154-8215-36E2BA14754D}" type="datetimeFigureOut">
              <a:rPr lang="en-US" smtClean="0"/>
              <a:t>8/7/2014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3C3051DF-213C-431C-8752-A867FDF9C9BA}" type="slidenum">
              <a:rPr lang="en-PH" smtClean="0"/>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FF6A2A3B-186C-4154-8215-36E2BA14754D}" type="datetimeFigureOut">
              <a:rPr lang="en-US" smtClean="0"/>
              <a:t>8/7/2014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3C3051DF-213C-431C-8752-A867FDF9C9BA}" type="slidenum">
              <a:rPr lang="en-PH" smtClean="0"/>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FF6A2A3B-186C-4154-8215-36E2BA14754D}" type="datetimeFigureOut">
              <a:rPr lang="en-US" smtClean="0"/>
              <a:t>8/7/2014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3C3051DF-213C-431C-8752-A867FDF9C9BA}" type="slidenum">
              <a:rPr lang="en-PH" smtClean="0"/>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P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6A2A3B-186C-4154-8215-36E2BA14754D}" type="datetimeFigureOut">
              <a:rPr lang="en-US" smtClean="0"/>
              <a:t>8/7/2014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3C3051DF-213C-431C-8752-A867FDF9C9BA}" type="slidenum">
              <a:rPr lang="en-PH" smtClean="0"/>
              <a:t>‹#›</a:t>
            </a:fld>
            <a:endParaRPr lang="en-P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FF6A2A3B-186C-4154-8215-36E2BA14754D}" type="datetimeFigureOut">
              <a:rPr lang="en-US" smtClean="0"/>
              <a:t>8/7/2014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3C3051DF-213C-431C-8752-A867FDF9C9BA}" type="slidenum">
              <a:rPr lang="en-PH" smtClean="0"/>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P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FF6A2A3B-186C-4154-8215-36E2BA14754D}" type="datetimeFigureOut">
              <a:rPr lang="en-US" smtClean="0"/>
              <a:t>8/7/2014</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3C3051DF-213C-431C-8752-A867FDF9C9BA}" type="slidenum">
              <a:rPr lang="en-PH" smtClean="0"/>
              <a:t>‹#›</a:t>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FF6A2A3B-186C-4154-8215-36E2BA14754D}" type="datetimeFigureOut">
              <a:rPr lang="en-US" smtClean="0"/>
              <a:t>8/7/2014</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3C3051DF-213C-431C-8752-A867FDF9C9BA}" type="slidenum">
              <a:rPr lang="en-PH" smtClean="0"/>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A2A3B-186C-4154-8215-36E2BA14754D}" type="datetimeFigureOut">
              <a:rPr lang="en-US" smtClean="0"/>
              <a:t>8/7/2014</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3C3051DF-213C-431C-8752-A867FDF9C9BA}" type="slidenum">
              <a:rPr lang="en-PH" smtClean="0"/>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P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6A2A3B-186C-4154-8215-36E2BA14754D}" type="datetimeFigureOut">
              <a:rPr lang="en-US" smtClean="0"/>
              <a:t>8/7/2014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3C3051DF-213C-431C-8752-A867FDF9C9BA}" type="slidenum">
              <a:rPr lang="en-PH" smtClean="0"/>
              <a:t>‹#›</a:t>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P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6A2A3B-186C-4154-8215-36E2BA14754D}" type="datetimeFigureOut">
              <a:rPr lang="en-US" smtClean="0"/>
              <a:t>8/7/2014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3C3051DF-213C-431C-8752-A867FDF9C9BA}" type="slidenum">
              <a:rPr lang="en-PH" smtClean="0"/>
              <a:t>‹#›</a:t>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A2A3B-186C-4154-8215-36E2BA14754D}" type="datetimeFigureOut">
              <a:rPr lang="en-US" smtClean="0"/>
              <a:t>8/7/2014</a:t>
            </a:fld>
            <a:endParaRPr lang="en-P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051DF-213C-431C-8752-A867FDF9C9BA}" type="slidenum">
              <a:rPr lang="en-PH" smtClean="0"/>
              <a:t>‹#›</a:t>
            </a:fld>
            <a:endParaRPr lang="en-P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PH" dirty="0" smtClean="0"/>
              <a:t>Case 3</a:t>
            </a:r>
            <a:br>
              <a:rPr lang="en-PH" dirty="0" smtClean="0"/>
            </a:br>
            <a:r>
              <a:rPr lang="en-PH" dirty="0" smtClean="0"/>
              <a:t> Initial Results, Analysis &amp; Recommendations</a:t>
            </a:r>
            <a:endParaRPr lang="en-PH"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800" dirty="0" smtClean="0"/>
              <a:t>Node Coverage</a:t>
            </a:r>
            <a:endParaRPr lang="en-PH" sz="2800" dirty="0"/>
          </a:p>
        </p:txBody>
      </p:sp>
      <p:pic>
        <p:nvPicPr>
          <p:cNvPr id="6" name="Picture 5"/>
          <p:cNvPicPr>
            <a:picLocks noChangeAspect="1"/>
          </p:cNvPicPr>
          <p:nvPr/>
        </p:nvPicPr>
        <p:blipFill>
          <a:blip r:embed="rId2" cstate="print"/>
          <a:srcRect l="8869" t="14856" r="14856" b="21286"/>
          <a:stretch>
            <a:fillRect/>
          </a:stretch>
        </p:blipFill>
        <p:spPr>
          <a:xfrm>
            <a:off x="33867" y="3886200"/>
            <a:ext cx="4309533" cy="2705986"/>
          </a:xfrm>
          <a:prstGeom prst="rect">
            <a:avLst/>
          </a:prstGeom>
        </p:spPr>
      </p:pic>
      <p:graphicFrame>
        <p:nvGraphicFramePr>
          <p:cNvPr id="9" name="Table 8"/>
          <p:cNvGraphicFramePr>
            <a:graphicFrameLocks noGrp="1"/>
          </p:cNvGraphicFramePr>
          <p:nvPr/>
        </p:nvGraphicFramePr>
        <p:xfrm>
          <a:off x="152400" y="1524000"/>
          <a:ext cx="4038600" cy="2057400"/>
        </p:xfrm>
        <a:graphic>
          <a:graphicData uri="http://schemas.openxmlformats.org/drawingml/2006/table">
            <a:tbl>
              <a:tblPr/>
              <a:tblGrid>
                <a:gridCol w="673100"/>
                <a:gridCol w="673100"/>
                <a:gridCol w="673100"/>
                <a:gridCol w="673100"/>
                <a:gridCol w="673100"/>
                <a:gridCol w="673100"/>
              </a:tblGrid>
              <a:tr h="257175">
                <a:tc>
                  <a:txBody>
                    <a:bodyPr/>
                    <a:lstStyle/>
                    <a:p>
                      <a:pPr algn="ctr" fontAlgn="b"/>
                      <a:endParaRPr lang="en-PH" sz="1600" b="0"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Meters</a:t>
                      </a:r>
                    </a:p>
                  </a:txBody>
                  <a:tcPr marL="0" marR="0" marT="0" marB="0" anchor="b">
                    <a:lnL>
                      <a:noFill/>
                    </a:lnL>
                    <a:lnR>
                      <a:noFill/>
                    </a:lnR>
                    <a:lnT>
                      <a:noFill/>
                    </a:lnT>
                    <a:lnB>
                      <a:noFill/>
                    </a:lnB>
                  </a:tcPr>
                </a:tc>
                <a:tc>
                  <a:txBody>
                    <a:bodyPr/>
                    <a:lstStyle/>
                    <a:p>
                      <a:pPr algn="ctr" fontAlgn="b"/>
                      <a:endParaRPr lang="en-PH" sz="16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PH" sz="16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PH" sz="16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PH" sz="1600" b="0" i="0" u="none" strike="noStrike">
                        <a:solidFill>
                          <a:srgbClr val="000000"/>
                        </a:solidFill>
                        <a:latin typeface="Calibri"/>
                      </a:endParaRPr>
                    </a:p>
                  </a:txBody>
                  <a:tcPr marL="0" marR="0" marT="0" marB="0" anchor="b">
                    <a:lnL>
                      <a:noFill/>
                    </a:lnL>
                    <a:lnR>
                      <a:noFill/>
                    </a:lnR>
                    <a:lnT>
                      <a:noFill/>
                    </a:lnT>
                    <a:lnB>
                      <a:noFill/>
                    </a:lnB>
                  </a:tcPr>
                </a:tc>
              </a:tr>
              <a:tr h="257175">
                <a:tc>
                  <a:txBody>
                    <a:bodyPr/>
                    <a:lstStyle/>
                    <a:p>
                      <a:pPr algn="ctr" fontAlgn="b"/>
                      <a:r>
                        <a:rPr lang="en-PH" sz="1600" b="0" i="0" u="none" strike="noStrike">
                          <a:solidFill>
                            <a:srgbClr val="000000"/>
                          </a:solidFill>
                          <a:latin typeface="Calibri"/>
                        </a:rPr>
                        <a:t>Meters</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10</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15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20</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25</a:t>
                      </a:r>
                    </a:p>
                  </a:txBody>
                  <a:tcPr marL="0" marR="0" marT="0" marB="0" anchor="b">
                    <a:lnL>
                      <a:noFill/>
                    </a:lnL>
                    <a:lnR>
                      <a:noFill/>
                    </a:lnR>
                    <a:lnT>
                      <a:noFill/>
                    </a:lnT>
                    <a:lnB>
                      <a:noFill/>
                    </a:lnB>
                  </a:tcPr>
                </a:tc>
              </a:tr>
              <a:tr h="257175">
                <a:tc>
                  <a:txBody>
                    <a:bodyPr/>
                    <a:lstStyle/>
                    <a:p>
                      <a:pPr algn="ctr" fontAlgn="b"/>
                      <a:r>
                        <a:rPr lang="en-PH" sz="1600" b="0" i="0" u="none" strike="noStrike">
                          <a:solidFill>
                            <a:srgbClr val="000000"/>
                          </a:solidFill>
                          <a:latin typeface="Calibri"/>
                        </a:rPr>
                        <a:t>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2228</a:t>
                      </a:r>
                    </a:p>
                  </a:txBody>
                  <a:tcPr marL="0" marR="0" marT="0" marB="0" anchor="b">
                    <a:lnL>
                      <a:noFill/>
                    </a:lnL>
                    <a:lnR>
                      <a:noFill/>
                    </a:lnR>
                    <a:lnT>
                      <a:noFill/>
                    </a:lnT>
                    <a:lnB>
                      <a:noFill/>
                    </a:lnB>
                    <a:solidFill>
                      <a:srgbClr val="CCC0DA"/>
                    </a:solidFill>
                  </a:tcPr>
                </a:tc>
                <a:tc>
                  <a:txBody>
                    <a:bodyPr/>
                    <a:lstStyle/>
                    <a:p>
                      <a:pPr algn="ctr" fontAlgn="b"/>
                      <a:r>
                        <a:rPr lang="en-PH" sz="1600" b="0" i="0" u="none" strike="noStrike">
                          <a:solidFill>
                            <a:srgbClr val="000000"/>
                          </a:solidFill>
                          <a:latin typeface="Calibri"/>
                        </a:rPr>
                        <a:t>2228</a:t>
                      </a:r>
                    </a:p>
                  </a:txBody>
                  <a:tcPr marL="0" marR="0" marT="0" marB="0" anchor="b">
                    <a:lnL>
                      <a:noFill/>
                    </a:lnL>
                    <a:lnR>
                      <a:noFill/>
                    </a:lnR>
                    <a:lnT>
                      <a:noFill/>
                    </a:lnT>
                    <a:lnB>
                      <a:noFill/>
                    </a:lnB>
                    <a:solidFill>
                      <a:srgbClr val="CCC0DA"/>
                    </a:solidFill>
                  </a:tcPr>
                </a:tc>
                <a:tc>
                  <a:txBody>
                    <a:bodyPr/>
                    <a:lstStyle/>
                    <a:p>
                      <a:pPr algn="ctr" fontAlgn="b"/>
                      <a:r>
                        <a:rPr lang="en-PH" sz="1600" b="0" i="0" u="none" strike="noStrike">
                          <a:solidFill>
                            <a:srgbClr val="000000"/>
                          </a:solidFill>
                          <a:latin typeface="Calibri"/>
                        </a:rPr>
                        <a:t>2227</a:t>
                      </a:r>
                    </a:p>
                  </a:txBody>
                  <a:tcPr marL="0" marR="0" marT="0" marB="0" anchor="b">
                    <a:lnL>
                      <a:noFill/>
                    </a:lnL>
                    <a:lnR>
                      <a:noFill/>
                    </a:lnR>
                    <a:lnT>
                      <a:noFill/>
                    </a:lnT>
                    <a:lnB>
                      <a:noFill/>
                    </a:lnB>
                    <a:solidFill>
                      <a:srgbClr val="00B0F0"/>
                    </a:solidFill>
                  </a:tcPr>
                </a:tc>
                <a:tc>
                  <a:txBody>
                    <a:bodyPr/>
                    <a:lstStyle/>
                    <a:p>
                      <a:pPr algn="ctr" fontAlgn="b"/>
                      <a:r>
                        <a:rPr lang="en-PH" sz="1600" b="0" i="0" u="none" strike="noStrike">
                          <a:solidFill>
                            <a:srgbClr val="000000"/>
                          </a:solidFill>
                          <a:latin typeface="Calibri"/>
                        </a:rPr>
                        <a:t>2227</a:t>
                      </a:r>
                    </a:p>
                  </a:txBody>
                  <a:tcPr marL="0" marR="0" marT="0" marB="0" anchor="b">
                    <a:lnL>
                      <a:noFill/>
                    </a:lnL>
                    <a:lnR>
                      <a:noFill/>
                    </a:lnR>
                    <a:lnT>
                      <a:noFill/>
                    </a:lnT>
                    <a:lnB>
                      <a:noFill/>
                    </a:lnB>
                    <a:solidFill>
                      <a:srgbClr val="00B0F0"/>
                    </a:solidFill>
                  </a:tcPr>
                </a:tc>
                <a:tc>
                  <a:txBody>
                    <a:bodyPr/>
                    <a:lstStyle/>
                    <a:p>
                      <a:pPr algn="ctr" fontAlgn="b"/>
                      <a:r>
                        <a:rPr lang="en-PH" sz="1600" b="0" i="0" u="none" strike="noStrike">
                          <a:solidFill>
                            <a:srgbClr val="000000"/>
                          </a:solidFill>
                          <a:latin typeface="Calibri"/>
                        </a:rPr>
                        <a:t>2223</a:t>
                      </a:r>
                    </a:p>
                  </a:txBody>
                  <a:tcPr marL="0" marR="0" marT="0" marB="0" anchor="b">
                    <a:lnL>
                      <a:noFill/>
                    </a:lnL>
                    <a:lnR>
                      <a:noFill/>
                    </a:lnR>
                    <a:lnT>
                      <a:noFill/>
                    </a:lnT>
                    <a:lnB>
                      <a:noFill/>
                    </a:lnB>
                    <a:solidFill>
                      <a:srgbClr val="92D050"/>
                    </a:solidFill>
                  </a:tcPr>
                </a:tc>
              </a:tr>
              <a:tr h="257175">
                <a:tc>
                  <a:txBody>
                    <a:bodyPr/>
                    <a:lstStyle/>
                    <a:p>
                      <a:pPr algn="ctr" fontAlgn="b"/>
                      <a:r>
                        <a:rPr lang="en-PH" sz="1600" b="0" i="0" u="none" strike="noStrike">
                          <a:solidFill>
                            <a:srgbClr val="000000"/>
                          </a:solidFill>
                          <a:latin typeface="Calibri"/>
                        </a:rPr>
                        <a:t>10</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2228</a:t>
                      </a:r>
                    </a:p>
                  </a:txBody>
                  <a:tcPr marL="0" marR="0" marT="0" marB="0" anchor="b">
                    <a:lnL>
                      <a:noFill/>
                    </a:lnL>
                    <a:lnR>
                      <a:noFill/>
                    </a:lnR>
                    <a:lnT>
                      <a:noFill/>
                    </a:lnT>
                    <a:lnB>
                      <a:noFill/>
                    </a:lnB>
                    <a:solidFill>
                      <a:srgbClr val="CCC0DA"/>
                    </a:solidFill>
                  </a:tcPr>
                </a:tc>
                <a:tc>
                  <a:txBody>
                    <a:bodyPr/>
                    <a:lstStyle/>
                    <a:p>
                      <a:pPr algn="ctr" fontAlgn="b"/>
                      <a:r>
                        <a:rPr lang="en-PH" sz="1600" b="0" i="0" u="none" strike="noStrike">
                          <a:solidFill>
                            <a:srgbClr val="000000"/>
                          </a:solidFill>
                          <a:latin typeface="Calibri"/>
                        </a:rPr>
                        <a:t>2228</a:t>
                      </a:r>
                    </a:p>
                  </a:txBody>
                  <a:tcPr marL="0" marR="0" marT="0" marB="0" anchor="b">
                    <a:lnL>
                      <a:noFill/>
                    </a:lnL>
                    <a:lnR>
                      <a:noFill/>
                    </a:lnR>
                    <a:lnT>
                      <a:noFill/>
                    </a:lnT>
                    <a:lnB>
                      <a:noFill/>
                    </a:lnB>
                    <a:solidFill>
                      <a:srgbClr val="CCC0DA"/>
                    </a:solidFill>
                  </a:tcPr>
                </a:tc>
                <a:tc>
                  <a:txBody>
                    <a:bodyPr/>
                    <a:lstStyle/>
                    <a:p>
                      <a:pPr algn="ctr" fontAlgn="b"/>
                      <a:r>
                        <a:rPr lang="en-PH" sz="1600" b="0" i="0" u="none" strike="noStrike">
                          <a:solidFill>
                            <a:srgbClr val="000000"/>
                          </a:solidFill>
                          <a:latin typeface="Calibri"/>
                        </a:rPr>
                        <a:t>2227</a:t>
                      </a:r>
                    </a:p>
                  </a:txBody>
                  <a:tcPr marL="0" marR="0" marT="0" marB="0" anchor="b">
                    <a:lnL>
                      <a:noFill/>
                    </a:lnL>
                    <a:lnR>
                      <a:noFill/>
                    </a:lnR>
                    <a:lnT>
                      <a:noFill/>
                    </a:lnT>
                    <a:lnB>
                      <a:noFill/>
                    </a:lnB>
                    <a:solidFill>
                      <a:srgbClr val="00B0F0"/>
                    </a:solidFill>
                  </a:tcPr>
                </a:tc>
                <a:tc>
                  <a:txBody>
                    <a:bodyPr/>
                    <a:lstStyle/>
                    <a:p>
                      <a:pPr algn="ctr" fontAlgn="b"/>
                      <a:r>
                        <a:rPr lang="en-PH" sz="1600" b="0" i="0" u="none" strike="noStrike">
                          <a:solidFill>
                            <a:srgbClr val="000000"/>
                          </a:solidFill>
                          <a:latin typeface="Calibri"/>
                        </a:rPr>
                        <a:t>2227</a:t>
                      </a:r>
                    </a:p>
                  </a:txBody>
                  <a:tcPr marL="0" marR="0" marT="0" marB="0" anchor="b">
                    <a:lnL>
                      <a:noFill/>
                    </a:lnL>
                    <a:lnR>
                      <a:noFill/>
                    </a:lnR>
                    <a:lnT>
                      <a:noFill/>
                    </a:lnT>
                    <a:lnB>
                      <a:noFill/>
                    </a:lnB>
                    <a:solidFill>
                      <a:srgbClr val="00B0F0"/>
                    </a:solidFill>
                  </a:tcPr>
                </a:tc>
                <a:tc>
                  <a:txBody>
                    <a:bodyPr/>
                    <a:lstStyle/>
                    <a:p>
                      <a:pPr algn="ctr" fontAlgn="b"/>
                      <a:r>
                        <a:rPr lang="en-PH" sz="1600" b="0" i="0" u="none" strike="noStrike">
                          <a:solidFill>
                            <a:srgbClr val="000000"/>
                          </a:solidFill>
                          <a:latin typeface="Calibri"/>
                        </a:rPr>
                        <a:t>2223</a:t>
                      </a:r>
                    </a:p>
                  </a:txBody>
                  <a:tcPr marL="0" marR="0" marT="0" marB="0" anchor="b">
                    <a:lnL>
                      <a:noFill/>
                    </a:lnL>
                    <a:lnR>
                      <a:noFill/>
                    </a:lnR>
                    <a:lnT>
                      <a:noFill/>
                    </a:lnT>
                    <a:lnB>
                      <a:noFill/>
                    </a:lnB>
                    <a:solidFill>
                      <a:srgbClr val="92D050"/>
                    </a:solidFill>
                  </a:tcPr>
                </a:tc>
              </a:tr>
              <a:tr h="257175">
                <a:tc>
                  <a:txBody>
                    <a:bodyPr/>
                    <a:lstStyle/>
                    <a:p>
                      <a:pPr algn="ctr" fontAlgn="b"/>
                      <a:r>
                        <a:rPr lang="en-PH" sz="1600" b="0" i="0" u="none" strike="noStrike">
                          <a:solidFill>
                            <a:srgbClr val="000000"/>
                          </a:solidFill>
                          <a:latin typeface="Calibri"/>
                        </a:rPr>
                        <a:t>15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2224</a:t>
                      </a:r>
                    </a:p>
                  </a:txBody>
                  <a:tcPr marL="0" marR="0" marT="0" marB="0" anchor="b">
                    <a:lnL>
                      <a:noFill/>
                    </a:lnL>
                    <a:lnR>
                      <a:noFill/>
                    </a:lnR>
                    <a:lnT>
                      <a:noFill/>
                    </a:lnT>
                    <a:lnB>
                      <a:noFill/>
                    </a:lnB>
                    <a:solidFill>
                      <a:srgbClr val="B6DDE8"/>
                    </a:solidFill>
                  </a:tcPr>
                </a:tc>
                <a:tc>
                  <a:txBody>
                    <a:bodyPr/>
                    <a:lstStyle/>
                    <a:p>
                      <a:pPr algn="ctr" fontAlgn="b"/>
                      <a:r>
                        <a:rPr lang="en-PH" sz="1600" b="0" i="0" u="none" strike="noStrike" dirty="0">
                          <a:solidFill>
                            <a:srgbClr val="000000"/>
                          </a:solidFill>
                          <a:latin typeface="Calibri"/>
                        </a:rPr>
                        <a:t>2224</a:t>
                      </a:r>
                    </a:p>
                  </a:txBody>
                  <a:tcPr marL="0" marR="0" marT="0" marB="0" anchor="b">
                    <a:lnL>
                      <a:noFill/>
                    </a:lnL>
                    <a:lnR>
                      <a:noFill/>
                    </a:lnR>
                    <a:lnT>
                      <a:noFill/>
                    </a:lnT>
                    <a:lnB>
                      <a:noFill/>
                    </a:lnB>
                    <a:solidFill>
                      <a:srgbClr val="B6DDE8"/>
                    </a:solidFill>
                  </a:tcPr>
                </a:tc>
                <a:tc>
                  <a:txBody>
                    <a:bodyPr/>
                    <a:lstStyle/>
                    <a:p>
                      <a:pPr algn="ctr" fontAlgn="b"/>
                      <a:r>
                        <a:rPr lang="en-PH" sz="1600" b="0" i="0" u="none" strike="noStrike">
                          <a:solidFill>
                            <a:srgbClr val="000000"/>
                          </a:solidFill>
                          <a:latin typeface="Calibri"/>
                        </a:rPr>
                        <a:t>2226</a:t>
                      </a:r>
                    </a:p>
                  </a:txBody>
                  <a:tcPr marL="0" marR="0" marT="0" marB="0" anchor="b">
                    <a:lnL>
                      <a:noFill/>
                    </a:lnL>
                    <a:lnR>
                      <a:noFill/>
                    </a:lnR>
                    <a:lnT>
                      <a:noFill/>
                    </a:lnT>
                    <a:lnB>
                      <a:noFill/>
                    </a:lnB>
                    <a:solidFill>
                      <a:srgbClr val="FDE9D9"/>
                    </a:solidFill>
                  </a:tcPr>
                </a:tc>
                <a:tc>
                  <a:txBody>
                    <a:bodyPr/>
                    <a:lstStyle/>
                    <a:p>
                      <a:pPr algn="ctr" fontAlgn="b"/>
                      <a:r>
                        <a:rPr lang="en-PH" sz="1600" b="0" i="0" u="none" strike="noStrike">
                          <a:solidFill>
                            <a:srgbClr val="000000"/>
                          </a:solidFill>
                          <a:latin typeface="Calibri"/>
                        </a:rPr>
                        <a:t>2226</a:t>
                      </a:r>
                    </a:p>
                  </a:txBody>
                  <a:tcPr marL="0" marR="0" marT="0" marB="0" anchor="b">
                    <a:lnL>
                      <a:noFill/>
                    </a:lnL>
                    <a:lnR>
                      <a:noFill/>
                    </a:lnR>
                    <a:lnT>
                      <a:noFill/>
                    </a:lnT>
                    <a:lnB>
                      <a:noFill/>
                    </a:lnB>
                    <a:solidFill>
                      <a:srgbClr val="FDE9D9"/>
                    </a:solidFill>
                  </a:tcPr>
                </a:tc>
                <a:tc>
                  <a:txBody>
                    <a:bodyPr/>
                    <a:lstStyle/>
                    <a:p>
                      <a:pPr algn="ctr" fontAlgn="b"/>
                      <a:r>
                        <a:rPr lang="en-PH" sz="1600" b="0" i="0" u="none" strike="noStrike">
                          <a:solidFill>
                            <a:srgbClr val="000000"/>
                          </a:solidFill>
                          <a:latin typeface="Calibri"/>
                        </a:rPr>
                        <a:t>2223</a:t>
                      </a:r>
                    </a:p>
                  </a:txBody>
                  <a:tcPr marL="0" marR="0" marT="0" marB="0" anchor="b">
                    <a:lnL>
                      <a:noFill/>
                    </a:lnL>
                    <a:lnR>
                      <a:noFill/>
                    </a:lnR>
                    <a:lnT>
                      <a:noFill/>
                    </a:lnT>
                    <a:lnB>
                      <a:noFill/>
                    </a:lnB>
                    <a:solidFill>
                      <a:srgbClr val="92D050"/>
                    </a:solidFill>
                  </a:tcPr>
                </a:tc>
              </a:tr>
              <a:tr h="257175">
                <a:tc>
                  <a:txBody>
                    <a:bodyPr/>
                    <a:lstStyle/>
                    <a:p>
                      <a:pPr algn="ctr" fontAlgn="b"/>
                      <a:r>
                        <a:rPr lang="en-PH" sz="1600" b="0" i="0" u="none" strike="noStrike">
                          <a:solidFill>
                            <a:srgbClr val="000000"/>
                          </a:solidFill>
                          <a:latin typeface="Calibri"/>
                        </a:rPr>
                        <a:t>20</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2224</a:t>
                      </a:r>
                    </a:p>
                  </a:txBody>
                  <a:tcPr marL="0" marR="0" marT="0" marB="0" anchor="b">
                    <a:lnL>
                      <a:noFill/>
                    </a:lnL>
                    <a:lnR>
                      <a:noFill/>
                    </a:lnR>
                    <a:lnT>
                      <a:noFill/>
                    </a:lnT>
                    <a:lnB>
                      <a:noFill/>
                    </a:lnB>
                    <a:solidFill>
                      <a:srgbClr val="B6DDE8"/>
                    </a:solidFill>
                  </a:tcPr>
                </a:tc>
                <a:tc>
                  <a:txBody>
                    <a:bodyPr/>
                    <a:lstStyle/>
                    <a:p>
                      <a:pPr algn="ctr" fontAlgn="b"/>
                      <a:r>
                        <a:rPr lang="en-PH" sz="1600" b="0" i="0" u="none" strike="noStrike">
                          <a:solidFill>
                            <a:srgbClr val="000000"/>
                          </a:solidFill>
                          <a:latin typeface="Calibri"/>
                        </a:rPr>
                        <a:t>2224</a:t>
                      </a:r>
                    </a:p>
                  </a:txBody>
                  <a:tcPr marL="0" marR="0" marT="0" marB="0" anchor="b">
                    <a:lnL>
                      <a:noFill/>
                    </a:lnL>
                    <a:lnR>
                      <a:noFill/>
                    </a:lnR>
                    <a:lnT>
                      <a:noFill/>
                    </a:lnT>
                    <a:lnB>
                      <a:noFill/>
                    </a:lnB>
                    <a:solidFill>
                      <a:srgbClr val="B6DDE8"/>
                    </a:solidFill>
                  </a:tcPr>
                </a:tc>
                <a:tc>
                  <a:txBody>
                    <a:bodyPr/>
                    <a:lstStyle/>
                    <a:p>
                      <a:pPr algn="ctr" fontAlgn="b"/>
                      <a:r>
                        <a:rPr lang="en-PH" sz="1600" b="0" i="0" u="none" strike="noStrike">
                          <a:solidFill>
                            <a:srgbClr val="000000"/>
                          </a:solidFill>
                          <a:latin typeface="Calibri"/>
                        </a:rPr>
                        <a:t>2226</a:t>
                      </a:r>
                    </a:p>
                  </a:txBody>
                  <a:tcPr marL="0" marR="0" marT="0" marB="0" anchor="b">
                    <a:lnL>
                      <a:noFill/>
                    </a:lnL>
                    <a:lnR>
                      <a:noFill/>
                    </a:lnR>
                    <a:lnT>
                      <a:noFill/>
                    </a:lnT>
                    <a:lnB>
                      <a:noFill/>
                    </a:lnB>
                    <a:solidFill>
                      <a:srgbClr val="FDE9D9"/>
                    </a:solidFill>
                  </a:tcPr>
                </a:tc>
                <a:tc>
                  <a:txBody>
                    <a:bodyPr/>
                    <a:lstStyle/>
                    <a:p>
                      <a:pPr algn="ctr" fontAlgn="b"/>
                      <a:r>
                        <a:rPr lang="en-PH" sz="1600" b="0" i="0" u="none" strike="noStrike">
                          <a:solidFill>
                            <a:srgbClr val="000000"/>
                          </a:solidFill>
                          <a:latin typeface="Calibri"/>
                        </a:rPr>
                        <a:t>2226</a:t>
                      </a:r>
                    </a:p>
                  </a:txBody>
                  <a:tcPr marL="0" marR="0" marT="0" marB="0" anchor="b">
                    <a:lnL>
                      <a:noFill/>
                    </a:lnL>
                    <a:lnR>
                      <a:noFill/>
                    </a:lnR>
                    <a:lnT>
                      <a:noFill/>
                    </a:lnT>
                    <a:lnB>
                      <a:noFill/>
                    </a:lnB>
                    <a:solidFill>
                      <a:srgbClr val="FDE9D9"/>
                    </a:solidFill>
                  </a:tcPr>
                </a:tc>
                <a:tc>
                  <a:txBody>
                    <a:bodyPr/>
                    <a:lstStyle/>
                    <a:p>
                      <a:pPr algn="ctr" fontAlgn="b"/>
                      <a:r>
                        <a:rPr lang="en-PH" sz="1600" b="0" i="0" u="none" strike="noStrike" dirty="0">
                          <a:solidFill>
                            <a:srgbClr val="000000"/>
                          </a:solidFill>
                          <a:latin typeface="Calibri"/>
                        </a:rPr>
                        <a:t>2229</a:t>
                      </a:r>
                    </a:p>
                  </a:txBody>
                  <a:tcPr marL="0" marR="0" marT="0" marB="0" anchor="b">
                    <a:lnL>
                      <a:noFill/>
                    </a:lnL>
                    <a:lnR>
                      <a:noFill/>
                    </a:lnR>
                    <a:lnT>
                      <a:noFill/>
                    </a:lnT>
                    <a:lnB>
                      <a:noFill/>
                    </a:lnB>
                    <a:solidFill>
                      <a:srgbClr val="D99795"/>
                    </a:solidFill>
                  </a:tcPr>
                </a:tc>
              </a:tr>
              <a:tr h="257175">
                <a:tc>
                  <a:txBody>
                    <a:bodyPr/>
                    <a:lstStyle/>
                    <a:p>
                      <a:pPr algn="ctr" fontAlgn="b"/>
                      <a:r>
                        <a:rPr lang="en-PH" sz="1600" b="0" i="0" u="none" strike="noStrike">
                          <a:solidFill>
                            <a:srgbClr val="000000"/>
                          </a:solidFill>
                          <a:latin typeface="Calibri"/>
                        </a:rPr>
                        <a:t>25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2222</a:t>
                      </a:r>
                    </a:p>
                  </a:txBody>
                  <a:tcPr marL="0" marR="0" marT="0" marB="0" anchor="b">
                    <a:lnL>
                      <a:noFill/>
                    </a:lnL>
                    <a:lnR>
                      <a:noFill/>
                    </a:lnR>
                    <a:lnT>
                      <a:noFill/>
                    </a:lnT>
                    <a:lnB>
                      <a:noFill/>
                    </a:lnB>
                    <a:solidFill>
                      <a:srgbClr val="FAC090"/>
                    </a:solidFill>
                  </a:tcPr>
                </a:tc>
                <a:tc>
                  <a:txBody>
                    <a:bodyPr/>
                    <a:lstStyle/>
                    <a:p>
                      <a:pPr algn="ctr" fontAlgn="b"/>
                      <a:r>
                        <a:rPr lang="en-PH" sz="1600" b="0" i="0" u="none" strike="noStrike">
                          <a:solidFill>
                            <a:srgbClr val="000000"/>
                          </a:solidFill>
                          <a:latin typeface="Calibri"/>
                        </a:rPr>
                        <a:t>2222</a:t>
                      </a:r>
                    </a:p>
                  </a:txBody>
                  <a:tcPr marL="0" marR="0" marT="0" marB="0" anchor="b">
                    <a:lnL>
                      <a:noFill/>
                    </a:lnL>
                    <a:lnR>
                      <a:noFill/>
                    </a:lnR>
                    <a:lnT>
                      <a:noFill/>
                    </a:lnT>
                    <a:lnB>
                      <a:noFill/>
                    </a:lnB>
                    <a:solidFill>
                      <a:srgbClr val="FAC090"/>
                    </a:solidFill>
                  </a:tcPr>
                </a:tc>
                <a:tc>
                  <a:txBody>
                    <a:bodyPr/>
                    <a:lstStyle/>
                    <a:p>
                      <a:pPr algn="ctr" fontAlgn="b"/>
                      <a:r>
                        <a:rPr lang="en-PH" sz="1600" b="0" i="0" u="none" strike="noStrike">
                          <a:solidFill>
                            <a:srgbClr val="000000"/>
                          </a:solidFill>
                          <a:latin typeface="Calibri"/>
                        </a:rPr>
                        <a:t>2225</a:t>
                      </a:r>
                    </a:p>
                  </a:txBody>
                  <a:tcPr marL="0" marR="0" marT="0" marB="0" anchor="b">
                    <a:lnL>
                      <a:noFill/>
                    </a:lnL>
                    <a:lnR>
                      <a:noFill/>
                    </a:lnR>
                    <a:lnT>
                      <a:noFill/>
                    </a:lnT>
                    <a:lnB>
                      <a:noFill/>
                    </a:lnB>
                    <a:solidFill>
                      <a:srgbClr val="DDD9C3"/>
                    </a:solidFill>
                  </a:tcPr>
                </a:tc>
                <a:tc>
                  <a:txBody>
                    <a:bodyPr/>
                    <a:lstStyle/>
                    <a:p>
                      <a:pPr algn="ctr" fontAlgn="b"/>
                      <a:r>
                        <a:rPr lang="en-PH" sz="1600" b="0" i="0" u="none" strike="noStrike">
                          <a:solidFill>
                            <a:srgbClr val="000000"/>
                          </a:solidFill>
                          <a:latin typeface="Calibri"/>
                        </a:rPr>
                        <a:t>2225</a:t>
                      </a:r>
                    </a:p>
                  </a:txBody>
                  <a:tcPr marL="0" marR="0" marT="0" marB="0" anchor="b">
                    <a:lnL>
                      <a:noFill/>
                    </a:lnL>
                    <a:lnR>
                      <a:noFill/>
                    </a:lnR>
                    <a:lnT>
                      <a:noFill/>
                    </a:lnT>
                    <a:lnB>
                      <a:noFill/>
                    </a:lnB>
                    <a:solidFill>
                      <a:srgbClr val="DDD9C3"/>
                    </a:solidFill>
                  </a:tcPr>
                </a:tc>
                <a:tc>
                  <a:txBody>
                    <a:bodyPr/>
                    <a:lstStyle/>
                    <a:p>
                      <a:pPr algn="ctr" fontAlgn="b"/>
                      <a:r>
                        <a:rPr lang="en-PH" sz="1600" b="0" i="0" u="none" strike="noStrike">
                          <a:solidFill>
                            <a:srgbClr val="000000"/>
                          </a:solidFill>
                          <a:latin typeface="Calibri"/>
                        </a:rPr>
                        <a:t>2229</a:t>
                      </a:r>
                    </a:p>
                  </a:txBody>
                  <a:tcPr marL="0" marR="0" marT="0" marB="0" anchor="b">
                    <a:lnL>
                      <a:noFill/>
                    </a:lnL>
                    <a:lnR>
                      <a:noFill/>
                    </a:lnR>
                    <a:lnT>
                      <a:noFill/>
                    </a:lnT>
                    <a:lnB>
                      <a:noFill/>
                    </a:lnB>
                    <a:solidFill>
                      <a:srgbClr val="D99795"/>
                    </a:solidFill>
                  </a:tcPr>
                </a:tc>
              </a:tr>
              <a:tr h="257175">
                <a:tc>
                  <a:txBody>
                    <a:bodyPr/>
                    <a:lstStyle/>
                    <a:p>
                      <a:pPr algn="ctr" fontAlgn="b"/>
                      <a:r>
                        <a:rPr lang="en-PH" sz="1600" b="0" i="0" u="none" strike="noStrike">
                          <a:solidFill>
                            <a:srgbClr val="000000"/>
                          </a:solidFill>
                          <a:latin typeface="Calibri"/>
                        </a:rPr>
                        <a:t>30</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2222</a:t>
                      </a:r>
                    </a:p>
                  </a:txBody>
                  <a:tcPr marL="0" marR="0" marT="0" marB="0" anchor="b">
                    <a:lnL>
                      <a:noFill/>
                    </a:lnL>
                    <a:lnR>
                      <a:noFill/>
                    </a:lnR>
                    <a:lnT>
                      <a:noFill/>
                    </a:lnT>
                    <a:lnB>
                      <a:noFill/>
                    </a:lnB>
                    <a:solidFill>
                      <a:srgbClr val="FAC090"/>
                    </a:solidFill>
                  </a:tcPr>
                </a:tc>
                <a:tc>
                  <a:txBody>
                    <a:bodyPr/>
                    <a:lstStyle/>
                    <a:p>
                      <a:pPr algn="ctr" fontAlgn="b"/>
                      <a:r>
                        <a:rPr lang="en-PH" sz="1600" b="0" i="0" u="none" strike="noStrike">
                          <a:solidFill>
                            <a:srgbClr val="000000"/>
                          </a:solidFill>
                          <a:latin typeface="Calibri"/>
                        </a:rPr>
                        <a:t>2222</a:t>
                      </a:r>
                    </a:p>
                  </a:txBody>
                  <a:tcPr marL="0" marR="0" marT="0" marB="0" anchor="b">
                    <a:lnL>
                      <a:noFill/>
                    </a:lnL>
                    <a:lnR>
                      <a:noFill/>
                    </a:lnR>
                    <a:lnT>
                      <a:noFill/>
                    </a:lnT>
                    <a:lnB>
                      <a:noFill/>
                    </a:lnB>
                    <a:solidFill>
                      <a:srgbClr val="FAC090"/>
                    </a:solidFill>
                  </a:tcPr>
                </a:tc>
                <a:tc>
                  <a:txBody>
                    <a:bodyPr/>
                    <a:lstStyle/>
                    <a:p>
                      <a:pPr algn="ctr" fontAlgn="b"/>
                      <a:r>
                        <a:rPr lang="en-PH" sz="1600" b="0" i="0" u="none" strike="noStrike">
                          <a:solidFill>
                            <a:srgbClr val="000000"/>
                          </a:solidFill>
                          <a:latin typeface="Calibri"/>
                        </a:rPr>
                        <a:t>2225</a:t>
                      </a:r>
                    </a:p>
                  </a:txBody>
                  <a:tcPr marL="0" marR="0" marT="0" marB="0" anchor="b">
                    <a:lnL>
                      <a:noFill/>
                    </a:lnL>
                    <a:lnR>
                      <a:noFill/>
                    </a:lnR>
                    <a:lnT>
                      <a:noFill/>
                    </a:lnT>
                    <a:lnB>
                      <a:noFill/>
                    </a:lnB>
                    <a:solidFill>
                      <a:srgbClr val="DDD9C3"/>
                    </a:solidFill>
                  </a:tcPr>
                </a:tc>
                <a:tc>
                  <a:txBody>
                    <a:bodyPr/>
                    <a:lstStyle/>
                    <a:p>
                      <a:pPr algn="ctr" fontAlgn="b"/>
                      <a:r>
                        <a:rPr lang="en-PH" sz="1600" b="0" i="0" u="none" strike="noStrike">
                          <a:solidFill>
                            <a:srgbClr val="000000"/>
                          </a:solidFill>
                          <a:latin typeface="Calibri"/>
                        </a:rPr>
                        <a:t>2225</a:t>
                      </a:r>
                    </a:p>
                  </a:txBody>
                  <a:tcPr marL="0" marR="0" marT="0" marB="0" anchor="b">
                    <a:lnL>
                      <a:noFill/>
                    </a:lnL>
                    <a:lnR>
                      <a:noFill/>
                    </a:lnR>
                    <a:lnT>
                      <a:noFill/>
                    </a:lnT>
                    <a:lnB>
                      <a:noFill/>
                    </a:lnB>
                    <a:solidFill>
                      <a:srgbClr val="DDD9C3"/>
                    </a:solidFill>
                  </a:tcPr>
                </a:tc>
                <a:tc>
                  <a:txBody>
                    <a:bodyPr/>
                    <a:lstStyle/>
                    <a:p>
                      <a:pPr algn="ctr" fontAlgn="b"/>
                      <a:r>
                        <a:rPr lang="en-PH" sz="1600" b="0" i="0" u="none" strike="noStrike" dirty="0">
                          <a:solidFill>
                            <a:srgbClr val="000000"/>
                          </a:solidFill>
                          <a:latin typeface="Calibri"/>
                        </a:rPr>
                        <a:t>2229</a:t>
                      </a:r>
                    </a:p>
                  </a:txBody>
                  <a:tcPr marL="0" marR="0" marT="0" marB="0" anchor="b">
                    <a:lnL>
                      <a:noFill/>
                    </a:lnL>
                    <a:lnR>
                      <a:noFill/>
                    </a:lnR>
                    <a:lnT>
                      <a:noFill/>
                    </a:lnT>
                    <a:lnB>
                      <a:noFill/>
                    </a:lnB>
                    <a:solidFill>
                      <a:srgbClr val="D99795"/>
                    </a:solidFill>
                  </a:tcPr>
                </a:tc>
              </a:tr>
            </a:tbl>
          </a:graphicData>
        </a:graphic>
      </p:graphicFrame>
      <p:graphicFrame>
        <p:nvGraphicFramePr>
          <p:cNvPr id="7" name="Table 6"/>
          <p:cNvGraphicFramePr>
            <a:graphicFrameLocks noGrp="1"/>
          </p:cNvGraphicFramePr>
          <p:nvPr/>
        </p:nvGraphicFramePr>
        <p:xfrm>
          <a:off x="4495799" y="1295403"/>
          <a:ext cx="4343403" cy="2666997"/>
        </p:xfrm>
        <a:graphic>
          <a:graphicData uri="http://schemas.openxmlformats.org/drawingml/2006/table">
            <a:tbl>
              <a:tblPr/>
              <a:tblGrid>
                <a:gridCol w="710941"/>
                <a:gridCol w="788698"/>
                <a:gridCol w="710941"/>
                <a:gridCol w="710941"/>
                <a:gridCol w="710941"/>
                <a:gridCol w="710941"/>
              </a:tblGrid>
              <a:tr h="296333">
                <a:tc gridSpan="6">
                  <a:txBody>
                    <a:bodyPr/>
                    <a:lstStyle/>
                    <a:p>
                      <a:pPr algn="ctr" fontAlgn="b"/>
                      <a:r>
                        <a:rPr lang="en-PH" sz="1600" b="0" i="0" u="none" strike="noStrike" dirty="0">
                          <a:solidFill>
                            <a:srgbClr val="000000"/>
                          </a:solidFill>
                          <a:latin typeface="Calibri"/>
                        </a:rPr>
                        <a:t>MINIMUM TEMPERATURE</a:t>
                      </a:r>
                    </a:p>
                  </a:txBody>
                  <a:tcPr marL="0" marR="0" marT="0" marB="0" anchor="b">
                    <a:lnL>
                      <a:noFill/>
                    </a:lnL>
                    <a:lnR>
                      <a:noFill/>
                    </a:lnR>
                    <a:lnT>
                      <a:noFill/>
                    </a:lnT>
                    <a:lnB>
                      <a:noFill/>
                    </a:lnB>
                    <a:solidFill>
                      <a:srgbClr val="FFFF00"/>
                    </a:solidFill>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r>
              <a:tr h="296333">
                <a:tc>
                  <a:txBody>
                    <a:bodyPr/>
                    <a:lstStyle/>
                    <a:p>
                      <a:pPr algn="ctr" fontAlgn="b"/>
                      <a:r>
                        <a:rPr lang="en-PH" sz="1600" b="0" i="0" u="none" strike="noStrike">
                          <a:solidFill>
                            <a:srgbClr val="000000"/>
                          </a:solidFill>
                          <a:latin typeface="Calibri"/>
                        </a:rPr>
                        <a:t>meters</a:t>
                      </a:r>
                    </a:p>
                  </a:txBody>
                  <a:tcPr marL="0" marR="0" marT="0" marB="0" anchor="b">
                    <a:lnL>
                      <a:noFill/>
                    </a:lnL>
                    <a:lnR>
                      <a:noFill/>
                    </a:lnR>
                    <a:lnT>
                      <a:noFill/>
                    </a:lnT>
                    <a:lnB>
                      <a:noFill/>
                    </a:lnB>
                  </a:tcPr>
                </a:tc>
                <a:tc>
                  <a:txBody>
                    <a:bodyPr/>
                    <a:lstStyle/>
                    <a:p>
                      <a:pPr algn="ctr" fontAlgn="b"/>
                      <a:endParaRPr lang="en-PH" sz="16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PH" sz="16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PH" sz="16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PH" sz="16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PH" sz="1600" b="0" i="0" u="none" strike="noStrike">
                        <a:solidFill>
                          <a:srgbClr val="000000"/>
                        </a:solidFill>
                        <a:latin typeface="Calibri"/>
                      </a:endParaRPr>
                    </a:p>
                  </a:txBody>
                  <a:tcPr marL="0" marR="0" marT="0" marB="0" anchor="b">
                    <a:lnL>
                      <a:noFill/>
                    </a:lnL>
                    <a:lnR>
                      <a:noFill/>
                    </a:lnR>
                    <a:lnT>
                      <a:noFill/>
                    </a:lnT>
                    <a:lnB>
                      <a:noFill/>
                    </a:lnB>
                  </a:tcPr>
                </a:tc>
              </a:tr>
              <a:tr h="296333">
                <a:tc>
                  <a:txBody>
                    <a:bodyPr/>
                    <a:lstStyle/>
                    <a:p>
                      <a:pPr algn="ctr" fontAlgn="b"/>
                      <a:endParaRPr lang="en-PH" sz="16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10</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15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20</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25</a:t>
                      </a:r>
                    </a:p>
                  </a:txBody>
                  <a:tcPr marL="0" marR="0" marT="0" marB="0" anchor="b">
                    <a:lnL>
                      <a:noFill/>
                    </a:lnL>
                    <a:lnR>
                      <a:noFill/>
                    </a:lnR>
                    <a:lnT>
                      <a:noFill/>
                    </a:lnT>
                    <a:lnB>
                      <a:noFill/>
                    </a:lnB>
                  </a:tcPr>
                </a:tc>
              </a:tr>
              <a:tr h="296333">
                <a:tc>
                  <a:txBody>
                    <a:bodyPr/>
                    <a:lstStyle/>
                    <a:p>
                      <a:pPr algn="ctr" fontAlgn="b"/>
                      <a:r>
                        <a:rPr lang="en-PH" sz="1600" b="0" i="0" u="none" strike="noStrike">
                          <a:solidFill>
                            <a:srgbClr val="000000"/>
                          </a:solidFill>
                          <a:latin typeface="Calibri"/>
                        </a:rPr>
                        <a:t>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45.29</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45.29</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46.19</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46.19</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41.84</a:t>
                      </a:r>
                    </a:p>
                  </a:txBody>
                  <a:tcPr marL="0" marR="0" marT="0" marB="0" anchor="b">
                    <a:lnL>
                      <a:noFill/>
                    </a:lnL>
                    <a:lnR>
                      <a:noFill/>
                    </a:lnR>
                    <a:lnT>
                      <a:noFill/>
                    </a:lnT>
                    <a:lnB>
                      <a:noFill/>
                    </a:lnB>
                  </a:tcPr>
                </a:tc>
              </a:tr>
              <a:tr h="296333">
                <a:tc>
                  <a:txBody>
                    <a:bodyPr/>
                    <a:lstStyle/>
                    <a:p>
                      <a:pPr algn="ctr" fontAlgn="b"/>
                      <a:r>
                        <a:rPr lang="en-PH" sz="1600" b="0" i="0" u="none" strike="noStrike">
                          <a:solidFill>
                            <a:srgbClr val="000000"/>
                          </a:solidFill>
                          <a:latin typeface="Calibri"/>
                        </a:rPr>
                        <a:t>10</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45.29</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45.29</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46.19</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46.19</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41.84</a:t>
                      </a:r>
                    </a:p>
                  </a:txBody>
                  <a:tcPr marL="0" marR="0" marT="0" marB="0" anchor="b">
                    <a:lnL>
                      <a:noFill/>
                    </a:lnL>
                    <a:lnR>
                      <a:noFill/>
                    </a:lnR>
                    <a:lnT>
                      <a:noFill/>
                    </a:lnT>
                    <a:lnB>
                      <a:noFill/>
                    </a:lnB>
                  </a:tcPr>
                </a:tc>
              </a:tr>
              <a:tr h="296333">
                <a:tc>
                  <a:txBody>
                    <a:bodyPr/>
                    <a:lstStyle/>
                    <a:p>
                      <a:pPr algn="ctr" fontAlgn="b"/>
                      <a:r>
                        <a:rPr lang="en-PH" sz="1600" b="0" i="0" u="none" strike="noStrike">
                          <a:solidFill>
                            <a:srgbClr val="000000"/>
                          </a:solidFill>
                          <a:latin typeface="Calibri"/>
                        </a:rPr>
                        <a:t>15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41.74</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41.74</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42.06</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42.06</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41.84</a:t>
                      </a:r>
                    </a:p>
                  </a:txBody>
                  <a:tcPr marL="0" marR="0" marT="0" marB="0" anchor="b">
                    <a:lnL>
                      <a:noFill/>
                    </a:lnL>
                    <a:lnR>
                      <a:noFill/>
                    </a:lnR>
                    <a:lnT>
                      <a:noFill/>
                    </a:lnT>
                    <a:lnB>
                      <a:noFill/>
                    </a:lnB>
                  </a:tcPr>
                </a:tc>
              </a:tr>
              <a:tr h="296333">
                <a:tc>
                  <a:txBody>
                    <a:bodyPr/>
                    <a:lstStyle/>
                    <a:p>
                      <a:pPr algn="ctr" fontAlgn="b"/>
                      <a:r>
                        <a:rPr lang="en-PH" sz="1600" b="0" i="0" u="none" strike="noStrike">
                          <a:solidFill>
                            <a:srgbClr val="000000"/>
                          </a:solidFill>
                          <a:latin typeface="Calibri"/>
                        </a:rPr>
                        <a:t>20</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41.74</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41.74</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42.06</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42.06</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40.55</a:t>
                      </a:r>
                    </a:p>
                  </a:txBody>
                  <a:tcPr marL="0" marR="0" marT="0" marB="0" anchor="b">
                    <a:lnL>
                      <a:noFill/>
                    </a:lnL>
                    <a:lnR>
                      <a:noFill/>
                    </a:lnR>
                    <a:lnT>
                      <a:noFill/>
                    </a:lnT>
                    <a:lnB>
                      <a:noFill/>
                    </a:lnB>
                  </a:tcPr>
                </a:tc>
              </a:tr>
              <a:tr h="296333">
                <a:tc>
                  <a:txBody>
                    <a:bodyPr/>
                    <a:lstStyle/>
                    <a:p>
                      <a:pPr algn="ctr" fontAlgn="b"/>
                      <a:r>
                        <a:rPr lang="en-PH" sz="1600" b="0" i="0" u="none" strike="noStrike">
                          <a:solidFill>
                            <a:srgbClr val="000000"/>
                          </a:solidFill>
                          <a:latin typeface="Calibri"/>
                        </a:rPr>
                        <a:t>25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40.21</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40.21</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38.33</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38.33</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40.55</a:t>
                      </a:r>
                    </a:p>
                  </a:txBody>
                  <a:tcPr marL="0" marR="0" marT="0" marB="0" anchor="b">
                    <a:lnL>
                      <a:noFill/>
                    </a:lnL>
                    <a:lnR>
                      <a:noFill/>
                    </a:lnR>
                    <a:lnT>
                      <a:noFill/>
                    </a:lnT>
                    <a:lnB>
                      <a:noFill/>
                    </a:lnB>
                  </a:tcPr>
                </a:tc>
              </a:tr>
              <a:tr h="296333">
                <a:tc>
                  <a:txBody>
                    <a:bodyPr/>
                    <a:lstStyle/>
                    <a:p>
                      <a:pPr algn="ctr" fontAlgn="b"/>
                      <a:r>
                        <a:rPr lang="en-PH" sz="1600" b="0" i="0" u="none" strike="noStrike">
                          <a:solidFill>
                            <a:srgbClr val="000000"/>
                          </a:solidFill>
                          <a:latin typeface="Calibri"/>
                        </a:rPr>
                        <a:t>30</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40.21</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40.21</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38.33</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38.33</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40.55</a:t>
                      </a:r>
                    </a:p>
                  </a:txBody>
                  <a:tcPr marL="0" marR="0" marT="0" marB="0" anchor="b">
                    <a:lnL>
                      <a:noFill/>
                    </a:lnL>
                    <a:lnR>
                      <a:noFill/>
                    </a:lnR>
                    <a:lnT>
                      <a:noFill/>
                    </a:lnT>
                    <a:lnB>
                      <a:noFill/>
                    </a:lnB>
                  </a:tcPr>
                </a:tc>
              </a:tr>
            </a:tbl>
          </a:graphicData>
        </a:graphic>
      </p:graphicFrame>
      <p:sp>
        <p:nvSpPr>
          <p:cNvPr id="8" name="TextBox 7"/>
          <p:cNvSpPr txBox="1"/>
          <p:nvPr/>
        </p:nvSpPr>
        <p:spPr>
          <a:xfrm>
            <a:off x="4114800" y="4114800"/>
            <a:ext cx="5029200" cy="1754326"/>
          </a:xfrm>
          <a:prstGeom prst="rect">
            <a:avLst/>
          </a:prstGeom>
          <a:noFill/>
        </p:spPr>
        <p:txBody>
          <a:bodyPr wrap="square" rtlCol="0">
            <a:spAutoFit/>
          </a:bodyPr>
          <a:lstStyle/>
          <a:p>
            <a:pPr algn="just"/>
            <a:r>
              <a:rPr lang="en-PH" dirty="0" smtClean="0"/>
              <a:t>	</a:t>
            </a:r>
            <a:r>
              <a:rPr lang="en-PH" dirty="0" smtClean="0">
                <a:latin typeface="+mj-lt"/>
              </a:rPr>
              <a:t>This table represents the minimum temperature taken by the nodes operating within an area of the dryer. Looking at the table, a swing of 8 </a:t>
            </a:r>
            <a:r>
              <a:rPr lang="en-PH" dirty="0" smtClean="0">
                <a:latin typeface="+mj-lt"/>
                <a:cs typeface="Times New Roman"/>
              </a:rPr>
              <a:t>°C from the back to my location is not acceptable because the aim is to have a uniform temperature across the entire drying area.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nvGraphicFramePr>
        <p:xfrm>
          <a:off x="152400" y="152400"/>
          <a:ext cx="8839200" cy="54864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228600" y="5638800"/>
            <a:ext cx="8382000" cy="1200329"/>
          </a:xfrm>
          <a:prstGeom prst="rect">
            <a:avLst/>
          </a:prstGeom>
          <a:noFill/>
        </p:spPr>
        <p:txBody>
          <a:bodyPr wrap="square" rtlCol="0">
            <a:spAutoFit/>
          </a:bodyPr>
          <a:lstStyle/>
          <a:p>
            <a:pPr algn="just"/>
            <a:r>
              <a:rPr lang="en-PH" dirty="0" smtClean="0"/>
              <a:t>	</a:t>
            </a:r>
            <a:r>
              <a:rPr lang="en-PH" dirty="0" smtClean="0">
                <a:latin typeface="+mj-lt"/>
              </a:rPr>
              <a:t>This plot </a:t>
            </a:r>
            <a:r>
              <a:rPr lang="en-PH" dirty="0">
                <a:latin typeface="+mj-lt"/>
              </a:rPr>
              <a:t>r</a:t>
            </a:r>
            <a:r>
              <a:rPr lang="en-PH" dirty="0" smtClean="0">
                <a:latin typeface="+mj-lt"/>
              </a:rPr>
              <a:t>epresents the minimum temperature taken by the nodes operating within an area of the dryer. Looking at the plot, a swing of 8 </a:t>
            </a:r>
            <a:r>
              <a:rPr lang="en-PH" dirty="0" smtClean="0">
                <a:latin typeface="+mj-lt"/>
                <a:cs typeface="Times New Roman"/>
              </a:rPr>
              <a:t>°C (green) from back to my location (blue) is not acceptable because the aim is to have a uniform temperature across the entire drying area which should indicate ideally the same </a:t>
            </a:r>
            <a:r>
              <a:rPr lang="en-PH" dirty="0" err="1" smtClean="0">
                <a:latin typeface="+mj-lt"/>
                <a:cs typeface="Times New Roman"/>
              </a:rPr>
              <a:t>color</a:t>
            </a:r>
            <a:r>
              <a:rPr lang="en-PH" dirty="0" smtClean="0">
                <a:latin typeface="+mj-lt"/>
                <a:cs typeface="Times New Roman"/>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800" dirty="0" smtClean="0"/>
              <a:t>Node Coverage</a:t>
            </a:r>
            <a:endParaRPr lang="en-PH" sz="2800" dirty="0"/>
          </a:p>
        </p:txBody>
      </p:sp>
      <p:pic>
        <p:nvPicPr>
          <p:cNvPr id="6" name="Picture 5"/>
          <p:cNvPicPr>
            <a:picLocks noChangeAspect="1"/>
          </p:cNvPicPr>
          <p:nvPr/>
        </p:nvPicPr>
        <p:blipFill>
          <a:blip r:embed="rId2" cstate="print"/>
          <a:srcRect l="8869" t="14856" r="14856" b="21286"/>
          <a:stretch>
            <a:fillRect/>
          </a:stretch>
        </p:blipFill>
        <p:spPr>
          <a:xfrm>
            <a:off x="33867" y="3886200"/>
            <a:ext cx="4247444" cy="2667000"/>
          </a:xfrm>
          <a:prstGeom prst="rect">
            <a:avLst/>
          </a:prstGeom>
        </p:spPr>
      </p:pic>
      <p:graphicFrame>
        <p:nvGraphicFramePr>
          <p:cNvPr id="9" name="Table 8"/>
          <p:cNvGraphicFramePr>
            <a:graphicFrameLocks noGrp="1"/>
          </p:cNvGraphicFramePr>
          <p:nvPr/>
        </p:nvGraphicFramePr>
        <p:xfrm>
          <a:off x="152400" y="1524000"/>
          <a:ext cx="4038600" cy="2057400"/>
        </p:xfrm>
        <a:graphic>
          <a:graphicData uri="http://schemas.openxmlformats.org/drawingml/2006/table">
            <a:tbl>
              <a:tblPr/>
              <a:tblGrid>
                <a:gridCol w="673100"/>
                <a:gridCol w="673100"/>
                <a:gridCol w="673100"/>
                <a:gridCol w="673100"/>
                <a:gridCol w="673100"/>
                <a:gridCol w="673100"/>
              </a:tblGrid>
              <a:tr h="257175">
                <a:tc>
                  <a:txBody>
                    <a:bodyPr/>
                    <a:lstStyle/>
                    <a:p>
                      <a:pPr algn="l" fontAlgn="b"/>
                      <a:endParaRPr lang="en-PH" sz="1600" b="0"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l" fontAlgn="b"/>
                      <a:r>
                        <a:rPr lang="en-PH" sz="1600" b="0" i="0" u="none" strike="noStrike">
                          <a:solidFill>
                            <a:srgbClr val="000000"/>
                          </a:solidFill>
                          <a:latin typeface="Calibri"/>
                        </a:rPr>
                        <a:t>Meters</a:t>
                      </a:r>
                    </a:p>
                  </a:txBody>
                  <a:tcPr marL="0" marR="0" marT="0" marB="0" anchor="b">
                    <a:lnL>
                      <a:noFill/>
                    </a:lnL>
                    <a:lnR>
                      <a:noFill/>
                    </a:lnR>
                    <a:lnT>
                      <a:noFill/>
                    </a:lnT>
                    <a:lnB>
                      <a:noFill/>
                    </a:lnB>
                  </a:tcPr>
                </a:tc>
                <a:tc>
                  <a:txBody>
                    <a:bodyPr/>
                    <a:lstStyle/>
                    <a:p>
                      <a:pPr algn="l" fontAlgn="b"/>
                      <a:endParaRPr lang="en-PH" sz="16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PH" sz="16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PH" sz="16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PH" sz="1600" b="0" i="0" u="none" strike="noStrike">
                        <a:solidFill>
                          <a:srgbClr val="000000"/>
                        </a:solidFill>
                        <a:latin typeface="Calibri"/>
                      </a:endParaRPr>
                    </a:p>
                  </a:txBody>
                  <a:tcPr marL="0" marR="0" marT="0" marB="0" anchor="b">
                    <a:lnL>
                      <a:noFill/>
                    </a:lnL>
                    <a:lnR>
                      <a:noFill/>
                    </a:lnR>
                    <a:lnT>
                      <a:noFill/>
                    </a:lnT>
                    <a:lnB>
                      <a:noFill/>
                    </a:lnB>
                  </a:tcPr>
                </a:tc>
              </a:tr>
              <a:tr h="257175">
                <a:tc>
                  <a:txBody>
                    <a:bodyPr/>
                    <a:lstStyle/>
                    <a:p>
                      <a:pPr algn="l" fontAlgn="b"/>
                      <a:r>
                        <a:rPr lang="en-PH" sz="1600" b="0" i="0" u="none" strike="noStrike" dirty="0">
                          <a:solidFill>
                            <a:srgbClr val="000000"/>
                          </a:solidFill>
                          <a:latin typeface="Calibri"/>
                        </a:rPr>
                        <a:t>Meters</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5</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10</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15</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20</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25</a:t>
                      </a:r>
                    </a:p>
                  </a:txBody>
                  <a:tcPr marL="0" marR="0" marT="0" marB="0" anchor="b">
                    <a:lnL>
                      <a:noFill/>
                    </a:lnL>
                    <a:lnR>
                      <a:noFill/>
                    </a:lnR>
                    <a:lnT>
                      <a:noFill/>
                    </a:lnT>
                    <a:lnB>
                      <a:noFill/>
                    </a:lnB>
                  </a:tcPr>
                </a:tc>
              </a:tr>
              <a:tr h="257175">
                <a:tc>
                  <a:txBody>
                    <a:bodyPr/>
                    <a:lstStyle/>
                    <a:p>
                      <a:pPr algn="ctr" fontAlgn="b"/>
                      <a:r>
                        <a:rPr lang="en-PH" sz="1600" b="0" i="0" u="none" strike="noStrike" dirty="0">
                          <a:solidFill>
                            <a:srgbClr val="000000"/>
                          </a:solidFill>
                          <a:latin typeface="Calibri"/>
                        </a:rPr>
                        <a:t>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2228</a:t>
                      </a:r>
                    </a:p>
                  </a:txBody>
                  <a:tcPr marL="0" marR="0" marT="0" marB="0" anchor="b">
                    <a:lnL>
                      <a:noFill/>
                    </a:lnL>
                    <a:lnR>
                      <a:noFill/>
                    </a:lnR>
                    <a:lnT>
                      <a:noFill/>
                    </a:lnT>
                    <a:lnB>
                      <a:noFill/>
                    </a:lnB>
                    <a:solidFill>
                      <a:srgbClr val="CCC0DA"/>
                    </a:solidFill>
                  </a:tcPr>
                </a:tc>
                <a:tc>
                  <a:txBody>
                    <a:bodyPr/>
                    <a:lstStyle/>
                    <a:p>
                      <a:pPr algn="ctr" fontAlgn="b"/>
                      <a:r>
                        <a:rPr lang="en-PH" sz="1600" b="0" i="0" u="none" strike="noStrike">
                          <a:solidFill>
                            <a:srgbClr val="000000"/>
                          </a:solidFill>
                          <a:latin typeface="Calibri"/>
                        </a:rPr>
                        <a:t>2228</a:t>
                      </a:r>
                    </a:p>
                  </a:txBody>
                  <a:tcPr marL="0" marR="0" marT="0" marB="0" anchor="b">
                    <a:lnL>
                      <a:noFill/>
                    </a:lnL>
                    <a:lnR>
                      <a:noFill/>
                    </a:lnR>
                    <a:lnT>
                      <a:noFill/>
                    </a:lnT>
                    <a:lnB>
                      <a:noFill/>
                    </a:lnB>
                    <a:solidFill>
                      <a:srgbClr val="CCC0DA"/>
                    </a:solidFill>
                  </a:tcPr>
                </a:tc>
                <a:tc>
                  <a:txBody>
                    <a:bodyPr/>
                    <a:lstStyle/>
                    <a:p>
                      <a:pPr algn="ctr" fontAlgn="b"/>
                      <a:r>
                        <a:rPr lang="en-PH" sz="1600" b="0" i="0" u="none" strike="noStrike">
                          <a:solidFill>
                            <a:srgbClr val="000000"/>
                          </a:solidFill>
                          <a:latin typeface="Calibri"/>
                        </a:rPr>
                        <a:t>2227</a:t>
                      </a:r>
                    </a:p>
                  </a:txBody>
                  <a:tcPr marL="0" marR="0" marT="0" marB="0" anchor="b">
                    <a:lnL>
                      <a:noFill/>
                    </a:lnL>
                    <a:lnR>
                      <a:noFill/>
                    </a:lnR>
                    <a:lnT>
                      <a:noFill/>
                    </a:lnT>
                    <a:lnB>
                      <a:noFill/>
                    </a:lnB>
                    <a:solidFill>
                      <a:srgbClr val="00B0F0"/>
                    </a:solidFill>
                  </a:tcPr>
                </a:tc>
                <a:tc>
                  <a:txBody>
                    <a:bodyPr/>
                    <a:lstStyle/>
                    <a:p>
                      <a:pPr algn="ctr" fontAlgn="b"/>
                      <a:r>
                        <a:rPr lang="en-PH" sz="1600" b="0" i="0" u="none" strike="noStrike">
                          <a:solidFill>
                            <a:srgbClr val="000000"/>
                          </a:solidFill>
                          <a:latin typeface="Calibri"/>
                        </a:rPr>
                        <a:t>2227</a:t>
                      </a:r>
                    </a:p>
                  </a:txBody>
                  <a:tcPr marL="0" marR="0" marT="0" marB="0" anchor="b">
                    <a:lnL>
                      <a:noFill/>
                    </a:lnL>
                    <a:lnR>
                      <a:noFill/>
                    </a:lnR>
                    <a:lnT>
                      <a:noFill/>
                    </a:lnT>
                    <a:lnB>
                      <a:noFill/>
                    </a:lnB>
                    <a:solidFill>
                      <a:srgbClr val="00B0F0"/>
                    </a:solidFill>
                  </a:tcPr>
                </a:tc>
                <a:tc>
                  <a:txBody>
                    <a:bodyPr/>
                    <a:lstStyle/>
                    <a:p>
                      <a:pPr algn="ctr" fontAlgn="b"/>
                      <a:r>
                        <a:rPr lang="en-PH" sz="1600" b="0" i="0" u="none" strike="noStrike">
                          <a:solidFill>
                            <a:srgbClr val="000000"/>
                          </a:solidFill>
                          <a:latin typeface="Calibri"/>
                        </a:rPr>
                        <a:t>2223</a:t>
                      </a:r>
                    </a:p>
                  </a:txBody>
                  <a:tcPr marL="0" marR="0" marT="0" marB="0" anchor="b">
                    <a:lnL>
                      <a:noFill/>
                    </a:lnL>
                    <a:lnR>
                      <a:noFill/>
                    </a:lnR>
                    <a:lnT>
                      <a:noFill/>
                    </a:lnT>
                    <a:lnB>
                      <a:noFill/>
                    </a:lnB>
                    <a:solidFill>
                      <a:srgbClr val="92D050"/>
                    </a:solidFill>
                  </a:tcPr>
                </a:tc>
              </a:tr>
              <a:tr h="257175">
                <a:tc>
                  <a:txBody>
                    <a:bodyPr/>
                    <a:lstStyle/>
                    <a:p>
                      <a:pPr algn="ctr" fontAlgn="b"/>
                      <a:r>
                        <a:rPr lang="en-PH" sz="1600" b="0" i="0" u="none" strike="noStrike" dirty="0">
                          <a:solidFill>
                            <a:srgbClr val="000000"/>
                          </a:solidFill>
                          <a:latin typeface="Calibri"/>
                        </a:rPr>
                        <a:t>10</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2228</a:t>
                      </a:r>
                    </a:p>
                  </a:txBody>
                  <a:tcPr marL="0" marR="0" marT="0" marB="0" anchor="b">
                    <a:lnL>
                      <a:noFill/>
                    </a:lnL>
                    <a:lnR>
                      <a:noFill/>
                    </a:lnR>
                    <a:lnT>
                      <a:noFill/>
                    </a:lnT>
                    <a:lnB>
                      <a:noFill/>
                    </a:lnB>
                    <a:solidFill>
                      <a:srgbClr val="CCC0DA"/>
                    </a:solidFill>
                  </a:tcPr>
                </a:tc>
                <a:tc>
                  <a:txBody>
                    <a:bodyPr/>
                    <a:lstStyle/>
                    <a:p>
                      <a:pPr algn="ctr" fontAlgn="b"/>
                      <a:r>
                        <a:rPr lang="en-PH" sz="1600" b="0" i="0" u="none" strike="noStrike">
                          <a:solidFill>
                            <a:srgbClr val="000000"/>
                          </a:solidFill>
                          <a:latin typeface="Calibri"/>
                        </a:rPr>
                        <a:t>2228</a:t>
                      </a:r>
                    </a:p>
                  </a:txBody>
                  <a:tcPr marL="0" marR="0" marT="0" marB="0" anchor="b">
                    <a:lnL>
                      <a:noFill/>
                    </a:lnL>
                    <a:lnR>
                      <a:noFill/>
                    </a:lnR>
                    <a:lnT>
                      <a:noFill/>
                    </a:lnT>
                    <a:lnB>
                      <a:noFill/>
                    </a:lnB>
                    <a:solidFill>
                      <a:srgbClr val="CCC0DA"/>
                    </a:solidFill>
                  </a:tcPr>
                </a:tc>
                <a:tc>
                  <a:txBody>
                    <a:bodyPr/>
                    <a:lstStyle/>
                    <a:p>
                      <a:pPr algn="ctr" fontAlgn="b"/>
                      <a:r>
                        <a:rPr lang="en-PH" sz="1600" b="0" i="0" u="none" strike="noStrike">
                          <a:solidFill>
                            <a:srgbClr val="000000"/>
                          </a:solidFill>
                          <a:latin typeface="Calibri"/>
                        </a:rPr>
                        <a:t>2227</a:t>
                      </a:r>
                    </a:p>
                  </a:txBody>
                  <a:tcPr marL="0" marR="0" marT="0" marB="0" anchor="b">
                    <a:lnL>
                      <a:noFill/>
                    </a:lnL>
                    <a:lnR>
                      <a:noFill/>
                    </a:lnR>
                    <a:lnT>
                      <a:noFill/>
                    </a:lnT>
                    <a:lnB>
                      <a:noFill/>
                    </a:lnB>
                    <a:solidFill>
                      <a:srgbClr val="00B0F0"/>
                    </a:solidFill>
                  </a:tcPr>
                </a:tc>
                <a:tc>
                  <a:txBody>
                    <a:bodyPr/>
                    <a:lstStyle/>
                    <a:p>
                      <a:pPr algn="ctr" fontAlgn="b"/>
                      <a:r>
                        <a:rPr lang="en-PH" sz="1600" b="0" i="0" u="none" strike="noStrike">
                          <a:solidFill>
                            <a:srgbClr val="000000"/>
                          </a:solidFill>
                          <a:latin typeface="Calibri"/>
                        </a:rPr>
                        <a:t>2227</a:t>
                      </a:r>
                    </a:p>
                  </a:txBody>
                  <a:tcPr marL="0" marR="0" marT="0" marB="0" anchor="b">
                    <a:lnL>
                      <a:noFill/>
                    </a:lnL>
                    <a:lnR>
                      <a:noFill/>
                    </a:lnR>
                    <a:lnT>
                      <a:noFill/>
                    </a:lnT>
                    <a:lnB>
                      <a:noFill/>
                    </a:lnB>
                    <a:solidFill>
                      <a:srgbClr val="00B0F0"/>
                    </a:solidFill>
                  </a:tcPr>
                </a:tc>
                <a:tc>
                  <a:txBody>
                    <a:bodyPr/>
                    <a:lstStyle/>
                    <a:p>
                      <a:pPr algn="ctr" fontAlgn="b"/>
                      <a:r>
                        <a:rPr lang="en-PH" sz="1600" b="0" i="0" u="none" strike="noStrike">
                          <a:solidFill>
                            <a:srgbClr val="000000"/>
                          </a:solidFill>
                          <a:latin typeface="Calibri"/>
                        </a:rPr>
                        <a:t>2223</a:t>
                      </a:r>
                    </a:p>
                  </a:txBody>
                  <a:tcPr marL="0" marR="0" marT="0" marB="0" anchor="b">
                    <a:lnL>
                      <a:noFill/>
                    </a:lnL>
                    <a:lnR>
                      <a:noFill/>
                    </a:lnR>
                    <a:lnT>
                      <a:noFill/>
                    </a:lnT>
                    <a:lnB>
                      <a:noFill/>
                    </a:lnB>
                    <a:solidFill>
                      <a:srgbClr val="92D050"/>
                    </a:solidFill>
                  </a:tcPr>
                </a:tc>
              </a:tr>
              <a:tr h="257175">
                <a:tc>
                  <a:txBody>
                    <a:bodyPr/>
                    <a:lstStyle/>
                    <a:p>
                      <a:pPr algn="ctr" fontAlgn="b"/>
                      <a:r>
                        <a:rPr lang="en-PH" sz="1600" b="0" i="0" u="none" strike="noStrike" dirty="0">
                          <a:solidFill>
                            <a:srgbClr val="000000"/>
                          </a:solidFill>
                          <a:latin typeface="Calibri"/>
                        </a:rPr>
                        <a:t>15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2224</a:t>
                      </a:r>
                    </a:p>
                  </a:txBody>
                  <a:tcPr marL="0" marR="0" marT="0" marB="0" anchor="b">
                    <a:lnL>
                      <a:noFill/>
                    </a:lnL>
                    <a:lnR>
                      <a:noFill/>
                    </a:lnR>
                    <a:lnT>
                      <a:noFill/>
                    </a:lnT>
                    <a:lnB>
                      <a:noFill/>
                    </a:lnB>
                    <a:solidFill>
                      <a:srgbClr val="B6DDE8"/>
                    </a:solidFill>
                  </a:tcPr>
                </a:tc>
                <a:tc>
                  <a:txBody>
                    <a:bodyPr/>
                    <a:lstStyle/>
                    <a:p>
                      <a:pPr algn="ctr" fontAlgn="b"/>
                      <a:r>
                        <a:rPr lang="en-PH" sz="1600" b="0" i="0" u="none" strike="noStrike" dirty="0">
                          <a:solidFill>
                            <a:srgbClr val="000000"/>
                          </a:solidFill>
                          <a:latin typeface="Calibri"/>
                        </a:rPr>
                        <a:t>2224</a:t>
                      </a:r>
                    </a:p>
                  </a:txBody>
                  <a:tcPr marL="0" marR="0" marT="0" marB="0" anchor="b">
                    <a:lnL>
                      <a:noFill/>
                    </a:lnL>
                    <a:lnR>
                      <a:noFill/>
                    </a:lnR>
                    <a:lnT>
                      <a:noFill/>
                    </a:lnT>
                    <a:lnB>
                      <a:noFill/>
                    </a:lnB>
                    <a:solidFill>
                      <a:srgbClr val="B6DDE8"/>
                    </a:solidFill>
                  </a:tcPr>
                </a:tc>
                <a:tc>
                  <a:txBody>
                    <a:bodyPr/>
                    <a:lstStyle/>
                    <a:p>
                      <a:pPr algn="ctr" fontAlgn="b"/>
                      <a:r>
                        <a:rPr lang="en-PH" sz="1600" b="0" i="0" u="none" strike="noStrike">
                          <a:solidFill>
                            <a:srgbClr val="000000"/>
                          </a:solidFill>
                          <a:latin typeface="Calibri"/>
                        </a:rPr>
                        <a:t>2226</a:t>
                      </a:r>
                    </a:p>
                  </a:txBody>
                  <a:tcPr marL="0" marR="0" marT="0" marB="0" anchor="b">
                    <a:lnL>
                      <a:noFill/>
                    </a:lnL>
                    <a:lnR>
                      <a:noFill/>
                    </a:lnR>
                    <a:lnT>
                      <a:noFill/>
                    </a:lnT>
                    <a:lnB>
                      <a:noFill/>
                    </a:lnB>
                    <a:solidFill>
                      <a:srgbClr val="FDE9D9"/>
                    </a:solidFill>
                  </a:tcPr>
                </a:tc>
                <a:tc>
                  <a:txBody>
                    <a:bodyPr/>
                    <a:lstStyle/>
                    <a:p>
                      <a:pPr algn="ctr" fontAlgn="b"/>
                      <a:r>
                        <a:rPr lang="en-PH" sz="1600" b="0" i="0" u="none" strike="noStrike">
                          <a:solidFill>
                            <a:srgbClr val="000000"/>
                          </a:solidFill>
                          <a:latin typeface="Calibri"/>
                        </a:rPr>
                        <a:t>2226</a:t>
                      </a:r>
                    </a:p>
                  </a:txBody>
                  <a:tcPr marL="0" marR="0" marT="0" marB="0" anchor="b">
                    <a:lnL>
                      <a:noFill/>
                    </a:lnL>
                    <a:lnR>
                      <a:noFill/>
                    </a:lnR>
                    <a:lnT>
                      <a:noFill/>
                    </a:lnT>
                    <a:lnB>
                      <a:noFill/>
                    </a:lnB>
                    <a:solidFill>
                      <a:srgbClr val="FDE9D9"/>
                    </a:solidFill>
                  </a:tcPr>
                </a:tc>
                <a:tc>
                  <a:txBody>
                    <a:bodyPr/>
                    <a:lstStyle/>
                    <a:p>
                      <a:pPr algn="ctr" fontAlgn="b"/>
                      <a:r>
                        <a:rPr lang="en-PH" sz="1600" b="0" i="0" u="none" strike="noStrike">
                          <a:solidFill>
                            <a:srgbClr val="000000"/>
                          </a:solidFill>
                          <a:latin typeface="Calibri"/>
                        </a:rPr>
                        <a:t>2223</a:t>
                      </a:r>
                    </a:p>
                  </a:txBody>
                  <a:tcPr marL="0" marR="0" marT="0" marB="0" anchor="b">
                    <a:lnL>
                      <a:noFill/>
                    </a:lnL>
                    <a:lnR>
                      <a:noFill/>
                    </a:lnR>
                    <a:lnT>
                      <a:noFill/>
                    </a:lnT>
                    <a:lnB>
                      <a:noFill/>
                    </a:lnB>
                    <a:solidFill>
                      <a:srgbClr val="92D050"/>
                    </a:solidFill>
                  </a:tcPr>
                </a:tc>
              </a:tr>
              <a:tr h="257175">
                <a:tc>
                  <a:txBody>
                    <a:bodyPr/>
                    <a:lstStyle/>
                    <a:p>
                      <a:pPr algn="ctr" fontAlgn="b"/>
                      <a:r>
                        <a:rPr lang="en-PH" sz="1600" b="0" i="0" u="none" strike="noStrike" dirty="0">
                          <a:solidFill>
                            <a:srgbClr val="000000"/>
                          </a:solidFill>
                          <a:latin typeface="Calibri"/>
                        </a:rPr>
                        <a:t>20</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2224</a:t>
                      </a:r>
                    </a:p>
                  </a:txBody>
                  <a:tcPr marL="0" marR="0" marT="0" marB="0" anchor="b">
                    <a:lnL>
                      <a:noFill/>
                    </a:lnL>
                    <a:lnR>
                      <a:noFill/>
                    </a:lnR>
                    <a:lnT>
                      <a:noFill/>
                    </a:lnT>
                    <a:lnB>
                      <a:noFill/>
                    </a:lnB>
                    <a:solidFill>
                      <a:srgbClr val="B6DDE8"/>
                    </a:solidFill>
                  </a:tcPr>
                </a:tc>
                <a:tc>
                  <a:txBody>
                    <a:bodyPr/>
                    <a:lstStyle/>
                    <a:p>
                      <a:pPr algn="ctr" fontAlgn="b"/>
                      <a:r>
                        <a:rPr lang="en-PH" sz="1600" b="0" i="0" u="none" strike="noStrike">
                          <a:solidFill>
                            <a:srgbClr val="000000"/>
                          </a:solidFill>
                          <a:latin typeface="Calibri"/>
                        </a:rPr>
                        <a:t>2224</a:t>
                      </a:r>
                    </a:p>
                  </a:txBody>
                  <a:tcPr marL="0" marR="0" marT="0" marB="0" anchor="b">
                    <a:lnL>
                      <a:noFill/>
                    </a:lnL>
                    <a:lnR>
                      <a:noFill/>
                    </a:lnR>
                    <a:lnT>
                      <a:noFill/>
                    </a:lnT>
                    <a:lnB>
                      <a:noFill/>
                    </a:lnB>
                    <a:solidFill>
                      <a:srgbClr val="B6DDE8"/>
                    </a:solidFill>
                  </a:tcPr>
                </a:tc>
                <a:tc>
                  <a:txBody>
                    <a:bodyPr/>
                    <a:lstStyle/>
                    <a:p>
                      <a:pPr algn="ctr" fontAlgn="b"/>
                      <a:r>
                        <a:rPr lang="en-PH" sz="1600" b="0" i="0" u="none" strike="noStrike">
                          <a:solidFill>
                            <a:srgbClr val="000000"/>
                          </a:solidFill>
                          <a:latin typeface="Calibri"/>
                        </a:rPr>
                        <a:t>2226</a:t>
                      </a:r>
                    </a:p>
                  </a:txBody>
                  <a:tcPr marL="0" marR="0" marT="0" marB="0" anchor="b">
                    <a:lnL>
                      <a:noFill/>
                    </a:lnL>
                    <a:lnR>
                      <a:noFill/>
                    </a:lnR>
                    <a:lnT>
                      <a:noFill/>
                    </a:lnT>
                    <a:lnB>
                      <a:noFill/>
                    </a:lnB>
                    <a:solidFill>
                      <a:srgbClr val="FDE9D9"/>
                    </a:solidFill>
                  </a:tcPr>
                </a:tc>
                <a:tc>
                  <a:txBody>
                    <a:bodyPr/>
                    <a:lstStyle/>
                    <a:p>
                      <a:pPr algn="ctr" fontAlgn="b"/>
                      <a:r>
                        <a:rPr lang="en-PH" sz="1600" b="0" i="0" u="none" strike="noStrike">
                          <a:solidFill>
                            <a:srgbClr val="000000"/>
                          </a:solidFill>
                          <a:latin typeface="Calibri"/>
                        </a:rPr>
                        <a:t>2226</a:t>
                      </a:r>
                    </a:p>
                  </a:txBody>
                  <a:tcPr marL="0" marR="0" marT="0" marB="0" anchor="b">
                    <a:lnL>
                      <a:noFill/>
                    </a:lnL>
                    <a:lnR>
                      <a:noFill/>
                    </a:lnR>
                    <a:lnT>
                      <a:noFill/>
                    </a:lnT>
                    <a:lnB>
                      <a:noFill/>
                    </a:lnB>
                    <a:solidFill>
                      <a:srgbClr val="FDE9D9"/>
                    </a:solidFill>
                  </a:tcPr>
                </a:tc>
                <a:tc>
                  <a:txBody>
                    <a:bodyPr/>
                    <a:lstStyle/>
                    <a:p>
                      <a:pPr algn="ctr" fontAlgn="b"/>
                      <a:r>
                        <a:rPr lang="en-PH" sz="1600" b="0" i="0" u="none" strike="noStrike" dirty="0">
                          <a:solidFill>
                            <a:srgbClr val="000000"/>
                          </a:solidFill>
                          <a:latin typeface="Calibri"/>
                        </a:rPr>
                        <a:t>2229</a:t>
                      </a:r>
                    </a:p>
                  </a:txBody>
                  <a:tcPr marL="0" marR="0" marT="0" marB="0" anchor="b">
                    <a:lnL>
                      <a:noFill/>
                    </a:lnL>
                    <a:lnR>
                      <a:noFill/>
                    </a:lnR>
                    <a:lnT>
                      <a:noFill/>
                    </a:lnT>
                    <a:lnB>
                      <a:noFill/>
                    </a:lnB>
                    <a:solidFill>
                      <a:srgbClr val="D99795"/>
                    </a:solidFill>
                  </a:tcPr>
                </a:tc>
              </a:tr>
              <a:tr h="257175">
                <a:tc>
                  <a:txBody>
                    <a:bodyPr/>
                    <a:lstStyle/>
                    <a:p>
                      <a:pPr algn="ctr" fontAlgn="b"/>
                      <a:r>
                        <a:rPr lang="en-PH" sz="1600" b="0" i="0" u="none" strike="noStrike" dirty="0">
                          <a:solidFill>
                            <a:srgbClr val="000000"/>
                          </a:solidFill>
                          <a:latin typeface="Calibri"/>
                        </a:rPr>
                        <a:t>25</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2222</a:t>
                      </a:r>
                    </a:p>
                  </a:txBody>
                  <a:tcPr marL="0" marR="0" marT="0" marB="0" anchor="b">
                    <a:lnL>
                      <a:noFill/>
                    </a:lnL>
                    <a:lnR>
                      <a:noFill/>
                    </a:lnR>
                    <a:lnT>
                      <a:noFill/>
                    </a:lnT>
                    <a:lnB>
                      <a:noFill/>
                    </a:lnB>
                    <a:solidFill>
                      <a:srgbClr val="FAC090"/>
                    </a:solidFill>
                  </a:tcPr>
                </a:tc>
                <a:tc>
                  <a:txBody>
                    <a:bodyPr/>
                    <a:lstStyle/>
                    <a:p>
                      <a:pPr algn="ctr" fontAlgn="b"/>
                      <a:r>
                        <a:rPr lang="en-PH" sz="1600" b="0" i="0" u="none" strike="noStrike">
                          <a:solidFill>
                            <a:srgbClr val="000000"/>
                          </a:solidFill>
                          <a:latin typeface="Calibri"/>
                        </a:rPr>
                        <a:t>2222</a:t>
                      </a:r>
                    </a:p>
                  </a:txBody>
                  <a:tcPr marL="0" marR="0" marT="0" marB="0" anchor="b">
                    <a:lnL>
                      <a:noFill/>
                    </a:lnL>
                    <a:lnR>
                      <a:noFill/>
                    </a:lnR>
                    <a:lnT>
                      <a:noFill/>
                    </a:lnT>
                    <a:lnB>
                      <a:noFill/>
                    </a:lnB>
                    <a:solidFill>
                      <a:srgbClr val="FAC090"/>
                    </a:solidFill>
                  </a:tcPr>
                </a:tc>
                <a:tc>
                  <a:txBody>
                    <a:bodyPr/>
                    <a:lstStyle/>
                    <a:p>
                      <a:pPr algn="ctr" fontAlgn="b"/>
                      <a:r>
                        <a:rPr lang="en-PH" sz="1600" b="0" i="0" u="none" strike="noStrike">
                          <a:solidFill>
                            <a:srgbClr val="000000"/>
                          </a:solidFill>
                          <a:latin typeface="Calibri"/>
                        </a:rPr>
                        <a:t>2225</a:t>
                      </a:r>
                    </a:p>
                  </a:txBody>
                  <a:tcPr marL="0" marR="0" marT="0" marB="0" anchor="b">
                    <a:lnL>
                      <a:noFill/>
                    </a:lnL>
                    <a:lnR>
                      <a:noFill/>
                    </a:lnR>
                    <a:lnT>
                      <a:noFill/>
                    </a:lnT>
                    <a:lnB>
                      <a:noFill/>
                    </a:lnB>
                    <a:solidFill>
                      <a:srgbClr val="DDD9C3"/>
                    </a:solidFill>
                  </a:tcPr>
                </a:tc>
                <a:tc>
                  <a:txBody>
                    <a:bodyPr/>
                    <a:lstStyle/>
                    <a:p>
                      <a:pPr algn="ctr" fontAlgn="b"/>
                      <a:r>
                        <a:rPr lang="en-PH" sz="1600" b="0" i="0" u="none" strike="noStrike">
                          <a:solidFill>
                            <a:srgbClr val="000000"/>
                          </a:solidFill>
                          <a:latin typeface="Calibri"/>
                        </a:rPr>
                        <a:t>2225</a:t>
                      </a:r>
                    </a:p>
                  </a:txBody>
                  <a:tcPr marL="0" marR="0" marT="0" marB="0" anchor="b">
                    <a:lnL>
                      <a:noFill/>
                    </a:lnL>
                    <a:lnR>
                      <a:noFill/>
                    </a:lnR>
                    <a:lnT>
                      <a:noFill/>
                    </a:lnT>
                    <a:lnB>
                      <a:noFill/>
                    </a:lnB>
                    <a:solidFill>
                      <a:srgbClr val="DDD9C3"/>
                    </a:solidFill>
                  </a:tcPr>
                </a:tc>
                <a:tc>
                  <a:txBody>
                    <a:bodyPr/>
                    <a:lstStyle/>
                    <a:p>
                      <a:pPr algn="ctr" fontAlgn="b"/>
                      <a:r>
                        <a:rPr lang="en-PH" sz="1600" b="0" i="0" u="none" strike="noStrike">
                          <a:solidFill>
                            <a:srgbClr val="000000"/>
                          </a:solidFill>
                          <a:latin typeface="Calibri"/>
                        </a:rPr>
                        <a:t>2229</a:t>
                      </a:r>
                    </a:p>
                  </a:txBody>
                  <a:tcPr marL="0" marR="0" marT="0" marB="0" anchor="b">
                    <a:lnL>
                      <a:noFill/>
                    </a:lnL>
                    <a:lnR>
                      <a:noFill/>
                    </a:lnR>
                    <a:lnT>
                      <a:noFill/>
                    </a:lnT>
                    <a:lnB>
                      <a:noFill/>
                    </a:lnB>
                    <a:solidFill>
                      <a:srgbClr val="D99795"/>
                    </a:solidFill>
                  </a:tcPr>
                </a:tc>
              </a:tr>
              <a:tr h="257175">
                <a:tc>
                  <a:txBody>
                    <a:bodyPr/>
                    <a:lstStyle/>
                    <a:p>
                      <a:pPr algn="ctr" fontAlgn="b"/>
                      <a:r>
                        <a:rPr lang="en-PH" sz="1600" b="0" i="0" u="none" strike="noStrike" dirty="0">
                          <a:solidFill>
                            <a:srgbClr val="000000"/>
                          </a:solidFill>
                          <a:latin typeface="Calibri"/>
                        </a:rPr>
                        <a:t>30</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2222</a:t>
                      </a:r>
                    </a:p>
                  </a:txBody>
                  <a:tcPr marL="0" marR="0" marT="0" marB="0" anchor="b">
                    <a:lnL>
                      <a:noFill/>
                    </a:lnL>
                    <a:lnR>
                      <a:noFill/>
                    </a:lnR>
                    <a:lnT>
                      <a:noFill/>
                    </a:lnT>
                    <a:lnB>
                      <a:noFill/>
                    </a:lnB>
                    <a:solidFill>
                      <a:srgbClr val="FAC090"/>
                    </a:solidFill>
                  </a:tcPr>
                </a:tc>
                <a:tc>
                  <a:txBody>
                    <a:bodyPr/>
                    <a:lstStyle/>
                    <a:p>
                      <a:pPr algn="ctr" fontAlgn="b"/>
                      <a:r>
                        <a:rPr lang="en-PH" sz="1600" b="0" i="0" u="none" strike="noStrike">
                          <a:solidFill>
                            <a:srgbClr val="000000"/>
                          </a:solidFill>
                          <a:latin typeface="Calibri"/>
                        </a:rPr>
                        <a:t>2222</a:t>
                      </a:r>
                    </a:p>
                  </a:txBody>
                  <a:tcPr marL="0" marR="0" marT="0" marB="0" anchor="b">
                    <a:lnL>
                      <a:noFill/>
                    </a:lnL>
                    <a:lnR>
                      <a:noFill/>
                    </a:lnR>
                    <a:lnT>
                      <a:noFill/>
                    </a:lnT>
                    <a:lnB>
                      <a:noFill/>
                    </a:lnB>
                    <a:solidFill>
                      <a:srgbClr val="FAC090"/>
                    </a:solidFill>
                  </a:tcPr>
                </a:tc>
                <a:tc>
                  <a:txBody>
                    <a:bodyPr/>
                    <a:lstStyle/>
                    <a:p>
                      <a:pPr algn="ctr" fontAlgn="b"/>
                      <a:r>
                        <a:rPr lang="en-PH" sz="1600" b="0" i="0" u="none" strike="noStrike">
                          <a:solidFill>
                            <a:srgbClr val="000000"/>
                          </a:solidFill>
                          <a:latin typeface="Calibri"/>
                        </a:rPr>
                        <a:t>2225</a:t>
                      </a:r>
                    </a:p>
                  </a:txBody>
                  <a:tcPr marL="0" marR="0" marT="0" marB="0" anchor="b">
                    <a:lnL>
                      <a:noFill/>
                    </a:lnL>
                    <a:lnR>
                      <a:noFill/>
                    </a:lnR>
                    <a:lnT>
                      <a:noFill/>
                    </a:lnT>
                    <a:lnB>
                      <a:noFill/>
                    </a:lnB>
                    <a:solidFill>
                      <a:srgbClr val="DDD9C3"/>
                    </a:solidFill>
                  </a:tcPr>
                </a:tc>
                <a:tc>
                  <a:txBody>
                    <a:bodyPr/>
                    <a:lstStyle/>
                    <a:p>
                      <a:pPr algn="ctr" fontAlgn="b"/>
                      <a:r>
                        <a:rPr lang="en-PH" sz="1600" b="0" i="0" u="none" strike="noStrike">
                          <a:solidFill>
                            <a:srgbClr val="000000"/>
                          </a:solidFill>
                          <a:latin typeface="Calibri"/>
                        </a:rPr>
                        <a:t>2225</a:t>
                      </a:r>
                    </a:p>
                  </a:txBody>
                  <a:tcPr marL="0" marR="0" marT="0" marB="0" anchor="b">
                    <a:lnL>
                      <a:noFill/>
                    </a:lnL>
                    <a:lnR>
                      <a:noFill/>
                    </a:lnR>
                    <a:lnT>
                      <a:noFill/>
                    </a:lnT>
                    <a:lnB>
                      <a:noFill/>
                    </a:lnB>
                    <a:solidFill>
                      <a:srgbClr val="DDD9C3"/>
                    </a:solidFill>
                  </a:tcPr>
                </a:tc>
                <a:tc>
                  <a:txBody>
                    <a:bodyPr/>
                    <a:lstStyle/>
                    <a:p>
                      <a:pPr algn="ctr" fontAlgn="b"/>
                      <a:r>
                        <a:rPr lang="en-PH" sz="1600" b="0" i="0" u="none" strike="noStrike" dirty="0">
                          <a:solidFill>
                            <a:srgbClr val="000000"/>
                          </a:solidFill>
                          <a:latin typeface="Calibri"/>
                        </a:rPr>
                        <a:t>2229</a:t>
                      </a:r>
                    </a:p>
                  </a:txBody>
                  <a:tcPr marL="0" marR="0" marT="0" marB="0" anchor="b">
                    <a:lnL>
                      <a:noFill/>
                    </a:lnL>
                    <a:lnR>
                      <a:noFill/>
                    </a:lnR>
                    <a:lnT>
                      <a:noFill/>
                    </a:lnT>
                    <a:lnB>
                      <a:noFill/>
                    </a:lnB>
                    <a:solidFill>
                      <a:srgbClr val="D99795"/>
                    </a:solidFill>
                  </a:tcPr>
                </a:tc>
              </a:tr>
            </a:tbl>
          </a:graphicData>
        </a:graphic>
      </p:graphicFrame>
      <p:graphicFrame>
        <p:nvGraphicFramePr>
          <p:cNvPr id="8" name="Table 7"/>
          <p:cNvGraphicFramePr>
            <a:graphicFrameLocks noGrp="1"/>
          </p:cNvGraphicFramePr>
          <p:nvPr/>
        </p:nvGraphicFramePr>
        <p:xfrm>
          <a:off x="4343398" y="1295400"/>
          <a:ext cx="4572000" cy="2971800"/>
        </p:xfrm>
        <a:graphic>
          <a:graphicData uri="http://schemas.openxmlformats.org/drawingml/2006/table">
            <a:tbl>
              <a:tblPr/>
              <a:tblGrid>
                <a:gridCol w="748358"/>
                <a:gridCol w="830210"/>
                <a:gridCol w="748358"/>
                <a:gridCol w="748358"/>
                <a:gridCol w="748358"/>
                <a:gridCol w="748358"/>
              </a:tblGrid>
              <a:tr h="330200">
                <a:tc gridSpan="6">
                  <a:txBody>
                    <a:bodyPr/>
                    <a:lstStyle/>
                    <a:p>
                      <a:pPr algn="ctr" fontAlgn="b"/>
                      <a:r>
                        <a:rPr lang="en-PH" sz="1600" b="0" i="0" u="none" strike="noStrike" dirty="0">
                          <a:solidFill>
                            <a:srgbClr val="000000"/>
                          </a:solidFill>
                          <a:latin typeface="Calibri"/>
                        </a:rPr>
                        <a:t>MINIMUM RH</a:t>
                      </a:r>
                    </a:p>
                  </a:txBody>
                  <a:tcPr marL="0" marR="0" marT="0" marB="0" anchor="b">
                    <a:lnL>
                      <a:noFill/>
                    </a:lnL>
                    <a:lnR>
                      <a:noFill/>
                    </a:lnR>
                    <a:lnT>
                      <a:noFill/>
                    </a:lnT>
                    <a:lnB>
                      <a:noFill/>
                    </a:lnB>
                    <a:solidFill>
                      <a:srgbClr val="FFFF00"/>
                    </a:solidFill>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r>
              <a:tr h="330200">
                <a:tc>
                  <a:txBody>
                    <a:bodyPr/>
                    <a:lstStyle/>
                    <a:p>
                      <a:pPr algn="ctr" fontAlgn="b"/>
                      <a:r>
                        <a:rPr lang="en-PH" sz="1600" b="0" i="0" u="none" strike="noStrike">
                          <a:solidFill>
                            <a:srgbClr val="000000"/>
                          </a:solidFill>
                          <a:latin typeface="Calibri"/>
                        </a:rPr>
                        <a:t>meters</a:t>
                      </a:r>
                    </a:p>
                  </a:txBody>
                  <a:tcPr marL="0" marR="0" marT="0" marB="0" anchor="b">
                    <a:lnL>
                      <a:noFill/>
                    </a:lnL>
                    <a:lnR>
                      <a:noFill/>
                    </a:lnR>
                    <a:lnT>
                      <a:noFill/>
                    </a:lnT>
                    <a:lnB>
                      <a:noFill/>
                    </a:lnB>
                  </a:tcPr>
                </a:tc>
                <a:tc>
                  <a:txBody>
                    <a:bodyPr/>
                    <a:lstStyle/>
                    <a:p>
                      <a:pPr algn="ctr" fontAlgn="b"/>
                      <a:endParaRPr lang="en-PH" sz="16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PH" sz="16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PH" sz="16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PH" sz="16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PH" sz="1600" b="0" i="0" u="none" strike="noStrike">
                        <a:solidFill>
                          <a:srgbClr val="000000"/>
                        </a:solidFill>
                        <a:latin typeface="Calibri"/>
                      </a:endParaRPr>
                    </a:p>
                  </a:txBody>
                  <a:tcPr marL="0" marR="0" marT="0" marB="0" anchor="b">
                    <a:lnL>
                      <a:noFill/>
                    </a:lnL>
                    <a:lnR>
                      <a:noFill/>
                    </a:lnR>
                    <a:lnT>
                      <a:noFill/>
                    </a:lnT>
                    <a:lnB>
                      <a:noFill/>
                    </a:lnB>
                  </a:tcPr>
                </a:tc>
              </a:tr>
              <a:tr h="330200">
                <a:tc>
                  <a:txBody>
                    <a:bodyPr/>
                    <a:lstStyle/>
                    <a:p>
                      <a:pPr algn="ctr" fontAlgn="b"/>
                      <a:endParaRPr lang="en-PH" sz="16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10</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15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20</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25</a:t>
                      </a:r>
                    </a:p>
                  </a:txBody>
                  <a:tcPr marL="0" marR="0" marT="0" marB="0" anchor="b">
                    <a:lnL>
                      <a:noFill/>
                    </a:lnL>
                    <a:lnR>
                      <a:noFill/>
                    </a:lnR>
                    <a:lnT>
                      <a:noFill/>
                    </a:lnT>
                    <a:lnB>
                      <a:noFill/>
                    </a:lnB>
                  </a:tcPr>
                </a:tc>
              </a:tr>
              <a:tr h="330200">
                <a:tc>
                  <a:txBody>
                    <a:bodyPr/>
                    <a:lstStyle/>
                    <a:p>
                      <a:pPr algn="ctr" fontAlgn="b"/>
                      <a:r>
                        <a:rPr lang="en-PH" sz="1600" b="0" i="0" u="none" strike="noStrike">
                          <a:solidFill>
                            <a:srgbClr val="000000"/>
                          </a:solidFill>
                          <a:latin typeface="Calibri"/>
                        </a:rPr>
                        <a:t>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29.75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29.75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26.84</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26.84</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29.69</a:t>
                      </a:r>
                    </a:p>
                  </a:txBody>
                  <a:tcPr marL="0" marR="0" marT="0" marB="0" anchor="b">
                    <a:lnL>
                      <a:noFill/>
                    </a:lnL>
                    <a:lnR>
                      <a:noFill/>
                    </a:lnR>
                    <a:lnT>
                      <a:noFill/>
                    </a:lnT>
                    <a:lnB>
                      <a:noFill/>
                    </a:lnB>
                  </a:tcPr>
                </a:tc>
              </a:tr>
              <a:tr h="330200">
                <a:tc>
                  <a:txBody>
                    <a:bodyPr/>
                    <a:lstStyle/>
                    <a:p>
                      <a:pPr algn="ctr" fontAlgn="b"/>
                      <a:r>
                        <a:rPr lang="en-PH" sz="1600" b="0" i="0" u="none" strike="noStrike">
                          <a:solidFill>
                            <a:srgbClr val="000000"/>
                          </a:solidFill>
                          <a:latin typeface="Calibri"/>
                        </a:rPr>
                        <a:t>10</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29.75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29.75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26.84</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26.84</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29.69</a:t>
                      </a:r>
                    </a:p>
                  </a:txBody>
                  <a:tcPr marL="0" marR="0" marT="0" marB="0" anchor="b">
                    <a:lnL>
                      <a:noFill/>
                    </a:lnL>
                    <a:lnR>
                      <a:noFill/>
                    </a:lnR>
                    <a:lnT>
                      <a:noFill/>
                    </a:lnT>
                    <a:lnB>
                      <a:noFill/>
                    </a:lnB>
                  </a:tcPr>
                </a:tc>
              </a:tr>
              <a:tr h="330200">
                <a:tc>
                  <a:txBody>
                    <a:bodyPr/>
                    <a:lstStyle/>
                    <a:p>
                      <a:pPr algn="ctr" fontAlgn="b"/>
                      <a:r>
                        <a:rPr lang="en-PH" sz="1600" b="0" i="0" u="none" strike="noStrike">
                          <a:solidFill>
                            <a:srgbClr val="000000"/>
                          </a:solidFill>
                          <a:latin typeface="Calibri"/>
                        </a:rPr>
                        <a:t>15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21.92</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21.92</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23.9</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23.9</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29.69</a:t>
                      </a:r>
                    </a:p>
                  </a:txBody>
                  <a:tcPr marL="0" marR="0" marT="0" marB="0" anchor="b">
                    <a:lnL>
                      <a:noFill/>
                    </a:lnL>
                    <a:lnR>
                      <a:noFill/>
                    </a:lnR>
                    <a:lnT>
                      <a:noFill/>
                    </a:lnT>
                    <a:lnB>
                      <a:noFill/>
                    </a:lnB>
                  </a:tcPr>
                </a:tc>
              </a:tr>
              <a:tr h="330200">
                <a:tc>
                  <a:txBody>
                    <a:bodyPr/>
                    <a:lstStyle/>
                    <a:p>
                      <a:pPr algn="ctr" fontAlgn="b"/>
                      <a:r>
                        <a:rPr lang="en-PH" sz="1600" b="0" i="0" u="none" strike="noStrike">
                          <a:solidFill>
                            <a:srgbClr val="000000"/>
                          </a:solidFill>
                          <a:latin typeface="Calibri"/>
                        </a:rPr>
                        <a:t>20</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21.92</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21.92</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23.9</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23.9</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28.7</a:t>
                      </a:r>
                    </a:p>
                  </a:txBody>
                  <a:tcPr marL="0" marR="0" marT="0" marB="0" anchor="b">
                    <a:lnL>
                      <a:noFill/>
                    </a:lnL>
                    <a:lnR>
                      <a:noFill/>
                    </a:lnR>
                    <a:lnT>
                      <a:noFill/>
                    </a:lnT>
                    <a:lnB>
                      <a:noFill/>
                    </a:lnB>
                  </a:tcPr>
                </a:tc>
              </a:tr>
              <a:tr h="330200">
                <a:tc>
                  <a:txBody>
                    <a:bodyPr/>
                    <a:lstStyle/>
                    <a:p>
                      <a:pPr algn="ctr" fontAlgn="b"/>
                      <a:r>
                        <a:rPr lang="en-PH" sz="1600" b="0" i="0" u="none" strike="noStrike">
                          <a:solidFill>
                            <a:srgbClr val="000000"/>
                          </a:solidFill>
                          <a:latin typeface="Calibri"/>
                        </a:rPr>
                        <a:t>25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26.3</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26.3</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28.28</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28.28</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28.7</a:t>
                      </a:r>
                    </a:p>
                  </a:txBody>
                  <a:tcPr marL="0" marR="0" marT="0" marB="0" anchor="b">
                    <a:lnL>
                      <a:noFill/>
                    </a:lnL>
                    <a:lnR>
                      <a:noFill/>
                    </a:lnR>
                    <a:lnT>
                      <a:noFill/>
                    </a:lnT>
                    <a:lnB>
                      <a:noFill/>
                    </a:lnB>
                  </a:tcPr>
                </a:tc>
              </a:tr>
              <a:tr h="330200">
                <a:tc>
                  <a:txBody>
                    <a:bodyPr/>
                    <a:lstStyle/>
                    <a:p>
                      <a:pPr algn="ctr" fontAlgn="b"/>
                      <a:r>
                        <a:rPr lang="en-PH" sz="1600" b="0" i="0" u="none" strike="noStrike">
                          <a:solidFill>
                            <a:srgbClr val="000000"/>
                          </a:solidFill>
                          <a:latin typeface="Calibri"/>
                        </a:rPr>
                        <a:t>30</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26.3</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26.3</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28.28</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28.28</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28.7</a:t>
                      </a:r>
                    </a:p>
                  </a:txBody>
                  <a:tcPr marL="0" marR="0" marT="0" marB="0" anchor="b">
                    <a:lnL>
                      <a:noFill/>
                    </a:lnL>
                    <a:lnR>
                      <a:noFill/>
                    </a:lnR>
                    <a:lnT>
                      <a:noFill/>
                    </a:lnT>
                    <a:lnB>
                      <a:noFill/>
                    </a:lnB>
                  </a:tcPr>
                </a:tc>
              </a:tr>
            </a:tbl>
          </a:graphicData>
        </a:graphic>
      </p:graphicFrame>
      <p:sp>
        <p:nvSpPr>
          <p:cNvPr id="10" name="TextBox 9"/>
          <p:cNvSpPr txBox="1"/>
          <p:nvPr/>
        </p:nvSpPr>
        <p:spPr>
          <a:xfrm>
            <a:off x="4114800" y="4494074"/>
            <a:ext cx="5029200" cy="2031325"/>
          </a:xfrm>
          <a:prstGeom prst="rect">
            <a:avLst/>
          </a:prstGeom>
          <a:noFill/>
        </p:spPr>
        <p:txBody>
          <a:bodyPr wrap="square" rtlCol="0">
            <a:spAutoFit/>
          </a:bodyPr>
          <a:lstStyle/>
          <a:p>
            <a:pPr algn="just"/>
            <a:r>
              <a:rPr lang="en-PH" dirty="0" smtClean="0"/>
              <a:t>	</a:t>
            </a:r>
            <a:r>
              <a:rPr lang="en-PH" dirty="0" smtClean="0">
                <a:latin typeface="+mj-lt"/>
              </a:rPr>
              <a:t>This table represents the minimum RH taken by the nodes operating within an area of the dryer. Looking at the table, a swing of 7%</a:t>
            </a:r>
            <a:r>
              <a:rPr lang="en-PH" dirty="0" smtClean="0">
                <a:latin typeface="+mj-lt"/>
                <a:cs typeface="Times New Roman"/>
              </a:rPr>
              <a:t> from the left side to my location is not acceptable because the aim is to have a uniform RH across the entire drying area.  Far back is even more humid considering these nodes are only 5 meters apart.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nvGraphicFramePr>
        <p:xfrm>
          <a:off x="152401" y="152400"/>
          <a:ext cx="8839200" cy="5257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609600" y="5380672"/>
            <a:ext cx="8077200" cy="1477328"/>
          </a:xfrm>
          <a:prstGeom prst="rect">
            <a:avLst/>
          </a:prstGeom>
          <a:noFill/>
        </p:spPr>
        <p:txBody>
          <a:bodyPr wrap="square" rtlCol="0">
            <a:spAutoFit/>
          </a:bodyPr>
          <a:lstStyle/>
          <a:p>
            <a:pPr algn="just"/>
            <a:r>
              <a:rPr lang="en-PH" dirty="0" smtClean="0"/>
              <a:t>	</a:t>
            </a:r>
            <a:r>
              <a:rPr lang="en-PH" dirty="0" smtClean="0">
                <a:latin typeface="+mj-lt"/>
              </a:rPr>
              <a:t>This plot represents the minimum RH taken by the nodes operating within an area of the dryer. Looking at the table, a swing of 7%</a:t>
            </a:r>
            <a:r>
              <a:rPr lang="en-PH" dirty="0" smtClean="0">
                <a:latin typeface="+mj-lt"/>
                <a:cs typeface="Times New Roman"/>
              </a:rPr>
              <a:t> from the left side to my location is not acceptable because the aim is to have a uniform RH across the entire drying area.  Far back is even more humid considering these nodes are only 5 meters apart.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800" dirty="0" smtClean="0"/>
              <a:t>Node Coverage</a:t>
            </a:r>
            <a:endParaRPr lang="en-PH" sz="2800" dirty="0"/>
          </a:p>
        </p:txBody>
      </p:sp>
      <p:pic>
        <p:nvPicPr>
          <p:cNvPr id="6" name="Picture 5"/>
          <p:cNvPicPr>
            <a:picLocks noChangeAspect="1"/>
          </p:cNvPicPr>
          <p:nvPr/>
        </p:nvPicPr>
        <p:blipFill>
          <a:blip r:embed="rId2" cstate="print"/>
          <a:srcRect l="8869" t="14856" r="14856" b="21286"/>
          <a:stretch>
            <a:fillRect/>
          </a:stretch>
        </p:blipFill>
        <p:spPr>
          <a:xfrm>
            <a:off x="50800" y="3810000"/>
            <a:ext cx="4140200" cy="2743200"/>
          </a:xfrm>
          <a:prstGeom prst="rect">
            <a:avLst/>
          </a:prstGeom>
        </p:spPr>
      </p:pic>
      <p:graphicFrame>
        <p:nvGraphicFramePr>
          <p:cNvPr id="9" name="Table 8"/>
          <p:cNvGraphicFramePr>
            <a:graphicFrameLocks noGrp="1"/>
          </p:cNvGraphicFramePr>
          <p:nvPr/>
        </p:nvGraphicFramePr>
        <p:xfrm>
          <a:off x="152400" y="1524000"/>
          <a:ext cx="4038600" cy="2057400"/>
        </p:xfrm>
        <a:graphic>
          <a:graphicData uri="http://schemas.openxmlformats.org/drawingml/2006/table">
            <a:tbl>
              <a:tblPr/>
              <a:tblGrid>
                <a:gridCol w="673100"/>
                <a:gridCol w="673100"/>
                <a:gridCol w="673100"/>
                <a:gridCol w="673100"/>
                <a:gridCol w="673100"/>
                <a:gridCol w="673100"/>
              </a:tblGrid>
              <a:tr h="257175">
                <a:tc>
                  <a:txBody>
                    <a:bodyPr/>
                    <a:lstStyle/>
                    <a:p>
                      <a:pPr algn="l" fontAlgn="b"/>
                      <a:endParaRPr lang="en-PH" sz="1600" b="0"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l" fontAlgn="b"/>
                      <a:r>
                        <a:rPr lang="en-PH" sz="1600" b="0" i="0" u="none" strike="noStrike" dirty="0">
                          <a:solidFill>
                            <a:srgbClr val="000000"/>
                          </a:solidFill>
                          <a:latin typeface="Calibri"/>
                        </a:rPr>
                        <a:t>Meters</a:t>
                      </a:r>
                    </a:p>
                  </a:txBody>
                  <a:tcPr marL="0" marR="0" marT="0" marB="0" anchor="b">
                    <a:lnL>
                      <a:noFill/>
                    </a:lnL>
                    <a:lnR>
                      <a:noFill/>
                    </a:lnR>
                    <a:lnT>
                      <a:noFill/>
                    </a:lnT>
                    <a:lnB>
                      <a:noFill/>
                    </a:lnB>
                  </a:tcPr>
                </a:tc>
                <a:tc>
                  <a:txBody>
                    <a:bodyPr/>
                    <a:lstStyle/>
                    <a:p>
                      <a:pPr algn="l" fontAlgn="b"/>
                      <a:endParaRPr lang="en-PH" sz="16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PH" sz="16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PH" sz="16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PH" sz="1600" b="0" i="0" u="none" strike="noStrike">
                        <a:solidFill>
                          <a:srgbClr val="000000"/>
                        </a:solidFill>
                        <a:latin typeface="Calibri"/>
                      </a:endParaRPr>
                    </a:p>
                  </a:txBody>
                  <a:tcPr marL="0" marR="0" marT="0" marB="0" anchor="b">
                    <a:lnL>
                      <a:noFill/>
                    </a:lnL>
                    <a:lnR>
                      <a:noFill/>
                    </a:lnR>
                    <a:lnT>
                      <a:noFill/>
                    </a:lnT>
                    <a:lnB>
                      <a:noFill/>
                    </a:lnB>
                  </a:tcPr>
                </a:tc>
              </a:tr>
              <a:tr h="257175">
                <a:tc>
                  <a:txBody>
                    <a:bodyPr/>
                    <a:lstStyle/>
                    <a:p>
                      <a:pPr algn="l" fontAlgn="b"/>
                      <a:r>
                        <a:rPr lang="en-PH" sz="1600" b="0" i="0" u="none" strike="noStrike" dirty="0">
                          <a:solidFill>
                            <a:srgbClr val="000000"/>
                          </a:solidFill>
                          <a:latin typeface="Calibri"/>
                        </a:rPr>
                        <a:t>Meters</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5</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10</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15</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20</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25</a:t>
                      </a:r>
                    </a:p>
                  </a:txBody>
                  <a:tcPr marL="0" marR="0" marT="0" marB="0" anchor="b">
                    <a:lnL>
                      <a:noFill/>
                    </a:lnL>
                    <a:lnR>
                      <a:noFill/>
                    </a:lnR>
                    <a:lnT>
                      <a:noFill/>
                    </a:lnT>
                    <a:lnB>
                      <a:noFill/>
                    </a:lnB>
                  </a:tcPr>
                </a:tc>
              </a:tr>
              <a:tr h="257175">
                <a:tc>
                  <a:txBody>
                    <a:bodyPr/>
                    <a:lstStyle/>
                    <a:p>
                      <a:pPr algn="ctr" fontAlgn="b"/>
                      <a:r>
                        <a:rPr lang="en-PH" sz="1600" b="0" i="0" u="none" strike="noStrike" dirty="0">
                          <a:solidFill>
                            <a:srgbClr val="000000"/>
                          </a:solidFill>
                          <a:latin typeface="Calibri"/>
                        </a:rPr>
                        <a:t>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2228</a:t>
                      </a:r>
                    </a:p>
                  </a:txBody>
                  <a:tcPr marL="0" marR="0" marT="0" marB="0" anchor="b">
                    <a:lnL>
                      <a:noFill/>
                    </a:lnL>
                    <a:lnR>
                      <a:noFill/>
                    </a:lnR>
                    <a:lnT>
                      <a:noFill/>
                    </a:lnT>
                    <a:lnB>
                      <a:noFill/>
                    </a:lnB>
                    <a:solidFill>
                      <a:srgbClr val="CCC0DA"/>
                    </a:solidFill>
                  </a:tcPr>
                </a:tc>
                <a:tc>
                  <a:txBody>
                    <a:bodyPr/>
                    <a:lstStyle/>
                    <a:p>
                      <a:pPr algn="ctr" fontAlgn="b"/>
                      <a:r>
                        <a:rPr lang="en-PH" sz="1600" b="0" i="0" u="none" strike="noStrike">
                          <a:solidFill>
                            <a:srgbClr val="000000"/>
                          </a:solidFill>
                          <a:latin typeface="Calibri"/>
                        </a:rPr>
                        <a:t>2228</a:t>
                      </a:r>
                    </a:p>
                  </a:txBody>
                  <a:tcPr marL="0" marR="0" marT="0" marB="0" anchor="b">
                    <a:lnL>
                      <a:noFill/>
                    </a:lnL>
                    <a:lnR>
                      <a:noFill/>
                    </a:lnR>
                    <a:lnT>
                      <a:noFill/>
                    </a:lnT>
                    <a:lnB>
                      <a:noFill/>
                    </a:lnB>
                    <a:solidFill>
                      <a:srgbClr val="CCC0DA"/>
                    </a:solidFill>
                  </a:tcPr>
                </a:tc>
                <a:tc>
                  <a:txBody>
                    <a:bodyPr/>
                    <a:lstStyle/>
                    <a:p>
                      <a:pPr algn="ctr" fontAlgn="b"/>
                      <a:r>
                        <a:rPr lang="en-PH" sz="1600" b="0" i="0" u="none" strike="noStrike">
                          <a:solidFill>
                            <a:srgbClr val="000000"/>
                          </a:solidFill>
                          <a:latin typeface="Calibri"/>
                        </a:rPr>
                        <a:t>2227</a:t>
                      </a:r>
                    </a:p>
                  </a:txBody>
                  <a:tcPr marL="0" marR="0" marT="0" marB="0" anchor="b">
                    <a:lnL>
                      <a:noFill/>
                    </a:lnL>
                    <a:lnR>
                      <a:noFill/>
                    </a:lnR>
                    <a:lnT>
                      <a:noFill/>
                    </a:lnT>
                    <a:lnB>
                      <a:noFill/>
                    </a:lnB>
                    <a:solidFill>
                      <a:srgbClr val="00B0F0"/>
                    </a:solidFill>
                  </a:tcPr>
                </a:tc>
                <a:tc>
                  <a:txBody>
                    <a:bodyPr/>
                    <a:lstStyle/>
                    <a:p>
                      <a:pPr algn="ctr" fontAlgn="b"/>
                      <a:r>
                        <a:rPr lang="en-PH" sz="1600" b="0" i="0" u="none" strike="noStrike">
                          <a:solidFill>
                            <a:srgbClr val="000000"/>
                          </a:solidFill>
                          <a:latin typeface="Calibri"/>
                        </a:rPr>
                        <a:t>2227</a:t>
                      </a:r>
                    </a:p>
                  </a:txBody>
                  <a:tcPr marL="0" marR="0" marT="0" marB="0" anchor="b">
                    <a:lnL>
                      <a:noFill/>
                    </a:lnL>
                    <a:lnR>
                      <a:noFill/>
                    </a:lnR>
                    <a:lnT>
                      <a:noFill/>
                    </a:lnT>
                    <a:lnB>
                      <a:noFill/>
                    </a:lnB>
                    <a:solidFill>
                      <a:srgbClr val="00B0F0"/>
                    </a:solidFill>
                  </a:tcPr>
                </a:tc>
                <a:tc>
                  <a:txBody>
                    <a:bodyPr/>
                    <a:lstStyle/>
                    <a:p>
                      <a:pPr algn="ctr" fontAlgn="b"/>
                      <a:r>
                        <a:rPr lang="en-PH" sz="1600" b="0" i="0" u="none" strike="noStrike">
                          <a:solidFill>
                            <a:srgbClr val="000000"/>
                          </a:solidFill>
                          <a:latin typeface="Calibri"/>
                        </a:rPr>
                        <a:t>2223</a:t>
                      </a:r>
                    </a:p>
                  </a:txBody>
                  <a:tcPr marL="0" marR="0" marT="0" marB="0" anchor="b">
                    <a:lnL>
                      <a:noFill/>
                    </a:lnL>
                    <a:lnR>
                      <a:noFill/>
                    </a:lnR>
                    <a:lnT>
                      <a:noFill/>
                    </a:lnT>
                    <a:lnB>
                      <a:noFill/>
                    </a:lnB>
                    <a:solidFill>
                      <a:srgbClr val="92D050"/>
                    </a:solidFill>
                  </a:tcPr>
                </a:tc>
              </a:tr>
              <a:tr h="257175">
                <a:tc>
                  <a:txBody>
                    <a:bodyPr/>
                    <a:lstStyle/>
                    <a:p>
                      <a:pPr algn="ctr" fontAlgn="b"/>
                      <a:r>
                        <a:rPr lang="en-PH" sz="1600" b="0" i="0" u="none" strike="noStrike" dirty="0">
                          <a:solidFill>
                            <a:srgbClr val="000000"/>
                          </a:solidFill>
                          <a:latin typeface="Calibri"/>
                        </a:rPr>
                        <a:t>10</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2228</a:t>
                      </a:r>
                    </a:p>
                  </a:txBody>
                  <a:tcPr marL="0" marR="0" marT="0" marB="0" anchor="b">
                    <a:lnL>
                      <a:noFill/>
                    </a:lnL>
                    <a:lnR>
                      <a:noFill/>
                    </a:lnR>
                    <a:lnT>
                      <a:noFill/>
                    </a:lnT>
                    <a:lnB>
                      <a:noFill/>
                    </a:lnB>
                    <a:solidFill>
                      <a:srgbClr val="CCC0DA"/>
                    </a:solidFill>
                  </a:tcPr>
                </a:tc>
                <a:tc>
                  <a:txBody>
                    <a:bodyPr/>
                    <a:lstStyle/>
                    <a:p>
                      <a:pPr algn="ctr" fontAlgn="b"/>
                      <a:r>
                        <a:rPr lang="en-PH" sz="1600" b="0" i="0" u="none" strike="noStrike">
                          <a:solidFill>
                            <a:srgbClr val="000000"/>
                          </a:solidFill>
                          <a:latin typeface="Calibri"/>
                        </a:rPr>
                        <a:t>2228</a:t>
                      </a:r>
                    </a:p>
                  </a:txBody>
                  <a:tcPr marL="0" marR="0" marT="0" marB="0" anchor="b">
                    <a:lnL>
                      <a:noFill/>
                    </a:lnL>
                    <a:lnR>
                      <a:noFill/>
                    </a:lnR>
                    <a:lnT>
                      <a:noFill/>
                    </a:lnT>
                    <a:lnB>
                      <a:noFill/>
                    </a:lnB>
                    <a:solidFill>
                      <a:srgbClr val="CCC0DA"/>
                    </a:solidFill>
                  </a:tcPr>
                </a:tc>
                <a:tc>
                  <a:txBody>
                    <a:bodyPr/>
                    <a:lstStyle/>
                    <a:p>
                      <a:pPr algn="ctr" fontAlgn="b"/>
                      <a:r>
                        <a:rPr lang="en-PH" sz="1600" b="0" i="0" u="none" strike="noStrike">
                          <a:solidFill>
                            <a:srgbClr val="000000"/>
                          </a:solidFill>
                          <a:latin typeface="Calibri"/>
                        </a:rPr>
                        <a:t>2227</a:t>
                      </a:r>
                    </a:p>
                  </a:txBody>
                  <a:tcPr marL="0" marR="0" marT="0" marB="0" anchor="b">
                    <a:lnL>
                      <a:noFill/>
                    </a:lnL>
                    <a:lnR>
                      <a:noFill/>
                    </a:lnR>
                    <a:lnT>
                      <a:noFill/>
                    </a:lnT>
                    <a:lnB>
                      <a:noFill/>
                    </a:lnB>
                    <a:solidFill>
                      <a:srgbClr val="00B0F0"/>
                    </a:solidFill>
                  </a:tcPr>
                </a:tc>
                <a:tc>
                  <a:txBody>
                    <a:bodyPr/>
                    <a:lstStyle/>
                    <a:p>
                      <a:pPr algn="ctr" fontAlgn="b"/>
                      <a:r>
                        <a:rPr lang="en-PH" sz="1600" b="0" i="0" u="none" strike="noStrike">
                          <a:solidFill>
                            <a:srgbClr val="000000"/>
                          </a:solidFill>
                          <a:latin typeface="Calibri"/>
                        </a:rPr>
                        <a:t>2227</a:t>
                      </a:r>
                    </a:p>
                  </a:txBody>
                  <a:tcPr marL="0" marR="0" marT="0" marB="0" anchor="b">
                    <a:lnL>
                      <a:noFill/>
                    </a:lnL>
                    <a:lnR>
                      <a:noFill/>
                    </a:lnR>
                    <a:lnT>
                      <a:noFill/>
                    </a:lnT>
                    <a:lnB>
                      <a:noFill/>
                    </a:lnB>
                    <a:solidFill>
                      <a:srgbClr val="00B0F0"/>
                    </a:solidFill>
                  </a:tcPr>
                </a:tc>
                <a:tc>
                  <a:txBody>
                    <a:bodyPr/>
                    <a:lstStyle/>
                    <a:p>
                      <a:pPr algn="ctr" fontAlgn="b"/>
                      <a:r>
                        <a:rPr lang="en-PH" sz="1600" b="0" i="0" u="none" strike="noStrike">
                          <a:solidFill>
                            <a:srgbClr val="000000"/>
                          </a:solidFill>
                          <a:latin typeface="Calibri"/>
                        </a:rPr>
                        <a:t>2223</a:t>
                      </a:r>
                    </a:p>
                  </a:txBody>
                  <a:tcPr marL="0" marR="0" marT="0" marB="0" anchor="b">
                    <a:lnL>
                      <a:noFill/>
                    </a:lnL>
                    <a:lnR>
                      <a:noFill/>
                    </a:lnR>
                    <a:lnT>
                      <a:noFill/>
                    </a:lnT>
                    <a:lnB>
                      <a:noFill/>
                    </a:lnB>
                    <a:solidFill>
                      <a:srgbClr val="92D050"/>
                    </a:solidFill>
                  </a:tcPr>
                </a:tc>
              </a:tr>
              <a:tr h="257175">
                <a:tc>
                  <a:txBody>
                    <a:bodyPr/>
                    <a:lstStyle/>
                    <a:p>
                      <a:pPr algn="ctr" fontAlgn="b"/>
                      <a:r>
                        <a:rPr lang="en-PH" sz="1600" b="0" i="0" u="none" strike="noStrike" dirty="0">
                          <a:solidFill>
                            <a:srgbClr val="000000"/>
                          </a:solidFill>
                          <a:latin typeface="Calibri"/>
                        </a:rPr>
                        <a:t>15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2224</a:t>
                      </a:r>
                    </a:p>
                  </a:txBody>
                  <a:tcPr marL="0" marR="0" marT="0" marB="0" anchor="b">
                    <a:lnL>
                      <a:noFill/>
                    </a:lnL>
                    <a:lnR>
                      <a:noFill/>
                    </a:lnR>
                    <a:lnT>
                      <a:noFill/>
                    </a:lnT>
                    <a:lnB>
                      <a:noFill/>
                    </a:lnB>
                    <a:solidFill>
                      <a:srgbClr val="B6DDE8"/>
                    </a:solidFill>
                  </a:tcPr>
                </a:tc>
                <a:tc>
                  <a:txBody>
                    <a:bodyPr/>
                    <a:lstStyle/>
                    <a:p>
                      <a:pPr algn="ctr" fontAlgn="b"/>
                      <a:r>
                        <a:rPr lang="en-PH" sz="1600" b="0" i="0" u="none" strike="noStrike" dirty="0">
                          <a:solidFill>
                            <a:srgbClr val="000000"/>
                          </a:solidFill>
                          <a:latin typeface="Calibri"/>
                        </a:rPr>
                        <a:t>2224</a:t>
                      </a:r>
                    </a:p>
                  </a:txBody>
                  <a:tcPr marL="0" marR="0" marT="0" marB="0" anchor="b">
                    <a:lnL>
                      <a:noFill/>
                    </a:lnL>
                    <a:lnR>
                      <a:noFill/>
                    </a:lnR>
                    <a:lnT>
                      <a:noFill/>
                    </a:lnT>
                    <a:lnB>
                      <a:noFill/>
                    </a:lnB>
                    <a:solidFill>
                      <a:srgbClr val="B6DDE8"/>
                    </a:solidFill>
                  </a:tcPr>
                </a:tc>
                <a:tc>
                  <a:txBody>
                    <a:bodyPr/>
                    <a:lstStyle/>
                    <a:p>
                      <a:pPr algn="ctr" fontAlgn="b"/>
                      <a:r>
                        <a:rPr lang="en-PH" sz="1600" b="0" i="0" u="none" strike="noStrike">
                          <a:solidFill>
                            <a:srgbClr val="000000"/>
                          </a:solidFill>
                          <a:latin typeface="Calibri"/>
                        </a:rPr>
                        <a:t>2226</a:t>
                      </a:r>
                    </a:p>
                  </a:txBody>
                  <a:tcPr marL="0" marR="0" marT="0" marB="0" anchor="b">
                    <a:lnL>
                      <a:noFill/>
                    </a:lnL>
                    <a:lnR>
                      <a:noFill/>
                    </a:lnR>
                    <a:lnT>
                      <a:noFill/>
                    </a:lnT>
                    <a:lnB>
                      <a:noFill/>
                    </a:lnB>
                    <a:solidFill>
                      <a:srgbClr val="FDE9D9"/>
                    </a:solidFill>
                  </a:tcPr>
                </a:tc>
                <a:tc>
                  <a:txBody>
                    <a:bodyPr/>
                    <a:lstStyle/>
                    <a:p>
                      <a:pPr algn="ctr" fontAlgn="b"/>
                      <a:r>
                        <a:rPr lang="en-PH" sz="1600" b="0" i="0" u="none" strike="noStrike">
                          <a:solidFill>
                            <a:srgbClr val="000000"/>
                          </a:solidFill>
                          <a:latin typeface="Calibri"/>
                        </a:rPr>
                        <a:t>2226</a:t>
                      </a:r>
                    </a:p>
                  </a:txBody>
                  <a:tcPr marL="0" marR="0" marT="0" marB="0" anchor="b">
                    <a:lnL>
                      <a:noFill/>
                    </a:lnL>
                    <a:lnR>
                      <a:noFill/>
                    </a:lnR>
                    <a:lnT>
                      <a:noFill/>
                    </a:lnT>
                    <a:lnB>
                      <a:noFill/>
                    </a:lnB>
                    <a:solidFill>
                      <a:srgbClr val="FDE9D9"/>
                    </a:solidFill>
                  </a:tcPr>
                </a:tc>
                <a:tc>
                  <a:txBody>
                    <a:bodyPr/>
                    <a:lstStyle/>
                    <a:p>
                      <a:pPr algn="ctr" fontAlgn="b"/>
                      <a:r>
                        <a:rPr lang="en-PH" sz="1600" b="0" i="0" u="none" strike="noStrike">
                          <a:solidFill>
                            <a:srgbClr val="000000"/>
                          </a:solidFill>
                          <a:latin typeface="Calibri"/>
                        </a:rPr>
                        <a:t>2223</a:t>
                      </a:r>
                    </a:p>
                  </a:txBody>
                  <a:tcPr marL="0" marR="0" marT="0" marB="0" anchor="b">
                    <a:lnL>
                      <a:noFill/>
                    </a:lnL>
                    <a:lnR>
                      <a:noFill/>
                    </a:lnR>
                    <a:lnT>
                      <a:noFill/>
                    </a:lnT>
                    <a:lnB>
                      <a:noFill/>
                    </a:lnB>
                    <a:solidFill>
                      <a:srgbClr val="92D050"/>
                    </a:solidFill>
                  </a:tcPr>
                </a:tc>
              </a:tr>
              <a:tr h="257175">
                <a:tc>
                  <a:txBody>
                    <a:bodyPr/>
                    <a:lstStyle/>
                    <a:p>
                      <a:pPr algn="ctr" fontAlgn="b"/>
                      <a:r>
                        <a:rPr lang="en-PH" sz="1600" b="0" i="0" u="none" strike="noStrike" dirty="0">
                          <a:solidFill>
                            <a:srgbClr val="000000"/>
                          </a:solidFill>
                          <a:latin typeface="Calibri"/>
                        </a:rPr>
                        <a:t>20</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2224</a:t>
                      </a:r>
                    </a:p>
                  </a:txBody>
                  <a:tcPr marL="0" marR="0" marT="0" marB="0" anchor="b">
                    <a:lnL>
                      <a:noFill/>
                    </a:lnL>
                    <a:lnR>
                      <a:noFill/>
                    </a:lnR>
                    <a:lnT>
                      <a:noFill/>
                    </a:lnT>
                    <a:lnB>
                      <a:noFill/>
                    </a:lnB>
                    <a:solidFill>
                      <a:srgbClr val="B6DDE8"/>
                    </a:solidFill>
                  </a:tcPr>
                </a:tc>
                <a:tc>
                  <a:txBody>
                    <a:bodyPr/>
                    <a:lstStyle/>
                    <a:p>
                      <a:pPr algn="ctr" fontAlgn="b"/>
                      <a:r>
                        <a:rPr lang="en-PH" sz="1600" b="0" i="0" u="none" strike="noStrike">
                          <a:solidFill>
                            <a:srgbClr val="000000"/>
                          </a:solidFill>
                          <a:latin typeface="Calibri"/>
                        </a:rPr>
                        <a:t>2224</a:t>
                      </a:r>
                    </a:p>
                  </a:txBody>
                  <a:tcPr marL="0" marR="0" marT="0" marB="0" anchor="b">
                    <a:lnL>
                      <a:noFill/>
                    </a:lnL>
                    <a:lnR>
                      <a:noFill/>
                    </a:lnR>
                    <a:lnT>
                      <a:noFill/>
                    </a:lnT>
                    <a:lnB>
                      <a:noFill/>
                    </a:lnB>
                    <a:solidFill>
                      <a:srgbClr val="B6DDE8"/>
                    </a:solidFill>
                  </a:tcPr>
                </a:tc>
                <a:tc>
                  <a:txBody>
                    <a:bodyPr/>
                    <a:lstStyle/>
                    <a:p>
                      <a:pPr algn="ctr" fontAlgn="b"/>
                      <a:r>
                        <a:rPr lang="en-PH" sz="1600" b="0" i="0" u="none" strike="noStrike">
                          <a:solidFill>
                            <a:srgbClr val="000000"/>
                          </a:solidFill>
                          <a:latin typeface="Calibri"/>
                        </a:rPr>
                        <a:t>2226</a:t>
                      </a:r>
                    </a:p>
                  </a:txBody>
                  <a:tcPr marL="0" marR="0" marT="0" marB="0" anchor="b">
                    <a:lnL>
                      <a:noFill/>
                    </a:lnL>
                    <a:lnR>
                      <a:noFill/>
                    </a:lnR>
                    <a:lnT>
                      <a:noFill/>
                    </a:lnT>
                    <a:lnB>
                      <a:noFill/>
                    </a:lnB>
                    <a:solidFill>
                      <a:srgbClr val="FDE9D9"/>
                    </a:solidFill>
                  </a:tcPr>
                </a:tc>
                <a:tc>
                  <a:txBody>
                    <a:bodyPr/>
                    <a:lstStyle/>
                    <a:p>
                      <a:pPr algn="ctr" fontAlgn="b"/>
                      <a:r>
                        <a:rPr lang="en-PH" sz="1600" b="0" i="0" u="none" strike="noStrike">
                          <a:solidFill>
                            <a:srgbClr val="000000"/>
                          </a:solidFill>
                          <a:latin typeface="Calibri"/>
                        </a:rPr>
                        <a:t>2226</a:t>
                      </a:r>
                    </a:p>
                  </a:txBody>
                  <a:tcPr marL="0" marR="0" marT="0" marB="0" anchor="b">
                    <a:lnL>
                      <a:noFill/>
                    </a:lnL>
                    <a:lnR>
                      <a:noFill/>
                    </a:lnR>
                    <a:lnT>
                      <a:noFill/>
                    </a:lnT>
                    <a:lnB>
                      <a:noFill/>
                    </a:lnB>
                    <a:solidFill>
                      <a:srgbClr val="FDE9D9"/>
                    </a:solidFill>
                  </a:tcPr>
                </a:tc>
                <a:tc>
                  <a:txBody>
                    <a:bodyPr/>
                    <a:lstStyle/>
                    <a:p>
                      <a:pPr algn="ctr" fontAlgn="b"/>
                      <a:r>
                        <a:rPr lang="en-PH" sz="1600" b="0" i="0" u="none" strike="noStrike" dirty="0">
                          <a:solidFill>
                            <a:srgbClr val="000000"/>
                          </a:solidFill>
                          <a:latin typeface="Calibri"/>
                        </a:rPr>
                        <a:t>2229</a:t>
                      </a:r>
                    </a:p>
                  </a:txBody>
                  <a:tcPr marL="0" marR="0" marT="0" marB="0" anchor="b">
                    <a:lnL>
                      <a:noFill/>
                    </a:lnL>
                    <a:lnR>
                      <a:noFill/>
                    </a:lnR>
                    <a:lnT>
                      <a:noFill/>
                    </a:lnT>
                    <a:lnB>
                      <a:noFill/>
                    </a:lnB>
                    <a:solidFill>
                      <a:srgbClr val="D99795"/>
                    </a:solidFill>
                  </a:tcPr>
                </a:tc>
              </a:tr>
              <a:tr h="257175">
                <a:tc>
                  <a:txBody>
                    <a:bodyPr/>
                    <a:lstStyle/>
                    <a:p>
                      <a:pPr algn="ctr" fontAlgn="b"/>
                      <a:r>
                        <a:rPr lang="en-PH" sz="1600" b="0" i="0" u="none" strike="noStrike" dirty="0">
                          <a:solidFill>
                            <a:srgbClr val="000000"/>
                          </a:solidFill>
                          <a:latin typeface="Calibri"/>
                        </a:rPr>
                        <a:t>25</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2222</a:t>
                      </a:r>
                    </a:p>
                  </a:txBody>
                  <a:tcPr marL="0" marR="0" marT="0" marB="0" anchor="b">
                    <a:lnL>
                      <a:noFill/>
                    </a:lnL>
                    <a:lnR>
                      <a:noFill/>
                    </a:lnR>
                    <a:lnT>
                      <a:noFill/>
                    </a:lnT>
                    <a:lnB>
                      <a:noFill/>
                    </a:lnB>
                    <a:solidFill>
                      <a:srgbClr val="FAC090"/>
                    </a:solidFill>
                  </a:tcPr>
                </a:tc>
                <a:tc>
                  <a:txBody>
                    <a:bodyPr/>
                    <a:lstStyle/>
                    <a:p>
                      <a:pPr algn="ctr" fontAlgn="b"/>
                      <a:r>
                        <a:rPr lang="en-PH" sz="1600" b="0" i="0" u="none" strike="noStrike">
                          <a:solidFill>
                            <a:srgbClr val="000000"/>
                          </a:solidFill>
                          <a:latin typeface="Calibri"/>
                        </a:rPr>
                        <a:t>2222</a:t>
                      </a:r>
                    </a:p>
                  </a:txBody>
                  <a:tcPr marL="0" marR="0" marT="0" marB="0" anchor="b">
                    <a:lnL>
                      <a:noFill/>
                    </a:lnL>
                    <a:lnR>
                      <a:noFill/>
                    </a:lnR>
                    <a:lnT>
                      <a:noFill/>
                    </a:lnT>
                    <a:lnB>
                      <a:noFill/>
                    </a:lnB>
                    <a:solidFill>
                      <a:srgbClr val="FAC090"/>
                    </a:solidFill>
                  </a:tcPr>
                </a:tc>
                <a:tc>
                  <a:txBody>
                    <a:bodyPr/>
                    <a:lstStyle/>
                    <a:p>
                      <a:pPr algn="ctr" fontAlgn="b"/>
                      <a:r>
                        <a:rPr lang="en-PH" sz="1600" b="0" i="0" u="none" strike="noStrike">
                          <a:solidFill>
                            <a:srgbClr val="000000"/>
                          </a:solidFill>
                          <a:latin typeface="Calibri"/>
                        </a:rPr>
                        <a:t>2225</a:t>
                      </a:r>
                    </a:p>
                  </a:txBody>
                  <a:tcPr marL="0" marR="0" marT="0" marB="0" anchor="b">
                    <a:lnL>
                      <a:noFill/>
                    </a:lnL>
                    <a:lnR>
                      <a:noFill/>
                    </a:lnR>
                    <a:lnT>
                      <a:noFill/>
                    </a:lnT>
                    <a:lnB>
                      <a:noFill/>
                    </a:lnB>
                    <a:solidFill>
                      <a:srgbClr val="DDD9C3"/>
                    </a:solidFill>
                  </a:tcPr>
                </a:tc>
                <a:tc>
                  <a:txBody>
                    <a:bodyPr/>
                    <a:lstStyle/>
                    <a:p>
                      <a:pPr algn="ctr" fontAlgn="b"/>
                      <a:r>
                        <a:rPr lang="en-PH" sz="1600" b="0" i="0" u="none" strike="noStrike">
                          <a:solidFill>
                            <a:srgbClr val="000000"/>
                          </a:solidFill>
                          <a:latin typeface="Calibri"/>
                        </a:rPr>
                        <a:t>2225</a:t>
                      </a:r>
                    </a:p>
                  </a:txBody>
                  <a:tcPr marL="0" marR="0" marT="0" marB="0" anchor="b">
                    <a:lnL>
                      <a:noFill/>
                    </a:lnL>
                    <a:lnR>
                      <a:noFill/>
                    </a:lnR>
                    <a:lnT>
                      <a:noFill/>
                    </a:lnT>
                    <a:lnB>
                      <a:noFill/>
                    </a:lnB>
                    <a:solidFill>
                      <a:srgbClr val="DDD9C3"/>
                    </a:solidFill>
                  </a:tcPr>
                </a:tc>
                <a:tc>
                  <a:txBody>
                    <a:bodyPr/>
                    <a:lstStyle/>
                    <a:p>
                      <a:pPr algn="ctr" fontAlgn="b"/>
                      <a:r>
                        <a:rPr lang="en-PH" sz="1600" b="0" i="0" u="none" strike="noStrike">
                          <a:solidFill>
                            <a:srgbClr val="000000"/>
                          </a:solidFill>
                          <a:latin typeface="Calibri"/>
                        </a:rPr>
                        <a:t>2229</a:t>
                      </a:r>
                    </a:p>
                  </a:txBody>
                  <a:tcPr marL="0" marR="0" marT="0" marB="0" anchor="b">
                    <a:lnL>
                      <a:noFill/>
                    </a:lnL>
                    <a:lnR>
                      <a:noFill/>
                    </a:lnR>
                    <a:lnT>
                      <a:noFill/>
                    </a:lnT>
                    <a:lnB>
                      <a:noFill/>
                    </a:lnB>
                    <a:solidFill>
                      <a:srgbClr val="D99795"/>
                    </a:solidFill>
                  </a:tcPr>
                </a:tc>
              </a:tr>
              <a:tr h="257175">
                <a:tc>
                  <a:txBody>
                    <a:bodyPr/>
                    <a:lstStyle/>
                    <a:p>
                      <a:pPr algn="ctr" fontAlgn="b"/>
                      <a:r>
                        <a:rPr lang="en-PH" sz="1600" b="0" i="0" u="none" strike="noStrike" dirty="0">
                          <a:solidFill>
                            <a:srgbClr val="000000"/>
                          </a:solidFill>
                          <a:latin typeface="Calibri"/>
                        </a:rPr>
                        <a:t>30</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2222</a:t>
                      </a:r>
                    </a:p>
                  </a:txBody>
                  <a:tcPr marL="0" marR="0" marT="0" marB="0" anchor="b">
                    <a:lnL>
                      <a:noFill/>
                    </a:lnL>
                    <a:lnR>
                      <a:noFill/>
                    </a:lnR>
                    <a:lnT>
                      <a:noFill/>
                    </a:lnT>
                    <a:lnB>
                      <a:noFill/>
                    </a:lnB>
                    <a:solidFill>
                      <a:srgbClr val="FAC090"/>
                    </a:solidFill>
                  </a:tcPr>
                </a:tc>
                <a:tc>
                  <a:txBody>
                    <a:bodyPr/>
                    <a:lstStyle/>
                    <a:p>
                      <a:pPr algn="ctr" fontAlgn="b"/>
                      <a:r>
                        <a:rPr lang="en-PH" sz="1600" b="0" i="0" u="none" strike="noStrike">
                          <a:solidFill>
                            <a:srgbClr val="000000"/>
                          </a:solidFill>
                          <a:latin typeface="Calibri"/>
                        </a:rPr>
                        <a:t>2222</a:t>
                      </a:r>
                    </a:p>
                  </a:txBody>
                  <a:tcPr marL="0" marR="0" marT="0" marB="0" anchor="b">
                    <a:lnL>
                      <a:noFill/>
                    </a:lnL>
                    <a:lnR>
                      <a:noFill/>
                    </a:lnR>
                    <a:lnT>
                      <a:noFill/>
                    </a:lnT>
                    <a:lnB>
                      <a:noFill/>
                    </a:lnB>
                    <a:solidFill>
                      <a:srgbClr val="FAC090"/>
                    </a:solidFill>
                  </a:tcPr>
                </a:tc>
                <a:tc>
                  <a:txBody>
                    <a:bodyPr/>
                    <a:lstStyle/>
                    <a:p>
                      <a:pPr algn="ctr" fontAlgn="b"/>
                      <a:r>
                        <a:rPr lang="en-PH" sz="1600" b="0" i="0" u="none" strike="noStrike">
                          <a:solidFill>
                            <a:srgbClr val="000000"/>
                          </a:solidFill>
                          <a:latin typeface="Calibri"/>
                        </a:rPr>
                        <a:t>2225</a:t>
                      </a:r>
                    </a:p>
                  </a:txBody>
                  <a:tcPr marL="0" marR="0" marT="0" marB="0" anchor="b">
                    <a:lnL>
                      <a:noFill/>
                    </a:lnL>
                    <a:lnR>
                      <a:noFill/>
                    </a:lnR>
                    <a:lnT>
                      <a:noFill/>
                    </a:lnT>
                    <a:lnB>
                      <a:noFill/>
                    </a:lnB>
                    <a:solidFill>
                      <a:srgbClr val="DDD9C3"/>
                    </a:solidFill>
                  </a:tcPr>
                </a:tc>
                <a:tc>
                  <a:txBody>
                    <a:bodyPr/>
                    <a:lstStyle/>
                    <a:p>
                      <a:pPr algn="ctr" fontAlgn="b"/>
                      <a:r>
                        <a:rPr lang="en-PH" sz="1600" b="0" i="0" u="none" strike="noStrike">
                          <a:solidFill>
                            <a:srgbClr val="000000"/>
                          </a:solidFill>
                          <a:latin typeface="Calibri"/>
                        </a:rPr>
                        <a:t>2225</a:t>
                      </a:r>
                    </a:p>
                  </a:txBody>
                  <a:tcPr marL="0" marR="0" marT="0" marB="0" anchor="b">
                    <a:lnL>
                      <a:noFill/>
                    </a:lnL>
                    <a:lnR>
                      <a:noFill/>
                    </a:lnR>
                    <a:lnT>
                      <a:noFill/>
                    </a:lnT>
                    <a:lnB>
                      <a:noFill/>
                    </a:lnB>
                    <a:solidFill>
                      <a:srgbClr val="DDD9C3"/>
                    </a:solidFill>
                  </a:tcPr>
                </a:tc>
                <a:tc>
                  <a:txBody>
                    <a:bodyPr/>
                    <a:lstStyle/>
                    <a:p>
                      <a:pPr algn="ctr" fontAlgn="b"/>
                      <a:r>
                        <a:rPr lang="en-PH" sz="1600" b="0" i="0" u="none" strike="noStrike" dirty="0">
                          <a:solidFill>
                            <a:srgbClr val="000000"/>
                          </a:solidFill>
                          <a:latin typeface="Calibri"/>
                        </a:rPr>
                        <a:t>2229</a:t>
                      </a:r>
                    </a:p>
                  </a:txBody>
                  <a:tcPr marL="0" marR="0" marT="0" marB="0" anchor="b">
                    <a:lnL>
                      <a:noFill/>
                    </a:lnL>
                    <a:lnR>
                      <a:noFill/>
                    </a:lnR>
                    <a:lnT>
                      <a:noFill/>
                    </a:lnT>
                    <a:lnB>
                      <a:noFill/>
                    </a:lnB>
                    <a:solidFill>
                      <a:srgbClr val="D99795"/>
                    </a:solidFill>
                  </a:tcPr>
                </a:tc>
              </a:tr>
            </a:tbl>
          </a:graphicData>
        </a:graphic>
      </p:graphicFrame>
      <p:graphicFrame>
        <p:nvGraphicFramePr>
          <p:cNvPr id="8" name="Table 7"/>
          <p:cNvGraphicFramePr>
            <a:graphicFrameLocks noGrp="1"/>
          </p:cNvGraphicFramePr>
          <p:nvPr/>
        </p:nvGraphicFramePr>
        <p:xfrm>
          <a:off x="4419600" y="1219197"/>
          <a:ext cx="4571999" cy="2971800"/>
        </p:xfrm>
        <a:graphic>
          <a:graphicData uri="http://schemas.openxmlformats.org/drawingml/2006/table">
            <a:tbl>
              <a:tblPr/>
              <a:tblGrid>
                <a:gridCol w="748358"/>
                <a:gridCol w="748358"/>
                <a:gridCol w="830209"/>
                <a:gridCol w="748358"/>
                <a:gridCol w="748358"/>
                <a:gridCol w="748358"/>
              </a:tblGrid>
              <a:tr h="330200">
                <a:tc gridSpan="6">
                  <a:txBody>
                    <a:bodyPr/>
                    <a:lstStyle/>
                    <a:p>
                      <a:pPr algn="ctr" fontAlgn="b"/>
                      <a:r>
                        <a:rPr lang="en-PH" sz="1600" b="0" i="0" u="none" strike="noStrike" dirty="0">
                          <a:solidFill>
                            <a:srgbClr val="000000"/>
                          </a:solidFill>
                          <a:latin typeface="Calibri"/>
                        </a:rPr>
                        <a:t>MAXIMUM RH</a:t>
                      </a:r>
                    </a:p>
                  </a:txBody>
                  <a:tcPr marL="0" marR="0" marT="0" marB="0" anchor="b">
                    <a:lnL>
                      <a:noFill/>
                    </a:lnL>
                    <a:lnR>
                      <a:noFill/>
                    </a:lnR>
                    <a:lnT>
                      <a:noFill/>
                    </a:lnT>
                    <a:lnB>
                      <a:noFill/>
                    </a:lnB>
                    <a:solidFill>
                      <a:srgbClr val="FFFF00"/>
                    </a:solidFill>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r>
              <a:tr h="330200">
                <a:tc>
                  <a:txBody>
                    <a:bodyPr/>
                    <a:lstStyle/>
                    <a:p>
                      <a:pPr algn="r" fontAlgn="b"/>
                      <a:r>
                        <a:rPr lang="en-PH" sz="1600" b="0" i="0" u="none" strike="noStrike" dirty="0">
                          <a:solidFill>
                            <a:srgbClr val="000000"/>
                          </a:solidFill>
                          <a:latin typeface="Calibri"/>
                        </a:rPr>
                        <a:t>meters</a:t>
                      </a:r>
                    </a:p>
                  </a:txBody>
                  <a:tcPr marL="0" marR="0" marT="0" marB="0" anchor="b">
                    <a:lnL>
                      <a:noFill/>
                    </a:lnL>
                    <a:lnR>
                      <a:noFill/>
                    </a:lnR>
                    <a:lnT>
                      <a:noFill/>
                    </a:lnT>
                    <a:lnB>
                      <a:noFill/>
                    </a:lnB>
                  </a:tcPr>
                </a:tc>
                <a:tc>
                  <a:txBody>
                    <a:bodyPr/>
                    <a:lstStyle/>
                    <a:p>
                      <a:pPr algn="l" fontAlgn="b"/>
                      <a:endParaRPr lang="en-PH" sz="1600" b="0"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PH" sz="1600" b="0"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PH" sz="1600" b="0"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PH" sz="1600" b="0"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PH" sz="1600" b="0" i="0" u="none" strike="noStrike">
                        <a:solidFill>
                          <a:srgbClr val="000000"/>
                        </a:solidFill>
                        <a:latin typeface="Calibri"/>
                      </a:endParaRPr>
                    </a:p>
                  </a:txBody>
                  <a:tcPr marL="0" marR="0" marT="0" marB="0" anchor="b">
                    <a:lnL>
                      <a:noFill/>
                    </a:lnL>
                    <a:lnR>
                      <a:noFill/>
                    </a:lnR>
                    <a:lnT>
                      <a:noFill/>
                    </a:lnT>
                    <a:lnB>
                      <a:noFill/>
                    </a:lnB>
                  </a:tcPr>
                </a:tc>
              </a:tr>
              <a:tr h="330200">
                <a:tc>
                  <a:txBody>
                    <a:bodyPr/>
                    <a:lstStyle/>
                    <a:p>
                      <a:pPr algn="l" fontAlgn="b"/>
                      <a:endParaRPr lang="en-PH" sz="1600" b="0"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5</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10</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15</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20</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25</a:t>
                      </a:r>
                    </a:p>
                  </a:txBody>
                  <a:tcPr marL="0" marR="0" marT="0" marB="0" anchor="b">
                    <a:lnL>
                      <a:noFill/>
                    </a:lnL>
                    <a:lnR>
                      <a:noFill/>
                    </a:lnR>
                    <a:lnT>
                      <a:noFill/>
                    </a:lnT>
                    <a:lnB>
                      <a:noFill/>
                    </a:lnB>
                  </a:tcPr>
                </a:tc>
              </a:tr>
              <a:tr h="330200">
                <a:tc>
                  <a:txBody>
                    <a:bodyPr/>
                    <a:lstStyle/>
                    <a:p>
                      <a:pPr algn="ctr" fontAlgn="b"/>
                      <a:r>
                        <a:rPr lang="en-PH" sz="1600" b="0" i="0" u="none" strike="noStrike" dirty="0">
                          <a:solidFill>
                            <a:srgbClr val="000000"/>
                          </a:solidFill>
                          <a:latin typeface="Calibri"/>
                        </a:rPr>
                        <a:t>5</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40.37</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40.37</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39.96</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39.96</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44.86</a:t>
                      </a:r>
                    </a:p>
                  </a:txBody>
                  <a:tcPr marL="0" marR="0" marT="0" marB="0" anchor="b">
                    <a:lnL>
                      <a:noFill/>
                    </a:lnL>
                    <a:lnR>
                      <a:noFill/>
                    </a:lnR>
                    <a:lnT>
                      <a:noFill/>
                    </a:lnT>
                    <a:lnB>
                      <a:noFill/>
                    </a:lnB>
                  </a:tcPr>
                </a:tc>
              </a:tr>
              <a:tr h="330200">
                <a:tc>
                  <a:txBody>
                    <a:bodyPr/>
                    <a:lstStyle/>
                    <a:p>
                      <a:pPr algn="ctr" fontAlgn="b"/>
                      <a:r>
                        <a:rPr lang="en-PH" sz="1600" b="0" i="0" u="none" strike="noStrike" dirty="0">
                          <a:solidFill>
                            <a:srgbClr val="000000"/>
                          </a:solidFill>
                          <a:latin typeface="Calibri"/>
                        </a:rPr>
                        <a:t>10</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40.37</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40.37</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39.96</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39.96</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44.86</a:t>
                      </a:r>
                    </a:p>
                  </a:txBody>
                  <a:tcPr marL="0" marR="0" marT="0" marB="0" anchor="b">
                    <a:lnL>
                      <a:noFill/>
                    </a:lnL>
                    <a:lnR>
                      <a:noFill/>
                    </a:lnR>
                    <a:lnT>
                      <a:noFill/>
                    </a:lnT>
                    <a:lnB>
                      <a:noFill/>
                    </a:lnB>
                  </a:tcPr>
                </a:tc>
              </a:tr>
              <a:tr h="330200">
                <a:tc>
                  <a:txBody>
                    <a:bodyPr/>
                    <a:lstStyle/>
                    <a:p>
                      <a:pPr algn="ctr" fontAlgn="b"/>
                      <a:r>
                        <a:rPr lang="en-PH" sz="1600" b="0" i="0" u="none" strike="noStrike" dirty="0">
                          <a:solidFill>
                            <a:srgbClr val="000000"/>
                          </a:solidFill>
                          <a:latin typeface="Calibri"/>
                        </a:rPr>
                        <a:t>15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43.41</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43.41</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47.04</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47.04</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44.86</a:t>
                      </a:r>
                    </a:p>
                  </a:txBody>
                  <a:tcPr marL="0" marR="0" marT="0" marB="0" anchor="b">
                    <a:lnL>
                      <a:noFill/>
                    </a:lnL>
                    <a:lnR>
                      <a:noFill/>
                    </a:lnR>
                    <a:lnT>
                      <a:noFill/>
                    </a:lnT>
                    <a:lnB>
                      <a:noFill/>
                    </a:lnB>
                  </a:tcPr>
                </a:tc>
              </a:tr>
              <a:tr h="330200">
                <a:tc>
                  <a:txBody>
                    <a:bodyPr/>
                    <a:lstStyle/>
                    <a:p>
                      <a:pPr algn="ctr" fontAlgn="b"/>
                      <a:r>
                        <a:rPr lang="en-PH" sz="1600" b="0" i="0" u="none" strike="noStrike" dirty="0">
                          <a:solidFill>
                            <a:srgbClr val="000000"/>
                          </a:solidFill>
                          <a:latin typeface="Calibri"/>
                        </a:rPr>
                        <a:t>20</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43.41</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43.41</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47.04</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47.04</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47.96</a:t>
                      </a:r>
                    </a:p>
                  </a:txBody>
                  <a:tcPr marL="0" marR="0" marT="0" marB="0" anchor="b">
                    <a:lnL>
                      <a:noFill/>
                    </a:lnL>
                    <a:lnR>
                      <a:noFill/>
                    </a:lnR>
                    <a:lnT>
                      <a:noFill/>
                    </a:lnT>
                    <a:lnB>
                      <a:noFill/>
                    </a:lnB>
                  </a:tcPr>
                </a:tc>
              </a:tr>
              <a:tr h="330200">
                <a:tc>
                  <a:txBody>
                    <a:bodyPr/>
                    <a:lstStyle/>
                    <a:p>
                      <a:pPr algn="ctr" fontAlgn="b"/>
                      <a:r>
                        <a:rPr lang="en-PH" sz="1600" b="0" i="0" u="none" strike="noStrike" dirty="0">
                          <a:solidFill>
                            <a:srgbClr val="000000"/>
                          </a:solidFill>
                          <a:latin typeface="Calibri"/>
                        </a:rPr>
                        <a:t>25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46.86</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46.86</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51.94</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51.94</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47.96</a:t>
                      </a:r>
                    </a:p>
                  </a:txBody>
                  <a:tcPr marL="0" marR="0" marT="0" marB="0" anchor="b">
                    <a:lnL>
                      <a:noFill/>
                    </a:lnL>
                    <a:lnR>
                      <a:noFill/>
                    </a:lnR>
                    <a:lnT>
                      <a:noFill/>
                    </a:lnT>
                    <a:lnB>
                      <a:noFill/>
                    </a:lnB>
                  </a:tcPr>
                </a:tc>
              </a:tr>
              <a:tr h="330200">
                <a:tc>
                  <a:txBody>
                    <a:bodyPr/>
                    <a:lstStyle/>
                    <a:p>
                      <a:pPr algn="ctr" fontAlgn="b"/>
                      <a:r>
                        <a:rPr lang="en-PH" sz="1600" b="0" i="0" u="none" strike="noStrike" dirty="0">
                          <a:solidFill>
                            <a:srgbClr val="000000"/>
                          </a:solidFill>
                          <a:latin typeface="Calibri"/>
                        </a:rPr>
                        <a:t>30</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46.86</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46.86</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51.94</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51.94</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47.96</a:t>
                      </a:r>
                    </a:p>
                  </a:txBody>
                  <a:tcPr marL="0" marR="0" marT="0" marB="0" anchor="b">
                    <a:lnL>
                      <a:noFill/>
                    </a:lnL>
                    <a:lnR>
                      <a:noFill/>
                    </a:lnR>
                    <a:lnT>
                      <a:noFill/>
                    </a:lnT>
                    <a:lnB>
                      <a:noFill/>
                    </a:lnB>
                  </a:tcPr>
                </a:tc>
              </a:tr>
            </a:tbl>
          </a:graphicData>
        </a:graphic>
      </p:graphicFrame>
      <p:sp>
        <p:nvSpPr>
          <p:cNvPr id="10" name="TextBox 9"/>
          <p:cNvSpPr txBox="1"/>
          <p:nvPr/>
        </p:nvSpPr>
        <p:spPr>
          <a:xfrm>
            <a:off x="4114800" y="4494074"/>
            <a:ext cx="5029200" cy="1754326"/>
          </a:xfrm>
          <a:prstGeom prst="rect">
            <a:avLst/>
          </a:prstGeom>
          <a:noFill/>
        </p:spPr>
        <p:txBody>
          <a:bodyPr wrap="square" rtlCol="0">
            <a:spAutoFit/>
          </a:bodyPr>
          <a:lstStyle/>
          <a:p>
            <a:pPr algn="just"/>
            <a:r>
              <a:rPr lang="en-PH" dirty="0" smtClean="0"/>
              <a:t>	</a:t>
            </a:r>
            <a:r>
              <a:rPr lang="en-PH" dirty="0" smtClean="0">
                <a:latin typeface="+mj-lt"/>
              </a:rPr>
              <a:t>This table represents the maximum RH taken by the nodes operating within an area of the dryer. Looking at the table, a swing of 11%</a:t>
            </a:r>
            <a:r>
              <a:rPr lang="en-PH" dirty="0" smtClean="0">
                <a:latin typeface="+mj-lt"/>
                <a:cs typeface="Times New Roman"/>
              </a:rPr>
              <a:t> from the farthest back to my location is not acceptable because the aim is to have a uniform RH across the entire drying area.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nvGraphicFramePr>
        <p:xfrm>
          <a:off x="152400" y="152400"/>
          <a:ext cx="8839200" cy="5410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762000" y="5505271"/>
            <a:ext cx="7543800" cy="1200329"/>
          </a:xfrm>
          <a:prstGeom prst="rect">
            <a:avLst/>
          </a:prstGeom>
          <a:noFill/>
        </p:spPr>
        <p:txBody>
          <a:bodyPr wrap="square" rtlCol="0">
            <a:spAutoFit/>
          </a:bodyPr>
          <a:lstStyle/>
          <a:p>
            <a:pPr algn="just"/>
            <a:r>
              <a:rPr lang="en-PH" dirty="0" smtClean="0"/>
              <a:t>	</a:t>
            </a:r>
            <a:r>
              <a:rPr lang="en-PH" dirty="0" smtClean="0">
                <a:latin typeface="+mj-lt"/>
              </a:rPr>
              <a:t>This table represents the maximum RH taken by the nodes operating within an area of the dryer. Looking at the table, a swing of 11%</a:t>
            </a:r>
            <a:r>
              <a:rPr lang="en-PH" dirty="0" smtClean="0">
                <a:latin typeface="+mj-lt"/>
                <a:cs typeface="Times New Roman"/>
              </a:rPr>
              <a:t> from the farthest back to my location is not acceptable because the aim is to have a uniform RH across the entire drying area.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PH" sz="3600" dirty="0" smtClean="0"/>
              <a:t/>
            </a:r>
            <a:br>
              <a:rPr lang="en-PH" sz="3600" dirty="0" smtClean="0"/>
            </a:br>
            <a:r>
              <a:rPr lang="en-PH" sz="3600" dirty="0" smtClean="0"/>
              <a:t>Recommendations:</a:t>
            </a:r>
            <a:br>
              <a:rPr lang="en-PH" sz="3600" dirty="0" smtClean="0"/>
            </a:br>
            <a:endParaRPr lang="en-PH" sz="3600" dirty="0"/>
          </a:p>
        </p:txBody>
      </p:sp>
      <p:sp>
        <p:nvSpPr>
          <p:cNvPr id="3" name="Content Placeholder 2"/>
          <p:cNvSpPr>
            <a:spLocks noGrp="1"/>
          </p:cNvSpPr>
          <p:nvPr>
            <p:ph idx="1"/>
          </p:nvPr>
        </p:nvSpPr>
        <p:spPr>
          <a:xfrm>
            <a:off x="152400" y="1066800"/>
            <a:ext cx="8991600" cy="5211763"/>
          </a:xfrm>
        </p:spPr>
        <p:txBody>
          <a:bodyPr>
            <a:normAutofit fontScale="85000" lnSpcReduction="10000"/>
          </a:bodyPr>
          <a:lstStyle/>
          <a:p>
            <a:r>
              <a:rPr lang="en-PH" dirty="0" smtClean="0"/>
              <a:t>There will be a long haul monitoring on the same nodes.</a:t>
            </a:r>
          </a:p>
          <a:p>
            <a:pPr lvl="1"/>
            <a:r>
              <a:rPr lang="en-PH" dirty="0" smtClean="0"/>
              <a:t>At same node height and position for 7 days.</a:t>
            </a:r>
          </a:p>
          <a:p>
            <a:pPr lvl="1"/>
            <a:r>
              <a:rPr lang="en-PH" dirty="0" smtClean="0"/>
              <a:t>At mid-height but same position for another 7 days.</a:t>
            </a:r>
          </a:p>
          <a:p>
            <a:r>
              <a:rPr lang="en-PH" dirty="0" smtClean="0"/>
              <a:t>The </a:t>
            </a:r>
            <a:r>
              <a:rPr lang="en-PH" dirty="0" err="1" smtClean="0"/>
              <a:t>Advanticsys</a:t>
            </a:r>
            <a:r>
              <a:rPr lang="en-PH" dirty="0" smtClean="0"/>
              <a:t> SG100 will be moved opposite the existing area.</a:t>
            </a:r>
          </a:p>
          <a:p>
            <a:pPr lvl="1"/>
            <a:r>
              <a:rPr lang="en-PH" dirty="0" smtClean="0"/>
              <a:t>At same node height and position for 7 days.</a:t>
            </a:r>
          </a:p>
          <a:p>
            <a:pPr lvl="1"/>
            <a:r>
              <a:rPr lang="en-PH" dirty="0" smtClean="0"/>
              <a:t>At mid-height but same position for another 7 days.</a:t>
            </a:r>
          </a:p>
          <a:p>
            <a:r>
              <a:rPr lang="en-PH" dirty="0" smtClean="0"/>
              <a:t>The nodes will be enclosed in a waterproof casing.</a:t>
            </a:r>
          </a:p>
          <a:p>
            <a:r>
              <a:rPr lang="en-PH" dirty="0" smtClean="0"/>
              <a:t>The </a:t>
            </a:r>
            <a:r>
              <a:rPr lang="en-PH" dirty="0" err="1" smtClean="0"/>
              <a:t>Advanticsys</a:t>
            </a:r>
            <a:r>
              <a:rPr lang="en-PH" dirty="0" smtClean="0"/>
              <a:t> SG1000 will be located atop the area and enclosed in an acrylic casing.</a:t>
            </a:r>
          </a:p>
          <a:p>
            <a:r>
              <a:rPr lang="en-PH" dirty="0" smtClean="0"/>
              <a:t>Further analysis of the results will be conducted after all monitoring have been done.</a:t>
            </a:r>
          </a:p>
          <a:p>
            <a:endParaRPr lang="en-PH"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Raw data</a:t>
            </a:r>
            <a:endParaRPr lang="en-PH" dirty="0"/>
          </a:p>
        </p:txBody>
      </p:sp>
      <p:pic>
        <p:nvPicPr>
          <p:cNvPr id="1026" name="Picture 2"/>
          <p:cNvPicPr>
            <a:picLocks noChangeAspect="1" noChangeArrowheads="1"/>
          </p:cNvPicPr>
          <p:nvPr/>
        </p:nvPicPr>
        <p:blipFill>
          <a:blip r:embed="rId2" cstate="print"/>
          <a:srcRect t="12500" r="2782" b="6250"/>
          <a:stretch>
            <a:fillRect/>
          </a:stretch>
        </p:blipFill>
        <p:spPr bwMode="auto">
          <a:xfrm>
            <a:off x="76200" y="1295400"/>
            <a:ext cx="8991600" cy="42249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800" dirty="0" smtClean="0"/>
              <a:t>Temp. &amp; RH for 0943-1043 AM July 21, 2014</a:t>
            </a:r>
            <a:endParaRPr lang="en-PH" sz="2800" dirty="0"/>
          </a:p>
        </p:txBody>
      </p:sp>
      <p:graphicFrame>
        <p:nvGraphicFramePr>
          <p:cNvPr id="4" name="Chart 3"/>
          <p:cNvGraphicFramePr/>
          <p:nvPr/>
        </p:nvGraphicFramePr>
        <p:xfrm>
          <a:off x="152400" y="1219200"/>
          <a:ext cx="3962400" cy="28432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nvGraphicFramePr>
        <p:xfrm>
          <a:off x="4495800" y="1219200"/>
          <a:ext cx="4286250" cy="3300412"/>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p:cNvPicPr>
            <a:picLocks noChangeAspect="1"/>
          </p:cNvPicPr>
          <p:nvPr/>
        </p:nvPicPr>
        <p:blipFill>
          <a:blip r:embed="rId4" cstate="print"/>
          <a:srcRect l="8869" t="14856" r="14856" b="21286"/>
          <a:stretch>
            <a:fillRect/>
          </a:stretch>
        </p:blipFill>
        <p:spPr>
          <a:xfrm>
            <a:off x="304800" y="4572000"/>
            <a:ext cx="3276600" cy="2057400"/>
          </a:xfrm>
          <a:prstGeom prst="rect">
            <a:avLst/>
          </a:prstGeom>
        </p:spPr>
      </p:pic>
      <p:sp>
        <p:nvSpPr>
          <p:cNvPr id="7" name="TextBox 6"/>
          <p:cNvSpPr txBox="1"/>
          <p:nvPr/>
        </p:nvSpPr>
        <p:spPr>
          <a:xfrm>
            <a:off x="3733800" y="4549676"/>
            <a:ext cx="5029200" cy="2308324"/>
          </a:xfrm>
          <a:prstGeom prst="rect">
            <a:avLst/>
          </a:prstGeom>
          <a:noFill/>
        </p:spPr>
        <p:txBody>
          <a:bodyPr wrap="square" rtlCol="0">
            <a:spAutoFit/>
          </a:bodyPr>
          <a:lstStyle/>
          <a:p>
            <a:r>
              <a:rPr lang="en-PH" dirty="0" smtClean="0"/>
              <a:t>For this hour, the maximum temperature </a:t>
            </a:r>
          </a:p>
          <a:p>
            <a:r>
              <a:rPr lang="en-PH" dirty="0" smtClean="0"/>
              <a:t>was recorded by node 2228 at 51.32 </a:t>
            </a:r>
            <a:r>
              <a:rPr lang="en-PH" dirty="0" smtClean="0">
                <a:cs typeface="Times New Roman"/>
              </a:rPr>
              <a:t>°C </a:t>
            </a:r>
          </a:p>
          <a:p>
            <a:r>
              <a:rPr lang="en-PH" dirty="0" smtClean="0">
                <a:cs typeface="Times New Roman"/>
              </a:rPr>
              <a:t>and corresponding relative humidity was at 29.75% at 9:48 AM. </a:t>
            </a:r>
          </a:p>
          <a:p>
            <a:endParaRPr lang="en-PH" dirty="0" smtClean="0">
              <a:cs typeface="Times New Roman"/>
            </a:endParaRPr>
          </a:p>
          <a:p>
            <a:r>
              <a:rPr lang="en-PH" dirty="0" smtClean="0">
                <a:cs typeface="Times New Roman"/>
              </a:rPr>
              <a:t>However, the last known transmission of node 2228</a:t>
            </a:r>
          </a:p>
          <a:p>
            <a:r>
              <a:rPr lang="en-PH" dirty="0" smtClean="0">
                <a:cs typeface="Times New Roman"/>
              </a:rPr>
              <a:t> was recorded at 10:14 AM at a distance of 32.5 meters.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800" dirty="0" smtClean="0"/>
              <a:t>Temp. &amp; RH for 1051-1151 AM July 21, 2014</a:t>
            </a:r>
            <a:endParaRPr lang="en-PH" sz="2800" dirty="0"/>
          </a:p>
        </p:txBody>
      </p:sp>
      <p:pic>
        <p:nvPicPr>
          <p:cNvPr id="6" name="Picture 5"/>
          <p:cNvPicPr>
            <a:picLocks noChangeAspect="1"/>
          </p:cNvPicPr>
          <p:nvPr/>
        </p:nvPicPr>
        <p:blipFill>
          <a:blip r:embed="rId2" cstate="print"/>
          <a:srcRect l="8869" t="14856" r="14856" b="21286"/>
          <a:stretch>
            <a:fillRect/>
          </a:stretch>
        </p:blipFill>
        <p:spPr>
          <a:xfrm>
            <a:off x="304800" y="4572000"/>
            <a:ext cx="3276600" cy="2057400"/>
          </a:xfrm>
          <a:prstGeom prst="rect">
            <a:avLst/>
          </a:prstGeom>
        </p:spPr>
      </p:pic>
      <p:graphicFrame>
        <p:nvGraphicFramePr>
          <p:cNvPr id="7" name="Chart 6"/>
          <p:cNvGraphicFramePr/>
          <p:nvPr/>
        </p:nvGraphicFramePr>
        <p:xfrm>
          <a:off x="381000" y="1371600"/>
          <a:ext cx="3886200" cy="29194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p:nvGraphicFramePr>
        <p:xfrm>
          <a:off x="4572000" y="1219200"/>
          <a:ext cx="3932543" cy="2919412"/>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p:cNvSpPr txBox="1"/>
          <p:nvPr/>
        </p:nvSpPr>
        <p:spPr>
          <a:xfrm>
            <a:off x="3657600" y="4267200"/>
            <a:ext cx="5029200" cy="2308324"/>
          </a:xfrm>
          <a:prstGeom prst="rect">
            <a:avLst/>
          </a:prstGeom>
          <a:noFill/>
        </p:spPr>
        <p:txBody>
          <a:bodyPr wrap="square" rtlCol="0">
            <a:spAutoFit/>
          </a:bodyPr>
          <a:lstStyle/>
          <a:p>
            <a:r>
              <a:rPr lang="en-PH" dirty="0" smtClean="0"/>
              <a:t>For this hour, the maximum temperature </a:t>
            </a:r>
          </a:p>
          <a:p>
            <a:r>
              <a:rPr lang="en-PH" dirty="0" smtClean="0"/>
              <a:t>was recorded by node 2224 at 57.03 </a:t>
            </a:r>
            <a:r>
              <a:rPr lang="en-PH" dirty="0" smtClean="0">
                <a:cs typeface="Times New Roman"/>
              </a:rPr>
              <a:t>°C </a:t>
            </a:r>
          </a:p>
          <a:p>
            <a:r>
              <a:rPr lang="en-PH" dirty="0" smtClean="0">
                <a:cs typeface="Times New Roman"/>
              </a:rPr>
              <a:t>and corresponding relative humidity was at 22.05% at 11:14 AM. </a:t>
            </a:r>
          </a:p>
          <a:p>
            <a:endParaRPr lang="en-PH" dirty="0" smtClean="0">
              <a:cs typeface="Times New Roman"/>
            </a:endParaRPr>
          </a:p>
          <a:p>
            <a:r>
              <a:rPr lang="en-PH" dirty="0" smtClean="0">
                <a:cs typeface="Times New Roman"/>
              </a:rPr>
              <a:t>Nodes 2227 (30 meters), 2222 (12.5 meters) and 2223 (32.5 meters) had limited transmissions within this hour.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800" dirty="0" smtClean="0"/>
              <a:t>Temp. &amp; RH for 1203-1303 PM July 21, 2014</a:t>
            </a:r>
            <a:endParaRPr lang="en-PH" sz="2800" dirty="0"/>
          </a:p>
        </p:txBody>
      </p:sp>
      <p:pic>
        <p:nvPicPr>
          <p:cNvPr id="6" name="Picture 5"/>
          <p:cNvPicPr>
            <a:picLocks noChangeAspect="1"/>
          </p:cNvPicPr>
          <p:nvPr/>
        </p:nvPicPr>
        <p:blipFill>
          <a:blip r:embed="rId2" cstate="print"/>
          <a:srcRect l="8869" t="14856" r="14856" b="21286"/>
          <a:stretch>
            <a:fillRect/>
          </a:stretch>
        </p:blipFill>
        <p:spPr>
          <a:xfrm>
            <a:off x="304800" y="4572000"/>
            <a:ext cx="3276600" cy="2057400"/>
          </a:xfrm>
          <a:prstGeom prst="rect">
            <a:avLst/>
          </a:prstGeom>
        </p:spPr>
      </p:pic>
      <p:graphicFrame>
        <p:nvGraphicFramePr>
          <p:cNvPr id="9" name="Chart 8"/>
          <p:cNvGraphicFramePr/>
          <p:nvPr/>
        </p:nvGraphicFramePr>
        <p:xfrm>
          <a:off x="533400" y="1295400"/>
          <a:ext cx="3762376" cy="32242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nvGraphicFramePr>
        <p:xfrm>
          <a:off x="5105400" y="1143000"/>
          <a:ext cx="3807242" cy="3224212"/>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p:cNvSpPr txBox="1"/>
          <p:nvPr/>
        </p:nvSpPr>
        <p:spPr>
          <a:xfrm>
            <a:off x="3733800" y="4495800"/>
            <a:ext cx="5029200" cy="2308324"/>
          </a:xfrm>
          <a:prstGeom prst="rect">
            <a:avLst/>
          </a:prstGeom>
          <a:noFill/>
        </p:spPr>
        <p:txBody>
          <a:bodyPr wrap="square" rtlCol="0">
            <a:spAutoFit/>
          </a:bodyPr>
          <a:lstStyle/>
          <a:p>
            <a:r>
              <a:rPr lang="en-PH" dirty="0" smtClean="0"/>
              <a:t>For this hour, the maximum temperature </a:t>
            </a:r>
          </a:p>
          <a:p>
            <a:r>
              <a:rPr lang="en-PH" dirty="0" smtClean="0"/>
              <a:t>was again recorded by node 2224 at 53.82 </a:t>
            </a:r>
            <a:r>
              <a:rPr lang="en-PH" dirty="0" smtClean="0">
                <a:cs typeface="Times New Roman"/>
              </a:rPr>
              <a:t>°C </a:t>
            </a:r>
          </a:p>
          <a:p>
            <a:r>
              <a:rPr lang="en-PH" dirty="0" smtClean="0">
                <a:cs typeface="Times New Roman"/>
              </a:rPr>
              <a:t>and corresponding relative humidity was at 25.90% at exactly 12:23 PM. </a:t>
            </a:r>
          </a:p>
          <a:p>
            <a:endParaRPr lang="en-PH" dirty="0" smtClean="0">
              <a:cs typeface="Times New Roman"/>
            </a:endParaRPr>
          </a:p>
          <a:p>
            <a:r>
              <a:rPr lang="en-PH" dirty="0" smtClean="0">
                <a:cs typeface="Times New Roman"/>
              </a:rPr>
              <a:t>Nodes 2227 (30 meters), 2222 (12.5 meters) and 2223 (32.5 meters) also had limited transmissions within this hour.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800" dirty="0" smtClean="0"/>
              <a:t>Temp. &amp; RH for 1304-1404 AM July 21, 2014</a:t>
            </a:r>
            <a:endParaRPr lang="en-PH" sz="2800" dirty="0"/>
          </a:p>
        </p:txBody>
      </p:sp>
      <p:pic>
        <p:nvPicPr>
          <p:cNvPr id="6" name="Picture 5"/>
          <p:cNvPicPr>
            <a:picLocks noChangeAspect="1"/>
          </p:cNvPicPr>
          <p:nvPr/>
        </p:nvPicPr>
        <p:blipFill>
          <a:blip r:embed="rId2" cstate="print"/>
          <a:srcRect l="8869" t="14856" r="14856" b="21286"/>
          <a:stretch>
            <a:fillRect/>
          </a:stretch>
        </p:blipFill>
        <p:spPr>
          <a:xfrm>
            <a:off x="304800" y="4800600"/>
            <a:ext cx="3276600" cy="2057400"/>
          </a:xfrm>
          <a:prstGeom prst="rect">
            <a:avLst/>
          </a:prstGeom>
        </p:spPr>
      </p:pic>
      <p:graphicFrame>
        <p:nvGraphicFramePr>
          <p:cNvPr id="7" name="Chart 6"/>
          <p:cNvGraphicFramePr/>
          <p:nvPr/>
        </p:nvGraphicFramePr>
        <p:xfrm>
          <a:off x="400049" y="1295400"/>
          <a:ext cx="4085133" cy="33766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p:nvGraphicFramePr>
        <p:xfrm>
          <a:off x="5010151" y="1143000"/>
          <a:ext cx="4133849" cy="3376612"/>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3733800" y="4495800"/>
            <a:ext cx="5029200" cy="2308324"/>
          </a:xfrm>
          <a:prstGeom prst="rect">
            <a:avLst/>
          </a:prstGeom>
          <a:noFill/>
        </p:spPr>
        <p:txBody>
          <a:bodyPr wrap="square" rtlCol="0">
            <a:spAutoFit/>
          </a:bodyPr>
          <a:lstStyle/>
          <a:p>
            <a:r>
              <a:rPr lang="en-PH" dirty="0" smtClean="0"/>
              <a:t>For this hour, the maximum temperature </a:t>
            </a:r>
          </a:p>
          <a:p>
            <a:r>
              <a:rPr lang="en-PH" dirty="0" smtClean="0"/>
              <a:t>was recorded by node 2226 at 55.4 </a:t>
            </a:r>
            <a:r>
              <a:rPr lang="en-PH" dirty="0" smtClean="0">
                <a:cs typeface="Times New Roman"/>
              </a:rPr>
              <a:t>°C </a:t>
            </a:r>
          </a:p>
          <a:p>
            <a:r>
              <a:rPr lang="en-PH" dirty="0" smtClean="0">
                <a:cs typeface="Times New Roman"/>
              </a:rPr>
              <a:t>and corresponding relative humidity was at 23.90% at exactly 1:36 PM. </a:t>
            </a:r>
          </a:p>
          <a:p>
            <a:endParaRPr lang="en-PH" dirty="0" smtClean="0">
              <a:cs typeface="Times New Roman"/>
            </a:endParaRPr>
          </a:p>
          <a:p>
            <a:r>
              <a:rPr lang="en-PH" dirty="0" smtClean="0">
                <a:cs typeface="Times New Roman"/>
              </a:rPr>
              <a:t>Nodes 2227 (30 meters), 2222 (12.5 meters) and 2223 (32.5 meters) also had limited transmissions within this hour.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800" dirty="0" smtClean="0"/>
              <a:t>Temp. &amp; RH for 0943-1043 AM July 21, 2014</a:t>
            </a:r>
            <a:endParaRPr lang="en-PH" sz="2800" dirty="0"/>
          </a:p>
        </p:txBody>
      </p:sp>
      <p:pic>
        <p:nvPicPr>
          <p:cNvPr id="6" name="Picture 5"/>
          <p:cNvPicPr>
            <a:picLocks noChangeAspect="1"/>
          </p:cNvPicPr>
          <p:nvPr/>
        </p:nvPicPr>
        <p:blipFill>
          <a:blip r:embed="rId2" cstate="print"/>
          <a:srcRect l="8869" t="14856" r="14856" b="21286"/>
          <a:stretch>
            <a:fillRect/>
          </a:stretch>
        </p:blipFill>
        <p:spPr>
          <a:xfrm>
            <a:off x="304800" y="4572000"/>
            <a:ext cx="3276600" cy="2057400"/>
          </a:xfrm>
          <a:prstGeom prst="rect">
            <a:avLst/>
          </a:prstGeom>
        </p:spPr>
      </p:pic>
      <p:graphicFrame>
        <p:nvGraphicFramePr>
          <p:cNvPr id="7" name="Chart 6"/>
          <p:cNvGraphicFramePr/>
          <p:nvPr/>
        </p:nvGraphicFramePr>
        <p:xfrm>
          <a:off x="152400" y="1143000"/>
          <a:ext cx="4160437" cy="33766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p:nvGraphicFramePr>
        <p:xfrm>
          <a:off x="4648200" y="1143000"/>
          <a:ext cx="4210050" cy="3376612"/>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3733800" y="4495800"/>
            <a:ext cx="5029200" cy="2308324"/>
          </a:xfrm>
          <a:prstGeom prst="rect">
            <a:avLst/>
          </a:prstGeom>
          <a:noFill/>
        </p:spPr>
        <p:txBody>
          <a:bodyPr wrap="square" rtlCol="0">
            <a:spAutoFit/>
          </a:bodyPr>
          <a:lstStyle/>
          <a:p>
            <a:r>
              <a:rPr lang="en-PH" dirty="0" smtClean="0"/>
              <a:t>For this 4 hour initial test, the maximum temperatures were recorded by nodes 2224 and 2226 at 57.03 </a:t>
            </a:r>
            <a:r>
              <a:rPr lang="en-PH" dirty="0" smtClean="0">
                <a:cs typeface="Times New Roman"/>
              </a:rPr>
              <a:t>°C and</a:t>
            </a:r>
            <a:r>
              <a:rPr lang="en-PH" dirty="0" smtClean="0"/>
              <a:t> 55.4 </a:t>
            </a:r>
            <a:r>
              <a:rPr lang="en-PH" dirty="0" smtClean="0">
                <a:cs typeface="Times New Roman"/>
              </a:rPr>
              <a:t>°C respectively. However, nodes 2227 (30 meters), 2222 (12.5 meters) and 2223 (32.5 meters) also had limited transmissions and even node 2228 was cut off after an hour, so gathered data was not representative given that not all nodes transmit for the whole duration.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800" dirty="0" smtClean="0"/>
              <a:t>Node Coverage</a:t>
            </a:r>
            <a:endParaRPr lang="en-PH" sz="2800" dirty="0"/>
          </a:p>
        </p:txBody>
      </p:sp>
      <p:pic>
        <p:nvPicPr>
          <p:cNvPr id="6" name="Picture 5"/>
          <p:cNvPicPr>
            <a:picLocks noChangeAspect="1"/>
          </p:cNvPicPr>
          <p:nvPr/>
        </p:nvPicPr>
        <p:blipFill>
          <a:blip r:embed="rId2" cstate="print"/>
          <a:srcRect l="8869" t="14856" r="14856" b="21286"/>
          <a:stretch>
            <a:fillRect/>
          </a:stretch>
        </p:blipFill>
        <p:spPr>
          <a:xfrm>
            <a:off x="33867" y="3886200"/>
            <a:ext cx="4247444" cy="2667000"/>
          </a:xfrm>
          <a:prstGeom prst="rect">
            <a:avLst/>
          </a:prstGeom>
        </p:spPr>
      </p:pic>
      <p:graphicFrame>
        <p:nvGraphicFramePr>
          <p:cNvPr id="9" name="Table 8"/>
          <p:cNvGraphicFramePr>
            <a:graphicFrameLocks noGrp="1"/>
          </p:cNvGraphicFramePr>
          <p:nvPr/>
        </p:nvGraphicFramePr>
        <p:xfrm>
          <a:off x="152400" y="1524000"/>
          <a:ext cx="4038600" cy="2057400"/>
        </p:xfrm>
        <a:graphic>
          <a:graphicData uri="http://schemas.openxmlformats.org/drawingml/2006/table">
            <a:tbl>
              <a:tblPr/>
              <a:tblGrid>
                <a:gridCol w="673100"/>
                <a:gridCol w="673100"/>
                <a:gridCol w="673100"/>
                <a:gridCol w="673100"/>
                <a:gridCol w="673100"/>
                <a:gridCol w="673100"/>
              </a:tblGrid>
              <a:tr h="257175">
                <a:tc>
                  <a:txBody>
                    <a:bodyPr/>
                    <a:lstStyle/>
                    <a:p>
                      <a:pPr algn="ctr" fontAlgn="b"/>
                      <a:endParaRPr lang="en-PH" sz="1600" b="0"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Meters</a:t>
                      </a:r>
                    </a:p>
                  </a:txBody>
                  <a:tcPr marL="0" marR="0" marT="0" marB="0" anchor="b">
                    <a:lnL>
                      <a:noFill/>
                    </a:lnL>
                    <a:lnR>
                      <a:noFill/>
                    </a:lnR>
                    <a:lnT>
                      <a:noFill/>
                    </a:lnT>
                    <a:lnB>
                      <a:noFill/>
                    </a:lnB>
                  </a:tcPr>
                </a:tc>
                <a:tc>
                  <a:txBody>
                    <a:bodyPr/>
                    <a:lstStyle/>
                    <a:p>
                      <a:pPr algn="ctr" fontAlgn="b"/>
                      <a:endParaRPr lang="en-PH" sz="16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PH" sz="16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PH" sz="16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PH" sz="1600" b="0" i="0" u="none" strike="noStrike">
                        <a:solidFill>
                          <a:srgbClr val="000000"/>
                        </a:solidFill>
                        <a:latin typeface="Calibri"/>
                      </a:endParaRPr>
                    </a:p>
                  </a:txBody>
                  <a:tcPr marL="0" marR="0" marT="0" marB="0" anchor="b">
                    <a:lnL>
                      <a:noFill/>
                    </a:lnL>
                    <a:lnR>
                      <a:noFill/>
                    </a:lnR>
                    <a:lnT>
                      <a:noFill/>
                    </a:lnT>
                    <a:lnB>
                      <a:noFill/>
                    </a:lnB>
                  </a:tcPr>
                </a:tc>
              </a:tr>
              <a:tr h="257175">
                <a:tc>
                  <a:txBody>
                    <a:bodyPr/>
                    <a:lstStyle/>
                    <a:p>
                      <a:pPr algn="ctr" fontAlgn="b"/>
                      <a:r>
                        <a:rPr lang="en-PH" sz="1600" b="0" i="0" u="none" strike="noStrike">
                          <a:solidFill>
                            <a:srgbClr val="000000"/>
                          </a:solidFill>
                          <a:latin typeface="Calibri"/>
                        </a:rPr>
                        <a:t>Meters</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10</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15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20</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25</a:t>
                      </a:r>
                    </a:p>
                  </a:txBody>
                  <a:tcPr marL="0" marR="0" marT="0" marB="0" anchor="b">
                    <a:lnL>
                      <a:noFill/>
                    </a:lnL>
                    <a:lnR>
                      <a:noFill/>
                    </a:lnR>
                    <a:lnT>
                      <a:noFill/>
                    </a:lnT>
                    <a:lnB>
                      <a:noFill/>
                    </a:lnB>
                  </a:tcPr>
                </a:tc>
              </a:tr>
              <a:tr h="257175">
                <a:tc>
                  <a:txBody>
                    <a:bodyPr/>
                    <a:lstStyle/>
                    <a:p>
                      <a:pPr algn="ctr" fontAlgn="b"/>
                      <a:r>
                        <a:rPr lang="en-PH" sz="1600" b="0" i="0" u="none" strike="noStrike">
                          <a:solidFill>
                            <a:srgbClr val="000000"/>
                          </a:solidFill>
                          <a:latin typeface="Calibri"/>
                        </a:rPr>
                        <a:t>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2228</a:t>
                      </a:r>
                    </a:p>
                  </a:txBody>
                  <a:tcPr marL="0" marR="0" marT="0" marB="0" anchor="b">
                    <a:lnL>
                      <a:noFill/>
                    </a:lnL>
                    <a:lnR>
                      <a:noFill/>
                    </a:lnR>
                    <a:lnT>
                      <a:noFill/>
                    </a:lnT>
                    <a:lnB>
                      <a:noFill/>
                    </a:lnB>
                    <a:solidFill>
                      <a:srgbClr val="CCC0DA"/>
                    </a:solidFill>
                  </a:tcPr>
                </a:tc>
                <a:tc>
                  <a:txBody>
                    <a:bodyPr/>
                    <a:lstStyle/>
                    <a:p>
                      <a:pPr algn="ctr" fontAlgn="b"/>
                      <a:r>
                        <a:rPr lang="en-PH" sz="1600" b="0" i="0" u="none" strike="noStrike">
                          <a:solidFill>
                            <a:srgbClr val="000000"/>
                          </a:solidFill>
                          <a:latin typeface="Calibri"/>
                        </a:rPr>
                        <a:t>2228</a:t>
                      </a:r>
                    </a:p>
                  </a:txBody>
                  <a:tcPr marL="0" marR="0" marT="0" marB="0" anchor="b">
                    <a:lnL>
                      <a:noFill/>
                    </a:lnL>
                    <a:lnR>
                      <a:noFill/>
                    </a:lnR>
                    <a:lnT>
                      <a:noFill/>
                    </a:lnT>
                    <a:lnB>
                      <a:noFill/>
                    </a:lnB>
                    <a:solidFill>
                      <a:srgbClr val="CCC0DA"/>
                    </a:solidFill>
                  </a:tcPr>
                </a:tc>
                <a:tc>
                  <a:txBody>
                    <a:bodyPr/>
                    <a:lstStyle/>
                    <a:p>
                      <a:pPr algn="ctr" fontAlgn="b"/>
                      <a:r>
                        <a:rPr lang="en-PH" sz="1600" b="0" i="0" u="none" strike="noStrike">
                          <a:solidFill>
                            <a:srgbClr val="000000"/>
                          </a:solidFill>
                          <a:latin typeface="Calibri"/>
                        </a:rPr>
                        <a:t>2227</a:t>
                      </a:r>
                    </a:p>
                  </a:txBody>
                  <a:tcPr marL="0" marR="0" marT="0" marB="0" anchor="b">
                    <a:lnL>
                      <a:noFill/>
                    </a:lnL>
                    <a:lnR>
                      <a:noFill/>
                    </a:lnR>
                    <a:lnT>
                      <a:noFill/>
                    </a:lnT>
                    <a:lnB>
                      <a:noFill/>
                    </a:lnB>
                    <a:solidFill>
                      <a:srgbClr val="00B0F0"/>
                    </a:solidFill>
                  </a:tcPr>
                </a:tc>
                <a:tc>
                  <a:txBody>
                    <a:bodyPr/>
                    <a:lstStyle/>
                    <a:p>
                      <a:pPr algn="ctr" fontAlgn="b"/>
                      <a:r>
                        <a:rPr lang="en-PH" sz="1600" b="0" i="0" u="none" strike="noStrike">
                          <a:solidFill>
                            <a:srgbClr val="000000"/>
                          </a:solidFill>
                          <a:latin typeface="Calibri"/>
                        </a:rPr>
                        <a:t>2227</a:t>
                      </a:r>
                    </a:p>
                  </a:txBody>
                  <a:tcPr marL="0" marR="0" marT="0" marB="0" anchor="b">
                    <a:lnL>
                      <a:noFill/>
                    </a:lnL>
                    <a:lnR>
                      <a:noFill/>
                    </a:lnR>
                    <a:lnT>
                      <a:noFill/>
                    </a:lnT>
                    <a:lnB>
                      <a:noFill/>
                    </a:lnB>
                    <a:solidFill>
                      <a:srgbClr val="00B0F0"/>
                    </a:solidFill>
                  </a:tcPr>
                </a:tc>
                <a:tc>
                  <a:txBody>
                    <a:bodyPr/>
                    <a:lstStyle/>
                    <a:p>
                      <a:pPr algn="ctr" fontAlgn="b"/>
                      <a:r>
                        <a:rPr lang="en-PH" sz="1600" b="0" i="0" u="none" strike="noStrike">
                          <a:solidFill>
                            <a:srgbClr val="000000"/>
                          </a:solidFill>
                          <a:latin typeface="Calibri"/>
                        </a:rPr>
                        <a:t>2223</a:t>
                      </a:r>
                    </a:p>
                  </a:txBody>
                  <a:tcPr marL="0" marR="0" marT="0" marB="0" anchor="b">
                    <a:lnL>
                      <a:noFill/>
                    </a:lnL>
                    <a:lnR>
                      <a:noFill/>
                    </a:lnR>
                    <a:lnT>
                      <a:noFill/>
                    </a:lnT>
                    <a:lnB>
                      <a:noFill/>
                    </a:lnB>
                    <a:solidFill>
                      <a:srgbClr val="92D050"/>
                    </a:solidFill>
                  </a:tcPr>
                </a:tc>
              </a:tr>
              <a:tr h="257175">
                <a:tc>
                  <a:txBody>
                    <a:bodyPr/>
                    <a:lstStyle/>
                    <a:p>
                      <a:pPr algn="ctr" fontAlgn="b"/>
                      <a:r>
                        <a:rPr lang="en-PH" sz="1600" b="0" i="0" u="none" strike="noStrike">
                          <a:solidFill>
                            <a:srgbClr val="000000"/>
                          </a:solidFill>
                          <a:latin typeface="Calibri"/>
                        </a:rPr>
                        <a:t>10</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2228</a:t>
                      </a:r>
                    </a:p>
                  </a:txBody>
                  <a:tcPr marL="0" marR="0" marT="0" marB="0" anchor="b">
                    <a:lnL>
                      <a:noFill/>
                    </a:lnL>
                    <a:lnR>
                      <a:noFill/>
                    </a:lnR>
                    <a:lnT>
                      <a:noFill/>
                    </a:lnT>
                    <a:lnB>
                      <a:noFill/>
                    </a:lnB>
                    <a:solidFill>
                      <a:srgbClr val="CCC0DA"/>
                    </a:solidFill>
                  </a:tcPr>
                </a:tc>
                <a:tc>
                  <a:txBody>
                    <a:bodyPr/>
                    <a:lstStyle/>
                    <a:p>
                      <a:pPr algn="ctr" fontAlgn="b"/>
                      <a:r>
                        <a:rPr lang="en-PH" sz="1600" b="0" i="0" u="none" strike="noStrike">
                          <a:solidFill>
                            <a:srgbClr val="000000"/>
                          </a:solidFill>
                          <a:latin typeface="Calibri"/>
                        </a:rPr>
                        <a:t>2228</a:t>
                      </a:r>
                    </a:p>
                  </a:txBody>
                  <a:tcPr marL="0" marR="0" marT="0" marB="0" anchor="b">
                    <a:lnL>
                      <a:noFill/>
                    </a:lnL>
                    <a:lnR>
                      <a:noFill/>
                    </a:lnR>
                    <a:lnT>
                      <a:noFill/>
                    </a:lnT>
                    <a:lnB>
                      <a:noFill/>
                    </a:lnB>
                    <a:solidFill>
                      <a:srgbClr val="CCC0DA"/>
                    </a:solidFill>
                  </a:tcPr>
                </a:tc>
                <a:tc>
                  <a:txBody>
                    <a:bodyPr/>
                    <a:lstStyle/>
                    <a:p>
                      <a:pPr algn="ctr" fontAlgn="b"/>
                      <a:r>
                        <a:rPr lang="en-PH" sz="1600" b="0" i="0" u="none" strike="noStrike">
                          <a:solidFill>
                            <a:srgbClr val="000000"/>
                          </a:solidFill>
                          <a:latin typeface="Calibri"/>
                        </a:rPr>
                        <a:t>2227</a:t>
                      </a:r>
                    </a:p>
                  </a:txBody>
                  <a:tcPr marL="0" marR="0" marT="0" marB="0" anchor="b">
                    <a:lnL>
                      <a:noFill/>
                    </a:lnL>
                    <a:lnR>
                      <a:noFill/>
                    </a:lnR>
                    <a:lnT>
                      <a:noFill/>
                    </a:lnT>
                    <a:lnB>
                      <a:noFill/>
                    </a:lnB>
                    <a:solidFill>
                      <a:srgbClr val="00B0F0"/>
                    </a:solidFill>
                  </a:tcPr>
                </a:tc>
                <a:tc>
                  <a:txBody>
                    <a:bodyPr/>
                    <a:lstStyle/>
                    <a:p>
                      <a:pPr algn="ctr" fontAlgn="b"/>
                      <a:r>
                        <a:rPr lang="en-PH" sz="1600" b="0" i="0" u="none" strike="noStrike">
                          <a:solidFill>
                            <a:srgbClr val="000000"/>
                          </a:solidFill>
                          <a:latin typeface="Calibri"/>
                        </a:rPr>
                        <a:t>2227</a:t>
                      </a:r>
                    </a:p>
                  </a:txBody>
                  <a:tcPr marL="0" marR="0" marT="0" marB="0" anchor="b">
                    <a:lnL>
                      <a:noFill/>
                    </a:lnL>
                    <a:lnR>
                      <a:noFill/>
                    </a:lnR>
                    <a:lnT>
                      <a:noFill/>
                    </a:lnT>
                    <a:lnB>
                      <a:noFill/>
                    </a:lnB>
                    <a:solidFill>
                      <a:srgbClr val="00B0F0"/>
                    </a:solidFill>
                  </a:tcPr>
                </a:tc>
                <a:tc>
                  <a:txBody>
                    <a:bodyPr/>
                    <a:lstStyle/>
                    <a:p>
                      <a:pPr algn="ctr" fontAlgn="b"/>
                      <a:r>
                        <a:rPr lang="en-PH" sz="1600" b="0" i="0" u="none" strike="noStrike">
                          <a:solidFill>
                            <a:srgbClr val="000000"/>
                          </a:solidFill>
                          <a:latin typeface="Calibri"/>
                        </a:rPr>
                        <a:t>2223</a:t>
                      </a:r>
                    </a:p>
                  </a:txBody>
                  <a:tcPr marL="0" marR="0" marT="0" marB="0" anchor="b">
                    <a:lnL>
                      <a:noFill/>
                    </a:lnL>
                    <a:lnR>
                      <a:noFill/>
                    </a:lnR>
                    <a:lnT>
                      <a:noFill/>
                    </a:lnT>
                    <a:lnB>
                      <a:noFill/>
                    </a:lnB>
                    <a:solidFill>
                      <a:srgbClr val="92D050"/>
                    </a:solidFill>
                  </a:tcPr>
                </a:tc>
              </a:tr>
              <a:tr h="257175">
                <a:tc>
                  <a:txBody>
                    <a:bodyPr/>
                    <a:lstStyle/>
                    <a:p>
                      <a:pPr algn="ctr" fontAlgn="b"/>
                      <a:r>
                        <a:rPr lang="en-PH" sz="1600" b="0" i="0" u="none" strike="noStrike">
                          <a:solidFill>
                            <a:srgbClr val="000000"/>
                          </a:solidFill>
                          <a:latin typeface="Calibri"/>
                        </a:rPr>
                        <a:t>15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2224</a:t>
                      </a:r>
                    </a:p>
                  </a:txBody>
                  <a:tcPr marL="0" marR="0" marT="0" marB="0" anchor="b">
                    <a:lnL>
                      <a:noFill/>
                    </a:lnL>
                    <a:lnR>
                      <a:noFill/>
                    </a:lnR>
                    <a:lnT>
                      <a:noFill/>
                    </a:lnT>
                    <a:lnB>
                      <a:noFill/>
                    </a:lnB>
                    <a:solidFill>
                      <a:srgbClr val="B6DDE8"/>
                    </a:solidFill>
                  </a:tcPr>
                </a:tc>
                <a:tc>
                  <a:txBody>
                    <a:bodyPr/>
                    <a:lstStyle/>
                    <a:p>
                      <a:pPr algn="ctr" fontAlgn="b"/>
                      <a:r>
                        <a:rPr lang="en-PH" sz="1600" b="0" i="0" u="none" strike="noStrike">
                          <a:solidFill>
                            <a:srgbClr val="000000"/>
                          </a:solidFill>
                          <a:latin typeface="Calibri"/>
                        </a:rPr>
                        <a:t>2224</a:t>
                      </a:r>
                    </a:p>
                  </a:txBody>
                  <a:tcPr marL="0" marR="0" marT="0" marB="0" anchor="b">
                    <a:lnL>
                      <a:noFill/>
                    </a:lnL>
                    <a:lnR>
                      <a:noFill/>
                    </a:lnR>
                    <a:lnT>
                      <a:noFill/>
                    </a:lnT>
                    <a:lnB>
                      <a:noFill/>
                    </a:lnB>
                    <a:solidFill>
                      <a:srgbClr val="B6DDE8"/>
                    </a:solidFill>
                  </a:tcPr>
                </a:tc>
                <a:tc>
                  <a:txBody>
                    <a:bodyPr/>
                    <a:lstStyle/>
                    <a:p>
                      <a:pPr algn="ctr" fontAlgn="b"/>
                      <a:r>
                        <a:rPr lang="en-PH" sz="1600" b="0" i="0" u="none" strike="noStrike">
                          <a:solidFill>
                            <a:srgbClr val="000000"/>
                          </a:solidFill>
                          <a:latin typeface="Calibri"/>
                        </a:rPr>
                        <a:t>2226</a:t>
                      </a:r>
                    </a:p>
                  </a:txBody>
                  <a:tcPr marL="0" marR="0" marT="0" marB="0" anchor="b">
                    <a:lnL>
                      <a:noFill/>
                    </a:lnL>
                    <a:lnR>
                      <a:noFill/>
                    </a:lnR>
                    <a:lnT>
                      <a:noFill/>
                    </a:lnT>
                    <a:lnB>
                      <a:noFill/>
                    </a:lnB>
                    <a:solidFill>
                      <a:srgbClr val="FDE9D9"/>
                    </a:solidFill>
                  </a:tcPr>
                </a:tc>
                <a:tc>
                  <a:txBody>
                    <a:bodyPr/>
                    <a:lstStyle/>
                    <a:p>
                      <a:pPr algn="ctr" fontAlgn="b"/>
                      <a:r>
                        <a:rPr lang="en-PH" sz="1600" b="0" i="0" u="none" strike="noStrike">
                          <a:solidFill>
                            <a:srgbClr val="000000"/>
                          </a:solidFill>
                          <a:latin typeface="Calibri"/>
                        </a:rPr>
                        <a:t>2226</a:t>
                      </a:r>
                    </a:p>
                  </a:txBody>
                  <a:tcPr marL="0" marR="0" marT="0" marB="0" anchor="b">
                    <a:lnL>
                      <a:noFill/>
                    </a:lnL>
                    <a:lnR>
                      <a:noFill/>
                    </a:lnR>
                    <a:lnT>
                      <a:noFill/>
                    </a:lnT>
                    <a:lnB>
                      <a:noFill/>
                    </a:lnB>
                    <a:solidFill>
                      <a:srgbClr val="FDE9D9"/>
                    </a:solidFill>
                  </a:tcPr>
                </a:tc>
                <a:tc>
                  <a:txBody>
                    <a:bodyPr/>
                    <a:lstStyle/>
                    <a:p>
                      <a:pPr algn="ctr" fontAlgn="b"/>
                      <a:r>
                        <a:rPr lang="en-PH" sz="1600" b="0" i="0" u="none" strike="noStrike">
                          <a:solidFill>
                            <a:srgbClr val="000000"/>
                          </a:solidFill>
                          <a:latin typeface="Calibri"/>
                        </a:rPr>
                        <a:t>2223</a:t>
                      </a:r>
                    </a:p>
                  </a:txBody>
                  <a:tcPr marL="0" marR="0" marT="0" marB="0" anchor="b">
                    <a:lnL>
                      <a:noFill/>
                    </a:lnL>
                    <a:lnR>
                      <a:noFill/>
                    </a:lnR>
                    <a:lnT>
                      <a:noFill/>
                    </a:lnT>
                    <a:lnB>
                      <a:noFill/>
                    </a:lnB>
                    <a:solidFill>
                      <a:srgbClr val="92D050"/>
                    </a:solidFill>
                  </a:tcPr>
                </a:tc>
              </a:tr>
              <a:tr h="257175">
                <a:tc>
                  <a:txBody>
                    <a:bodyPr/>
                    <a:lstStyle/>
                    <a:p>
                      <a:pPr algn="ctr" fontAlgn="b"/>
                      <a:r>
                        <a:rPr lang="en-PH" sz="1600" b="0" i="0" u="none" strike="noStrike">
                          <a:solidFill>
                            <a:srgbClr val="000000"/>
                          </a:solidFill>
                          <a:latin typeface="Calibri"/>
                        </a:rPr>
                        <a:t>20</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2224</a:t>
                      </a:r>
                    </a:p>
                  </a:txBody>
                  <a:tcPr marL="0" marR="0" marT="0" marB="0" anchor="b">
                    <a:lnL>
                      <a:noFill/>
                    </a:lnL>
                    <a:lnR>
                      <a:noFill/>
                    </a:lnR>
                    <a:lnT>
                      <a:noFill/>
                    </a:lnT>
                    <a:lnB>
                      <a:noFill/>
                    </a:lnB>
                    <a:solidFill>
                      <a:srgbClr val="B6DDE8"/>
                    </a:solidFill>
                  </a:tcPr>
                </a:tc>
                <a:tc>
                  <a:txBody>
                    <a:bodyPr/>
                    <a:lstStyle/>
                    <a:p>
                      <a:pPr algn="ctr" fontAlgn="b"/>
                      <a:r>
                        <a:rPr lang="en-PH" sz="1600" b="0" i="0" u="none" strike="noStrike">
                          <a:solidFill>
                            <a:srgbClr val="000000"/>
                          </a:solidFill>
                          <a:latin typeface="Calibri"/>
                        </a:rPr>
                        <a:t>2224</a:t>
                      </a:r>
                    </a:p>
                  </a:txBody>
                  <a:tcPr marL="0" marR="0" marT="0" marB="0" anchor="b">
                    <a:lnL>
                      <a:noFill/>
                    </a:lnL>
                    <a:lnR>
                      <a:noFill/>
                    </a:lnR>
                    <a:lnT>
                      <a:noFill/>
                    </a:lnT>
                    <a:lnB>
                      <a:noFill/>
                    </a:lnB>
                    <a:solidFill>
                      <a:srgbClr val="B6DDE8"/>
                    </a:solidFill>
                  </a:tcPr>
                </a:tc>
                <a:tc>
                  <a:txBody>
                    <a:bodyPr/>
                    <a:lstStyle/>
                    <a:p>
                      <a:pPr algn="ctr" fontAlgn="b"/>
                      <a:r>
                        <a:rPr lang="en-PH" sz="1600" b="0" i="0" u="none" strike="noStrike">
                          <a:solidFill>
                            <a:srgbClr val="000000"/>
                          </a:solidFill>
                          <a:latin typeface="Calibri"/>
                        </a:rPr>
                        <a:t>2226</a:t>
                      </a:r>
                    </a:p>
                  </a:txBody>
                  <a:tcPr marL="0" marR="0" marT="0" marB="0" anchor="b">
                    <a:lnL>
                      <a:noFill/>
                    </a:lnL>
                    <a:lnR>
                      <a:noFill/>
                    </a:lnR>
                    <a:lnT>
                      <a:noFill/>
                    </a:lnT>
                    <a:lnB>
                      <a:noFill/>
                    </a:lnB>
                    <a:solidFill>
                      <a:srgbClr val="FDE9D9"/>
                    </a:solidFill>
                  </a:tcPr>
                </a:tc>
                <a:tc>
                  <a:txBody>
                    <a:bodyPr/>
                    <a:lstStyle/>
                    <a:p>
                      <a:pPr algn="ctr" fontAlgn="b"/>
                      <a:r>
                        <a:rPr lang="en-PH" sz="1600" b="0" i="0" u="none" strike="noStrike">
                          <a:solidFill>
                            <a:srgbClr val="000000"/>
                          </a:solidFill>
                          <a:latin typeface="Calibri"/>
                        </a:rPr>
                        <a:t>2226</a:t>
                      </a:r>
                    </a:p>
                  </a:txBody>
                  <a:tcPr marL="0" marR="0" marT="0" marB="0" anchor="b">
                    <a:lnL>
                      <a:noFill/>
                    </a:lnL>
                    <a:lnR>
                      <a:noFill/>
                    </a:lnR>
                    <a:lnT>
                      <a:noFill/>
                    </a:lnT>
                    <a:lnB>
                      <a:noFill/>
                    </a:lnB>
                    <a:solidFill>
                      <a:srgbClr val="FDE9D9"/>
                    </a:solidFill>
                  </a:tcPr>
                </a:tc>
                <a:tc>
                  <a:txBody>
                    <a:bodyPr/>
                    <a:lstStyle/>
                    <a:p>
                      <a:pPr algn="ctr" fontAlgn="b"/>
                      <a:r>
                        <a:rPr lang="en-PH" sz="1600" b="0" i="0" u="none" strike="noStrike" dirty="0">
                          <a:solidFill>
                            <a:srgbClr val="000000"/>
                          </a:solidFill>
                          <a:latin typeface="Calibri"/>
                        </a:rPr>
                        <a:t>2229</a:t>
                      </a:r>
                    </a:p>
                  </a:txBody>
                  <a:tcPr marL="0" marR="0" marT="0" marB="0" anchor="b">
                    <a:lnL>
                      <a:noFill/>
                    </a:lnL>
                    <a:lnR>
                      <a:noFill/>
                    </a:lnR>
                    <a:lnT>
                      <a:noFill/>
                    </a:lnT>
                    <a:lnB>
                      <a:noFill/>
                    </a:lnB>
                    <a:solidFill>
                      <a:srgbClr val="D99795"/>
                    </a:solidFill>
                  </a:tcPr>
                </a:tc>
              </a:tr>
              <a:tr h="257175">
                <a:tc>
                  <a:txBody>
                    <a:bodyPr/>
                    <a:lstStyle/>
                    <a:p>
                      <a:pPr algn="ctr" fontAlgn="b"/>
                      <a:r>
                        <a:rPr lang="en-PH" sz="1600" b="0" i="0" u="none" strike="noStrike">
                          <a:solidFill>
                            <a:srgbClr val="000000"/>
                          </a:solidFill>
                          <a:latin typeface="Calibri"/>
                        </a:rPr>
                        <a:t>25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2222</a:t>
                      </a:r>
                    </a:p>
                  </a:txBody>
                  <a:tcPr marL="0" marR="0" marT="0" marB="0" anchor="b">
                    <a:lnL>
                      <a:noFill/>
                    </a:lnL>
                    <a:lnR>
                      <a:noFill/>
                    </a:lnR>
                    <a:lnT>
                      <a:noFill/>
                    </a:lnT>
                    <a:lnB>
                      <a:noFill/>
                    </a:lnB>
                    <a:solidFill>
                      <a:srgbClr val="FAC090"/>
                    </a:solidFill>
                  </a:tcPr>
                </a:tc>
                <a:tc>
                  <a:txBody>
                    <a:bodyPr/>
                    <a:lstStyle/>
                    <a:p>
                      <a:pPr algn="ctr" fontAlgn="b"/>
                      <a:r>
                        <a:rPr lang="en-PH" sz="1600" b="0" i="0" u="none" strike="noStrike">
                          <a:solidFill>
                            <a:srgbClr val="000000"/>
                          </a:solidFill>
                          <a:latin typeface="Calibri"/>
                        </a:rPr>
                        <a:t>2222</a:t>
                      </a:r>
                    </a:p>
                  </a:txBody>
                  <a:tcPr marL="0" marR="0" marT="0" marB="0" anchor="b">
                    <a:lnL>
                      <a:noFill/>
                    </a:lnL>
                    <a:lnR>
                      <a:noFill/>
                    </a:lnR>
                    <a:lnT>
                      <a:noFill/>
                    </a:lnT>
                    <a:lnB>
                      <a:noFill/>
                    </a:lnB>
                    <a:solidFill>
                      <a:srgbClr val="FAC090"/>
                    </a:solidFill>
                  </a:tcPr>
                </a:tc>
                <a:tc>
                  <a:txBody>
                    <a:bodyPr/>
                    <a:lstStyle/>
                    <a:p>
                      <a:pPr algn="ctr" fontAlgn="b"/>
                      <a:r>
                        <a:rPr lang="en-PH" sz="1600" b="0" i="0" u="none" strike="noStrike">
                          <a:solidFill>
                            <a:srgbClr val="000000"/>
                          </a:solidFill>
                          <a:latin typeface="Calibri"/>
                        </a:rPr>
                        <a:t>2225</a:t>
                      </a:r>
                    </a:p>
                  </a:txBody>
                  <a:tcPr marL="0" marR="0" marT="0" marB="0" anchor="b">
                    <a:lnL>
                      <a:noFill/>
                    </a:lnL>
                    <a:lnR>
                      <a:noFill/>
                    </a:lnR>
                    <a:lnT>
                      <a:noFill/>
                    </a:lnT>
                    <a:lnB>
                      <a:noFill/>
                    </a:lnB>
                    <a:solidFill>
                      <a:srgbClr val="DDD9C3"/>
                    </a:solidFill>
                  </a:tcPr>
                </a:tc>
                <a:tc>
                  <a:txBody>
                    <a:bodyPr/>
                    <a:lstStyle/>
                    <a:p>
                      <a:pPr algn="ctr" fontAlgn="b"/>
                      <a:r>
                        <a:rPr lang="en-PH" sz="1600" b="0" i="0" u="none" strike="noStrike">
                          <a:solidFill>
                            <a:srgbClr val="000000"/>
                          </a:solidFill>
                          <a:latin typeface="Calibri"/>
                        </a:rPr>
                        <a:t>2225</a:t>
                      </a:r>
                    </a:p>
                  </a:txBody>
                  <a:tcPr marL="0" marR="0" marT="0" marB="0" anchor="b">
                    <a:lnL>
                      <a:noFill/>
                    </a:lnL>
                    <a:lnR>
                      <a:noFill/>
                    </a:lnR>
                    <a:lnT>
                      <a:noFill/>
                    </a:lnT>
                    <a:lnB>
                      <a:noFill/>
                    </a:lnB>
                    <a:solidFill>
                      <a:srgbClr val="DDD9C3"/>
                    </a:solidFill>
                  </a:tcPr>
                </a:tc>
                <a:tc>
                  <a:txBody>
                    <a:bodyPr/>
                    <a:lstStyle/>
                    <a:p>
                      <a:pPr algn="ctr" fontAlgn="b"/>
                      <a:r>
                        <a:rPr lang="en-PH" sz="1600" b="0" i="0" u="none" strike="noStrike">
                          <a:solidFill>
                            <a:srgbClr val="000000"/>
                          </a:solidFill>
                          <a:latin typeface="Calibri"/>
                        </a:rPr>
                        <a:t>2229</a:t>
                      </a:r>
                    </a:p>
                  </a:txBody>
                  <a:tcPr marL="0" marR="0" marT="0" marB="0" anchor="b">
                    <a:lnL>
                      <a:noFill/>
                    </a:lnL>
                    <a:lnR>
                      <a:noFill/>
                    </a:lnR>
                    <a:lnT>
                      <a:noFill/>
                    </a:lnT>
                    <a:lnB>
                      <a:noFill/>
                    </a:lnB>
                    <a:solidFill>
                      <a:srgbClr val="D99795"/>
                    </a:solidFill>
                  </a:tcPr>
                </a:tc>
              </a:tr>
              <a:tr h="257175">
                <a:tc>
                  <a:txBody>
                    <a:bodyPr/>
                    <a:lstStyle/>
                    <a:p>
                      <a:pPr algn="ctr" fontAlgn="b"/>
                      <a:r>
                        <a:rPr lang="en-PH" sz="1600" b="0" i="0" u="none" strike="noStrike">
                          <a:solidFill>
                            <a:srgbClr val="000000"/>
                          </a:solidFill>
                          <a:latin typeface="Calibri"/>
                        </a:rPr>
                        <a:t>30</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2222</a:t>
                      </a:r>
                    </a:p>
                  </a:txBody>
                  <a:tcPr marL="0" marR="0" marT="0" marB="0" anchor="b">
                    <a:lnL>
                      <a:noFill/>
                    </a:lnL>
                    <a:lnR>
                      <a:noFill/>
                    </a:lnR>
                    <a:lnT>
                      <a:noFill/>
                    </a:lnT>
                    <a:lnB>
                      <a:noFill/>
                    </a:lnB>
                    <a:solidFill>
                      <a:srgbClr val="FAC090"/>
                    </a:solidFill>
                  </a:tcPr>
                </a:tc>
                <a:tc>
                  <a:txBody>
                    <a:bodyPr/>
                    <a:lstStyle/>
                    <a:p>
                      <a:pPr algn="ctr" fontAlgn="b"/>
                      <a:r>
                        <a:rPr lang="en-PH" sz="1600" b="0" i="0" u="none" strike="noStrike">
                          <a:solidFill>
                            <a:srgbClr val="000000"/>
                          </a:solidFill>
                          <a:latin typeface="Calibri"/>
                        </a:rPr>
                        <a:t>2222</a:t>
                      </a:r>
                    </a:p>
                  </a:txBody>
                  <a:tcPr marL="0" marR="0" marT="0" marB="0" anchor="b">
                    <a:lnL>
                      <a:noFill/>
                    </a:lnL>
                    <a:lnR>
                      <a:noFill/>
                    </a:lnR>
                    <a:lnT>
                      <a:noFill/>
                    </a:lnT>
                    <a:lnB>
                      <a:noFill/>
                    </a:lnB>
                    <a:solidFill>
                      <a:srgbClr val="FAC090"/>
                    </a:solidFill>
                  </a:tcPr>
                </a:tc>
                <a:tc>
                  <a:txBody>
                    <a:bodyPr/>
                    <a:lstStyle/>
                    <a:p>
                      <a:pPr algn="ctr" fontAlgn="b"/>
                      <a:r>
                        <a:rPr lang="en-PH" sz="1600" b="0" i="0" u="none" strike="noStrike" dirty="0">
                          <a:solidFill>
                            <a:srgbClr val="000000"/>
                          </a:solidFill>
                          <a:latin typeface="Calibri"/>
                        </a:rPr>
                        <a:t>2225</a:t>
                      </a:r>
                    </a:p>
                  </a:txBody>
                  <a:tcPr marL="0" marR="0" marT="0" marB="0" anchor="b">
                    <a:lnL>
                      <a:noFill/>
                    </a:lnL>
                    <a:lnR>
                      <a:noFill/>
                    </a:lnR>
                    <a:lnT>
                      <a:noFill/>
                    </a:lnT>
                    <a:lnB>
                      <a:noFill/>
                    </a:lnB>
                    <a:solidFill>
                      <a:srgbClr val="DDD9C3"/>
                    </a:solidFill>
                  </a:tcPr>
                </a:tc>
                <a:tc>
                  <a:txBody>
                    <a:bodyPr/>
                    <a:lstStyle/>
                    <a:p>
                      <a:pPr algn="ctr" fontAlgn="b"/>
                      <a:r>
                        <a:rPr lang="en-PH" sz="1600" b="0" i="0" u="none" strike="noStrike">
                          <a:solidFill>
                            <a:srgbClr val="000000"/>
                          </a:solidFill>
                          <a:latin typeface="Calibri"/>
                        </a:rPr>
                        <a:t>2225</a:t>
                      </a:r>
                    </a:p>
                  </a:txBody>
                  <a:tcPr marL="0" marR="0" marT="0" marB="0" anchor="b">
                    <a:lnL>
                      <a:noFill/>
                    </a:lnL>
                    <a:lnR>
                      <a:noFill/>
                    </a:lnR>
                    <a:lnT>
                      <a:noFill/>
                    </a:lnT>
                    <a:lnB>
                      <a:noFill/>
                    </a:lnB>
                    <a:solidFill>
                      <a:srgbClr val="DDD9C3"/>
                    </a:solidFill>
                  </a:tcPr>
                </a:tc>
                <a:tc>
                  <a:txBody>
                    <a:bodyPr/>
                    <a:lstStyle/>
                    <a:p>
                      <a:pPr algn="ctr" fontAlgn="b"/>
                      <a:r>
                        <a:rPr lang="en-PH" sz="1600" b="0" i="0" u="none" strike="noStrike" dirty="0">
                          <a:solidFill>
                            <a:srgbClr val="000000"/>
                          </a:solidFill>
                          <a:latin typeface="Calibri"/>
                        </a:rPr>
                        <a:t>2229</a:t>
                      </a:r>
                    </a:p>
                  </a:txBody>
                  <a:tcPr marL="0" marR="0" marT="0" marB="0" anchor="b">
                    <a:lnL>
                      <a:noFill/>
                    </a:lnL>
                    <a:lnR>
                      <a:noFill/>
                    </a:lnR>
                    <a:lnT>
                      <a:noFill/>
                    </a:lnT>
                    <a:lnB>
                      <a:noFill/>
                    </a:lnB>
                    <a:solidFill>
                      <a:srgbClr val="D99795"/>
                    </a:solidFill>
                  </a:tcPr>
                </a:tc>
              </a:tr>
            </a:tbl>
          </a:graphicData>
        </a:graphic>
      </p:graphicFrame>
      <p:graphicFrame>
        <p:nvGraphicFramePr>
          <p:cNvPr id="10" name="Table 9"/>
          <p:cNvGraphicFramePr>
            <a:graphicFrameLocks noGrp="1"/>
          </p:cNvGraphicFramePr>
          <p:nvPr/>
        </p:nvGraphicFramePr>
        <p:xfrm>
          <a:off x="4495800" y="1371597"/>
          <a:ext cx="4495799" cy="2514600"/>
        </p:xfrm>
        <a:graphic>
          <a:graphicData uri="http://schemas.openxmlformats.org/drawingml/2006/table">
            <a:tbl>
              <a:tblPr/>
              <a:tblGrid>
                <a:gridCol w="735885"/>
                <a:gridCol w="816374"/>
                <a:gridCol w="735885"/>
                <a:gridCol w="735885"/>
                <a:gridCol w="735885"/>
                <a:gridCol w="735885"/>
              </a:tblGrid>
              <a:tr h="279400">
                <a:tc gridSpan="6">
                  <a:txBody>
                    <a:bodyPr/>
                    <a:lstStyle/>
                    <a:p>
                      <a:pPr algn="ctr" fontAlgn="b"/>
                      <a:r>
                        <a:rPr lang="en-PH" sz="1600" b="0" i="0" u="none" strike="noStrike" dirty="0">
                          <a:solidFill>
                            <a:srgbClr val="000000"/>
                          </a:solidFill>
                          <a:latin typeface="Calibri"/>
                        </a:rPr>
                        <a:t>MAXIMUM TEMPERATURE</a:t>
                      </a:r>
                    </a:p>
                  </a:txBody>
                  <a:tcPr marL="0" marR="0" marT="0" marB="0" anchor="b">
                    <a:lnL>
                      <a:noFill/>
                    </a:lnL>
                    <a:lnR>
                      <a:noFill/>
                    </a:lnR>
                    <a:lnT>
                      <a:noFill/>
                    </a:lnT>
                    <a:lnB>
                      <a:noFill/>
                    </a:lnB>
                    <a:solidFill>
                      <a:srgbClr val="FFFF00"/>
                    </a:solidFill>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r>
              <a:tr h="279400">
                <a:tc>
                  <a:txBody>
                    <a:bodyPr/>
                    <a:lstStyle/>
                    <a:p>
                      <a:pPr algn="ctr" fontAlgn="b"/>
                      <a:r>
                        <a:rPr lang="en-PH" sz="1600" b="0" i="0" u="none" strike="noStrike">
                          <a:solidFill>
                            <a:srgbClr val="000000"/>
                          </a:solidFill>
                          <a:latin typeface="Calibri"/>
                        </a:rPr>
                        <a:t>meters</a:t>
                      </a:r>
                    </a:p>
                  </a:txBody>
                  <a:tcPr marL="0" marR="0" marT="0" marB="0" anchor="b">
                    <a:lnL>
                      <a:noFill/>
                    </a:lnL>
                    <a:lnR>
                      <a:noFill/>
                    </a:lnR>
                    <a:lnT>
                      <a:noFill/>
                    </a:lnT>
                    <a:lnB>
                      <a:noFill/>
                    </a:lnB>
                  </a:tcPr>
                </a:tc>
                <a:tc>
                  <a:txBody>
                    <a:bodyPr/>
                    <a:lstStyle/>
                    <a:p>
                      <a:pPr algn="ctr" fontAlgn="b"/>
                      <a:endParaRPr lang="en-PH" sz="16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PH" sz="16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PH" sz="16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PH" sz="16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PH" sz="1600" b="0" i="0" u="none" strike="noStrike">
                        <a:solidFill>
                          <a:srgbClr val="000000"/>
                        </a:solidFill>
                        <a:latin typeface="Calibri"/>
                      </a:endParaRPr>
                    </a:p>
                  </a:txBody>
                  <a:tcPr marL="0" marR="0" marT="0" marB="0" anchor="b">
                    <a:lnL>
                      <a:noFill/>
                    </a:lnL>
                    <a:lnR>
                      <a:noFill/>
                    </a:lnR>
                    <a:lnT>
                      <a:noFill/>
                    </a:lnT>
                    <a:lnB>
                      <a:noFill/>
                    </a:lnB>
                  </a:tcPr>
                </a:tc>
              </a:tr>
              <a:tr h="279400">
                <a:tc>
                  <a:txBody>
                    <a:bodyPr/>
                    <a:lstStyle/>
                    <a:p>
                      <a:pPr algn="ctr" fontAlgn="b"/>
                      <a:endParaRPr lang="en-PH" sz="16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10</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15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20</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25</a:t>
                      </a:r>
                    </a:p>
                  </a:txBody>
                  <a:tcPr marL="0" marR="0" marT="0" marB="0" anchor="b">
                    <a:lnL>
                      <a:noFill/>
                    </a:lnL>
                    <a:lnR>
                      <a:noFill/>
                    </a:lnR>
                    <a:lnT>
                      <a:noFill/>
                    </a:lnT>
                    <a:lnB>
                      <a:noFill/>
                    </a:lnB>
                  </a:tcPr>
                </a:tc>
              </a:tr>
              <a:tr h="279400">
                <a:tc>
                  <a:txBody>
                    <a:bodyPr/>
                    <a:lstStyle/>
                    <a:p>
                      <a:pPr algn="ctr" fontAlgn="b"/>
                      <a:r>
                        <a:rPr lang="en-PH" sz="1600" b="0" i="0" u="none" strike="noStrike">
                          <a:solidFill>
                            <a:srgbClr val="000000"/>
                          </a:solidFill>
                          <a:latin typeface="Calibri"/>
                        </a:rPr>
                        <a:t>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51.32</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51.32</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53.35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53.35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51.17</a:t>
                      </a:r>
                    </a:p>
                  </a:txBody>
                  <a:tcPr marL="0" marR="0" marT="0" marB="0" anchor="b">
                    <a:lnL>
                      <a:noFill/>
                    </a:lnL>
                    <a:lnR>
                      <a:noFill/>
                    </a:lnR>
                    <a:lnT>
                      <a:noFill/>
                    </a:lnT>
                    <a:lnB>
                      <a:noFill/>
                    </a:lnB>
                  </a:tcPr>
                </a:tc>
              </a:tr>
              <a:tr h="279400">
                <a:tc>
                  <a:txBody>
                    <a:bodyPr/>
                    <a:lstStyle/>
                    <a:p>
                      <a:pPr algn="ctr" fontAlgn="b"/>
                      <a:r>
                        <a:rPr lang="en-PH" sz="1600" b="0" i="0" u="none" strike="noStrike">
                          <a:solidFill>
                            <a:srgbClr val="000000"/>
                          </a:solidFill>
                          <a:latin typeface="Calibri"/>
                        </a:rPr>
                        <a:t>10</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51.32</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51.32</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53.35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53.35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51.17</a:t>
                      </a:r>
                    </a:p>
                  </a:txBody>
                  <a:tcPr marL="0" marR="0" marT="0" marB="0" anchor="b">
                    <a:lnL>
                      <a:noFill/>
                    </a:lnL>
                    <a:lnR>
                      <a:noFill/>
                    </a:lnR>
                    <a:lnT>
                      <a:noFill/>
                    </a:lnT>
                    <a:lnB>
                      <a:noFill/>
                    </a:lnB>
                  </a:tcPr>
                </a:tc>
              </a:tr>
              <a:tr h="279400">
                <a:tc>
                  <a:txBody>
                    <a:bodyPr/>
                    <a:lstStyle/>
                    <a:p>
                      <a:pPr algn="ctr" fontAlgn="b"/>
                      <a:r>
                        <a:rPr lang="en-PH" sz="1600" b="0" i="0" u="none" strike="noStrike">
                          <a:solidFill>
                            <a:srgbClr val="000000"/>
                          </a:solidFill>
                          <a:latin typeface="Calibri"/>
                        </a:rPr>
                        <a:t>15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57.03</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57.03</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55.4</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55.4</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51.17</a:t>
                      </a:r>
                    </a:p>
                  </a:txBody>
                  <a:tcPr marL="0" marR="0" marT="0" marB="0" anchor="b">
                    <a:lnL>
                      <a:noFill/>
                    </a:lnL>
                    <a:lnR>
                      <a:noFill/>
                    </a:lnR>
                    <a:lnT>
                      <a:noFill/>
                    </a:lnT>
                    <a:lnB>
                      <a:noFill/>
                    </a:lnB>
                  </a:tcPr>
                </a:tc>
              </a:tr>
              <a:tr h="279400">
                <a:tc>
                  <a:txBody>
                    <a:bodyPr/>
                    <a:lstStyle/>
                    <a:p>
                      <a:pPr algn="ctr" fontAlgn="b"/>
                      <a:r>
                        <a:rPr lang="en-PH" sz="1600" b="0" i="0" u="none" strike="noStrike">
                          <a:solidFill>
                            <a:srgbClr val="000000"/>
                          </a:solidFill>
                          <a:latin typeface="Calibri"/>
                        </a:rPr>
                        <a:t>20</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57.03</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57.03</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55.4</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55.4</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51.75</a:t>
                      </a:r>
                    </a:p>
                  </a:txBody>
                  <a:tcPr marL="0" marR="0" marT="0" marB="0" anchor="b">
                    <a:lnL>
                      <a:noFill/>
                    </a:lnL>
                    <a:lnR>
                      <a:noFill/>
                    </a:lnR>
                    <a:lnT>
                      <a:noFill/>
                    </a:lnT>
                    <a:lnB>
                      <a:noFill/>
                    </a:lnB>
                  </a:tcPr>
                </a:tc>
              </a:tr>
              <a:tr h="279400">
                <a:tc>
                  <a:txBody>
                    <a:bodyPr/>
                    <a:lstStyle/>
                    <a:p>
                      <a:pPr algn="ctr" fontAlgn="b"/>
                      <a:r>
                        <a:rPr lang="en-PH" sz="1600" b="0" i="0" u="none" strike="noStrike">
                          <a:solidFill>
                            <a:srgbClr val="000000"/>
                          </a:solidFill>
                          <a:latin typeface="Calibri"/>
                        </a:rPr>
                        <a:t>25</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52.6</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52.6</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50.73</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50.73</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51.75</a:t>
                      </a:r>
                    </a:p>
                  </a:txBody>
                  <a:tcPr marL="0" marR="0" marT="0" marB="0" anchor="b">
                    <a:lnL>
                      <a:noFill/>
                    </a:lnL>
                    <a:lnR>
                      <a:noFill/>
                    </a:lnR>
                    <a:lnT>
                      <a:noFill/>
                    </a:lnT>
                    <a:lnB>
                      <a:noFill/>
                    </a:lnB>
                  </a:tcPr>
                </a:tc>
              </a:tr>
              <a:tr h="279400">
                <a:tc>
                  <a:txBody>
                    <a:bodyPr/>
                    <a:lstStyle/>
                    <a:p>
                      <a:pPr algn="ctr" fontAlgn="b"/>
                      <a:r>
                        <a:rPr lang="en-PH" sz="1600" b="0" i="0" u="none" strike="noStrike">
                          <a:solidFill>
                            <a:srgbClr val="000000"/>
                          </a:solidFill>
                          <a:latin typeface="Calibri"/>
                        </a:rPr>
                        <a:t>30</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52.6</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52.6</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50.73</a:t>
                      </a:r>
                    </a:p>
                  </a:txBody>
                  <a:tcPr marL="0" marR="0" marT="0" marB="0" anchor="b">
                    <a:lnL>
                      <a:noFill/>
                    </a:lnL>
                    <a:lnR>
                      <a:noFill/>
                    </a:lnR>
                    <a:lnT>
                      <a:noFill/>
                    </a:lnT>
                    <a:lnB>
                      <a:noFill/>
                    </a:lnB>
                  </a:tcPr>
                </a:tc>
                <a:tc>
                  <a:txBody>
                    <a:bodyPr/>
                    <a:lstStyle/>
                    <a:p>
                      <a:pPr algn="ctr" fontAlgn="b"/>
                      <a:r>
                        <a:rPr lang="en-PH" sz="1600" b="0" i="0" u="none" strike="noStrike">
                          <a:solidFill>
                            <a:srgbClr val="000000"/>
                          </a:solidFill>
                          <a:latin typeface="Calibri"/>
                        </a:rPr>
                        <a:t>50.73</a:t>
                      </a:r>
                    </a:p>
                  </a:txBody>
                  <a:tcPr marL="0" marR="0" marT="0" marB="0" anchor="b">
                    <a:lnL>
                      <a:noFill/>
                    </a:lnL>
                    <a:lnR>
                      <a:noFill/>
                    </a:lnR>
                    <a:lnT>
                      <a:noFill/>
                    </a:lnT>
                    <a:lnB>
                      <a:noFill/>
                    </a:lnB>
                  </a:tcPr>
                </a:tc>
                <a:tc>
                  <a:txBody>
                    <a:bodyPr/>
                    <a:lstStyle/>
                    <a:p>
                      <a:pPr algn="ctr" fontAlgn="b"/>
                      <a:r>
                        <a:rPr lang="en-PH" sz="1600" b="0" i="0" u="none" strike="noStrike" dirty="0">
                          <a:solidFill>
                            <a:srgbClr val="000000"/>
                          </a:solidFill>
                          <a:latin typeface="Calibri"/>
                        </a:rPr>
                        <a:t>51.75</a:t>
                      </a:r>
                    </a:p>
                  </a:txBody>
                  <a:tcPr marL="0" marR="0" marT="0" marB="0" anchor="b">
                    <a:lnL>
                      <a:noFill/>
                    </a:lnL>
                    <a:lnR>
                      <a:noFill/>
                    </a:lnR>
                    <a:lnT>
                      <a:noFill/>
                    </a:lnT>
                    <a:lnB>
                      <a:noFill/>
                    </a:lnB>
                  </a:tcPr>
                </a:tc>
              </a:tr>
            </a:tbl>
          </a:graphicData>
        </a:graphic>
      </p:graphicFrame>
      <p:sp>
        <p:nvSpPr>
          <p:cNvPr id="11" name="TextBox 10"/>
          <p:cNvSpPr txBox="1"/>
          <p:nvPr/>
        </p:nvSpPr>
        <p:spPr>
          <a:xfrm>
            <a:off x="4114800" y="4114800"/>
            <a:ext cx="5029200" cy="1754326"/>
          </a:xfrm>
          <a:prstGeom prst="rect">
            <a:avLst/>
          </a:prstGeom>
          <a:noFill/>
        </p:spPr>
        <p:txBody>
          <a:bodyPr wrap="square" rtlCol="0">
            <a:spAutoFit/>
          </a:bodyPr>
          <a:lstStyle/>
          <a:p>
            <a:pPr algn="just"/>
            <a:r>
              <a:rPr lang="en-PH" dirty="0" smtClean="0"/>
              <a:t>	</a:t>
            </a:r>
            <a:r>
              <a:rPr lang="en-PH" dirty="0" smtClean="0">
                <a:latin typeface="+mj-lt"/>
              </a:rPr>
              <a:t>This table represents the maximum temperature taken by the nodes operating within an area of the dryer. Looking at the table, a swing of 7 </a:t>
            </a:r>
            <a:r>
              <a:rPr lang="en-PH" dirty="0" smtClean="0">
                <a:latin typeface="+mj-lt"/>
                <a:cs typeface="Times New Roman"/>
              </a:rPr>
              <a:t>°C from the left side to my location is not acceptable because the aim is to have a uniform temperature across the entire drying area.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nvGraphicFramePr>
        <p:xfrm>
          <a:off x="304800" y="152400"/>
          <a:ext cx="8839200" cy="57150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5638800"/>
            <a:ext cx="8382000" cy="1200329"/>
          </a:xfrm>
          <a:prstGeom prst="rect">
            <a:avLst/>
          </a:prstGeom>
          <a:noFill/>
        </p:spPr>
        <p:txBody>
          <a:bodyPr wrap="square" rtlCol="0">
            <a:spAutoFit/>
          </a:bodyPr>
          <a:lstStyle/>
          <a:p>
            <a:pPr algn="just"/>
            <a:r>
              <a:rPr lang="en-PH" dirty="0" smtClean="0"/>
              <a:t>	</a:t>
            </a:r>
            <a:r>
              <a:rPr lang="en-PH" dirty="0" smtClean="0">
                <a:latin typeface="+mj-lt"/>
              </a:rPr>
              <a:t>This plot </a:t>
            </a:r>
            <a:r>
              <a:rPr lang="en-PH" dirty="0">
                <a:latin typeface="+mj-lt"/>
              </a:rPr>
              <a:t>r</a:t>
            </a:r>
            <a:r>
              <a:rPr lang="en-PH" dirty="0" smtClean="0">
                <a:latin typeface="+mj-lt"/>
              </a:rPr>
              <a:t>epresents the maximum temperature taken by the nodes operating within an area of the dryer. Looking at the plot, a swing of 7 </a:t>
            </a:r>
            <a:r>
              <a:rPr lang="en-PH" dirty="0" smtClean="0">
                <a:latin typeface="+mj-lt"/>
                <a:cs typeface="Times New Roman"/>
              </a:rPr>
              <a:t>°C (orange) from the left side to my location (green) is not acceptable because the aim is to have a uniform temperature across the entire drying area which should indicate ideally the same </a:t>
            </a:r>
            <a:r>
              <a:rPr lang="en-PH" dirty="0" err="1" smtClean="0">
                <a:latin typeface="+mj-lt"/>
                <a:cs typeface="Times New Roman"/>
              </a:rPr>
              <a:t>color</a:t>
            </a:r>
            <a:r>
              <a:rPr lang="en-PH" dirty="0" smtClean="0">
                <a:latin typeface="+mj-lt"/>
                <a:cs typeface="Times New Roman"/>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917</Words>
  <Application>Microsoft Office PowerPoint</Application>
  <PresentationFormat>On-screen Show (4:3)</PresentationFormat>
  <Paragraphs>419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Case 3  Initial Results, Analysis &amp; Recommendations</vt:lpstr>
      <vt:lpstr>Raw data</vt:lpstr>
      <vt:lpstr>Temp. &amp; RH for 0943-1043 AM July 21, 2014</vt:lpstr>
      <vt:lpstr>Temp. &amp; RH for 1051-1151 AM July 21, 2014</vt:lpstr>
      <vt:lpstr>Temp. &amp; RH for 1203-1303 PM July 21, 2014</vt:lpstr>
      <vt:lpstr>Temp. &amp; RH for 1304-1404 AM July 21, 2014</vt:lpstr>
      <vt:lpstr>Temp. &amp; RH for 0943-1043 AM July 21, 2014</vt:lpstr>
      <vt:lpstr>Node Coverage</vt:lpstr>
      <vt:lpstr>Slide 9</vt:lpstr>
      <vt:lpstr>Node Coverage</vt:lpstr>
      <vt:lpstr>Slide 11</vt:lpstr>
      <vt:lpstr>Node Coverage</vt:lpstr>
      <vt:lpstr>Slide 13</vt:lpstr>
      <vt:lpstr>Node Coverage</vt:lpstr>
      <vt:lpstr>Slide 15</vt:lpstr>
      <vt:lpstr> Recommendations: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acker75</dc:creator>
  <cp:lastModifiedBy>acker75</cp:lastModifiedBy>
  <cp:revision>5</cp:revision>
  <dcterms:created xsi:type="dcterms:W3CDTF">2014-08-07T01:26:12Z</dcterms:created>
  <dcterms:modified xsi:type="dcterms:W3CDTF">2014-08-07T03:19:38Z</dcterms:modified>
</cp:coreProperties>
</file>