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0e63d3c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0e63d3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0e63d3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0e63d3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0e63d3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0e63d3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0e63d3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0e63d3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0e63d3c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0e63d3c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0e63d3c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0e63d3c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0e63d3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0e63d3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e63d3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e63d3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e63d3c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e63d3c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aitah@mail.uc.edu" TargetMode="External"/><Relationship Id="rId4" Type="http://schemas.openxmlformats.org/officeDocument/2006/relationships/hyperlink" Target="mailto:gattoej@mail.uc.edu" TargetMode="External"/><Relationship Id="rId5" Type="http://schemas.openxmlformats.org/officeDocument/2006/relationships/hyperlink" Target="mailto:judisjt@mail.uc.edu" TargetMode="External"/><Relationship Id="rId6" Type="http://schemas.openxmlformats.org/officeDocument/2006/relationships/hyperlink" Target="mailto:rose2j4@mail.uc.edu" TargetMode="External"/><Relationship Id="rId7" Type="http://schemas.openxmlformats.org/officeDocument/2006/relationships/hyperlink" Target="mailto:purdycc@ucmail.uc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Learning Experience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Demo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the expo we expect to have a fully functioning application. We also plan on having the 3D printed electronic piano to interact with the application.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Tait, </a:t>
            </a:r>
            <a:r>
              <a:rPr lang="en" u="sng">
                <a:solidFill>
                  <a:schemeClr val="hlink"/>
                </a:solidFill>
                <a:hlinkClick r:id="rId3"/>
              </a:rPr>
              <a:t>taitah@mail.uc.edu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Eric Gatto, </a:t>
            </a:r>
            <a:r>
              <a:rPr lang="en" u="sng">
                <a:solidFill>
                  <a:schemeClr val="hlink"/>
                </a:solidFill>
                <a:hlinkClick r:id="rId4"/>
              </a:rPr>
              <a:t>gattoej@mail.uc.edu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Jason Judas, </a:t>
            </a:r>
            <a:r>
              <a:rPr lang="en" u="sng">
                <a:solidFill>
                  <a:schemeClr val="hlink"/>
                </a:solidFill>
                <a:hlinkClick r:id="rId5"/>
              </a:rPr>
              <a:t>judisjt@mail.uc.edu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John Rose, </a:t>
            </a:r>
            <a:r>
              <a:rPr lang="en" u="sng">
                <a:solidFill>
                  <a:schemeClr val="hlink"/>
                </a:solidFill>
                <a:hlinkClick r:id="rId6"/>
              </a:rPr>
              <a:t>rose2j4@mail.uc.edu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Advisor: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Prof. Carla Purdy, </a:t>
            </a:r>
            <a:r>
              <a:rPr lang="en" u="sng">
                <a:solidFill>
                  <a:schemeClr val="hlink"/>
                </a:solidFill>
                <a:hlinkClick r:id="rId7"/>
              </a:rPr>
              <a:t>purdycc@ucmail.uc.edu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- Abstract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create a device and application that can easily teach kids about music. This will include the production of an electronic piano-like device using a Microchip board and a 3-D printed body. The devices body will be </a:t>
            </a:r>
            <a:r>
              <a:rPr lang="en">
                <a:highlight>
                  <a:srgbClr val="134F5C"/>
                </a:highlight>
              </a:rPr>
              <a:t>designed for kids</a:t>
            </a:r>
            <a:r>
              <a:rPr lang="en"/>
              <a:t>, a smaller form factor, hard to break, and colorful. Our software is going to be built to be </a:t>
            </a:r>
            <a:r>
              <a:rPr lang="en">
                <a:highlight>
                  <a:srgbClr val="134F5C"/>
                </a:highlight>
              </a:rPr>
              <a:t>robust yet simple</a:t>
            </a:r>
            <a:r>
              <a:rPr lang="en"/>
              <a:t> so kids can pick it up and learn with little outside intervention. Our hope is to teach kids about music theory and creation in a </a:t>
            </a:r>
            <a:r>
              <a:rPr lang="en">
                <a:highlight>
                  <a:srgbClr val="134F5C"/>
                </a:highlight>
              </a:rPr>
              <a:t>fun and educational environment.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- Design Diagrams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175250"/>
            <a:ext cx="53625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50"/>
            <a:ext cx="4517822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622" y="2713900"/>
            <a:ext cx="4110601" cy="22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- User Stories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child, I want to learn the basics of music so I can make my own music.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music teacher, I want an easy to use tool to help teach my students.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music student, I want an app to help me learn the </a:t>
            </a:r>
            <a:r>
              <a:rPr lang="en"/>
              <a:t>fundamentals of music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-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only big constraint is e</a:t>
            </a:r>
            <a:r>
              <a:rPr lang="en"/>
              <a:t>conomically.</a:t>
            </a:r>
            <a:r>
              <a:rPr lang="en"/>
              <a:t> We are personally funding the project and costs will be driven as low as possible to emulate a production cycle.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smaller constraint is, using children for testing. We have limited access to children to test the product on which means we will not have a large sample size.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Project Progress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State of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Finalizing initial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Discussing software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on printing filament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End of Term Accomplishments: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hardware onhand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software architecture designed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Prototype of piano body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64175" y="1223425"/>
            <a:ext cx="383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Adam Tait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Create Visual Interface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Make sounds for the application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Come up with interface that is interacted with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Create half of the graphics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Research music teaching techniques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Eric Gatto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Make 3D model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Print 3D model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Research best filaments (LEDs?) to print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Data structure for file (for saving and loading songs)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Create other half of the graphics</a:t>
            </a:r>
            <a:endParaRPr sz="14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0" y="1223425"/>
            <a:ext cx="38394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Jason Judias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Design main menu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Choose best technologies to use (IDE,language etc)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Create a tutorial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Design UI interaction elements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Find kids for testing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John Rose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Research micro controller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Parsed serialized input so they become usable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Research bluetooth (is it reasonable?)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 saving and loading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Convert micro controller output to note value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462" y="1017725"/>
            <a:ext cx="6467078" cy="404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