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1A54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1A54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1A54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977" y="376503"/>
            <a:ext cx="18014045" cy="758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1A54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jpg"/><Relationship Id="rId5" Type="http://schemas.openxmlformats.org/officeDocument/2006/relationships/image" Target="../media/image46.jpg"/><Relationship Id="rId6" Type="http://schemas.openxmlformats.org/officeDocument/2006/relationships/image" Target="../media/image47.jpg"/><Relationship Id="rId7" Type="http://schemas.openxmlformats.org/officeDocument/2006/relationships/image" Target="../media/image48.jpg"/><Relationship Id="rId8" Type="http://schemas.openxmlformats.org/officeDocument/2006/relationships/image" Target="../media/image49.jpg"/><Relationship Id="rId9" Type="http://schemas.openxmlformats.org/officeDocument/2006/relationships/image" Target="../media/image50.jpg"/><Relationship Id="rId10" Type="http://schemas.openxmlformats.org/officeDocument/2006/relationships/image" Target="../media/image51.jpg"/><Relationship Id="rId11" Type="http://schemas.openxmlformats.org/officeDocument/2006/relationships/image" Target="../media/image52.jpg"/><Relationship Id="rId12" Type="http://schemas.openxmlformats.org/officeDocument/2006/relationships/image" Target="../media/image1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11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jpg"/><Relationship Id="rId6" Type="http://schemas.openxmlformats.org/officeDocument/2006/relationships/image" Target="../media/image6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66.jp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jpg"/><Relationship Id="rId8" Type="http://schemas.openxmlformats.org/officeDocument/2006/relationships/image" Target="../media/image71.jpg"/><Relationship Id="rId9" Type="http://schemas.openxmlformats.org/officeDocument/2006/relationships/image" Target="../media/image72.jpg"/><Relationship Id="rId10" Type="http://schemas.openxmlformats.org/officeDocument/2006/relationships/image" Target="../media/image3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73.jpg"/><Relationship Id="rId4" Type="http://schemas.openxmlformats.org/officeDocument/2006/relationships/image" Target="../media/image74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jpg"/><Relationship Id="rId8" Type="http://schemas.openxmlformats.org/officeDocument/2006/relationships/image" Target="../media/image16.jpg"/><Relationship Id="rId9" Type="http://schemas.openxmlformats.org/officeDocument/2006/relationships/image" Target="../media/image17.jpg"/><Relationship Id="rId10" Type="http://schemas.openxmlformats.org/officeDocument/2006/relationships/image" Target="../media/image18.jpg"/><Relationship Id="rId11" Type="http://schemas.openxmlformats.org/officeDocument/2006/relationships/image" Target="../media/image19.png"/><Relationship Id="rId12" Type="http://schemas.openxmlformats.org/officeDocument/2006/relationships/image" Target="../media/image20.jpg"/><Relationship Id="rId13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Relationship Id="rId4" Type="http://schemas.openxmlformats.org/officeDocument/2006/relationships/image" Target="../media/image30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40.jpg"/><Relationship Id="rId4" Type="http://schemas.openxmlformats.org/officeDocument/2006/relationships/image" Target="../media/image41.jpg"/><Relationship Id="rId5" Type="http://schemas.openxmlformats.org/officeDocument/2006/relationships/image" Target="../media/image4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33153" y="982186"/>
            <a:ext cx="12325985" cy="300355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ctr" marL="12700" marR="5080" indent="-635">
              <a:lnSpc>
                <a:spcPts val="5850"/>
              </a:lnSpc>
              <a:spcBef>
                <a:spcPts val="250"/>
              </a:spcBef>
            </a:pPr>
            <a:r>
              <a:rPr dirty="0" sz="4900" spc="20" i="1">
                <a:solidFill>
                  <a:srgbClr val="1A1A1A"/>
                </a:solidFill>
                <a:latin typeface="Verdana"/>
                <a:cs typeface="Verdana"/>
              </a:rPr>
              <a:t>E</a:t>
            </a:r>
            <a:r>
              <a:rPr dirty="0" sz="4900" spc="-15" i="1">
                <a:solidFill>
                  <a:srgbClr val="1A1A1A"/>
                </a:solidFill>
                <a:latin typeface="Verdana"/>
                <a:cs typeface="Verdana"/>
              </a:rPr>
              <a:t>s</a:t>
            </a:r>
            <a:r>
              <a:rPr dirty="0" sz="4900" spc="35" i="1">
                <a:solidFill>
                  <a:srgbClr val="1A1A1A"/>
                </a:solidFill>
                <a:latin typeface="Verdana"/>
                <a:cs typeface="Verdana"/>
              </a:rPr>
              <a:t>t</a:t>
            </a:r>
            <a:r>
              <a:rPr dirty="0" sz="4900" spc="-240" i="1">
                <a:solidFill>
                  <a:srgbClr val="1A1A1A"/>
                </a:solidFill>
                <a:latin typeface="Verdana"/>
                <a:cs typeface="Verdana"/>
              </a:rPr>
              <a:t>u</a:t>
            </a:r>
            <a:r>
              <a:rPr dirty="0" sz="4900" spc="-100" i="1">
                <a:solidFill>
                  <a:srgbClr val="1A1A1A"/>
                </a:solidFill>
                <a:latin typeface="Verdana"/>
                <a:cs typeface="Verdana"/>
              </a:rPr>
              <a:t>d</a:t>
            </a:r>
            <a:r>
              <a:rPr dirty="0" sz="4900" spc="-140" i="1">
                <a:solidFill>
                  <a:srgbClr val="1A1A1A"/>
                </a:solidFill>
                <a:latin typeface="Verdana"/>
                <a:cs typeface="Verdana"/>
              </a:rPr>
              <a:t>i</a:t>
            </a:r>
            <a:r>
              <a:rPr dirty="0" sz="4900" spc="-30" i="1">
                <a:solidFill>
                  <a:srgbClr val="1A1A1A"/>
                </a:solidFill>
                <a:latin typeface="Verdana"/>
                <a:cs typeface="Verdana"/>
              </a:rPr>
              <a:t>o</a:t>
            </a:r>
            <a:r>
              <a:rPr dirty="0" sz="4900" spc="-685" i="1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900" spc="120" i="1">
                <a:solidFill>
                  <a:srgbClr val="1A1A1A"/>
                </a:solidFill>
                <a:latin typeface="Verdana"/>
                <a:cs typeface="Verdana"/>
              </a:rPr>
              <a:t>c</a:t>
            </a:r>
            <a:r>
              <a:rPr dirty="0" sz="4900" spc="-35" i="1">
                <a:solidFill>
                  <a:srgbClr val="1A1A1A"/>
                </a:solidFill>
                <a:latin typeface="Verdana"/>
                <a:cs typeface="Verdana"/>
              </a:rPr>
              <a:t>o</a:t>
            </a:r>
            <a:r>
              <a:rPr dirty="0" sz="4900" spc="-300" i="1">
                <a:solidFill>
                  <a:srgbClr val="1A1A1A"/>
                </a:solidFill>
                <a:latin typeface="Verdana"/>
                <a:cs typeface="Verdana"/>
              </a:rPr>
              <a:t>m</a:t>
            </a:r>
            <a:r>
              <a:rPr dirty="0" sz="4900" spc="-105" i="1">
                <a:solidFill>
                  <a:srgbClr val="1A1A1A"/>
                </a:solidFill>
                <a:latin typeface="Verdana"/>
                <a:cs typeface="Verdana"/>
              </a:rPr>
              <a:t>p</a:t>
            </a:r>
            <a:r>
              <a:rPr dirty="0" sz="4900" spc="-235" i="1">
                <a:solidFill>
                  <a:srgbClr val="1A1A1A"/>
                </a:solidFill>
                <a:latin typeface="Verdana"/>
                <a:cs typeface="Verdana"/>
              </a:rPr>
              <a:t>a</a:t>
            </a:r>
            <a:r>
              <a:rPr dirty="0" sz="4900" spc="-150" i="1">
                <a:solidFill>
                  <a:srgbClr val="1A1A1A"/>
                </a:solidFill>
                <a:latin typeface="Verdana"/>
                <a:cs typeface="Verdana"/>
              </a:rPr>
              <a:t>r</a:t>
            </a:r>
            <a:r>
              <a:rPr dirty="0" sz="4900" spc="-235" i="1">
                <a:solidFill>
                  <a:srgbClr val="1A1A1A"/>
                </a:solidFill>
                <a:latin typeface="Verdana"/>
                <a:cs typeface="Verdana"/>
              </a:rPr>
              <a:t>a</a:t>
            </a:r>
            <a:r>
              <a:rPr dirty="0" sz="4900" spc="35" i="1">
                <a:solidFill>
                  <a:srgbClr val="1A1A1A"/>
                </a:solidFill>
                <a:latin typeface="Verdana"/>
                <a:cs typeface="Verdana"/>
              </a:rPr>
              <a:t>t</a:t>
            </a:r>
            <a:r>
              <a:rPr dirty="0" sz="4900" spc="-140" i="1">
                <a:solidFill>
                  <a:srgbClr val="1A1A1A"/>
                </a:solidFill>
                <a:latin typeface="Verdana"/>
                <a:cs typeface="Verdana"/>
              </a:rPr>
              <a:t>i</a:t>
            </a:r>
            <a:r>
              <a:rPr dirty="0" sz="4900" spc="-175" i="1">
                <a:solidFill>
                  <a:srgbClr val="1A1A1A"/>
                </a:solidFill>
                <a:latin typeface="Verdana"/>
                <a:cs typeface="Verdana"/>
              </a:rPr>
              <a:t>v</a:t>
            </a:r>
            <a:r>
              <a:rPr dirty="0" sz="4900" spc="-30" i="1">
                <a:solidFill>
                  <a:srgbClr val="1A1A1A"/>
                </a:solidFill>
                <a:latin typeface="Verdana"/>
                <a:cs typeface="Verdana"/>
              </a:rPr>
              <a:t>o</a:t>
            </a:r>
            <a:r>
              <a:rPr dirty="0" sz="4900" spc="-685" i="1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900" spc="-100" i="1">
                <a:solidFill>
                  <a:srgbClr val="1A1A1A"/>
                </a:solidFill>
                <a:latin typeface="Verdana"/>
                <a:cs typeface="Verdana"/>
              </a:rPr>
              <a:t>d</a:t>
            </a:r>
            <a:r>
              <a:rPr dirty="0" sz="4900" spc="-60" i="1">
                <a:solidFill>
                  <a:srgbClr val="1A1A1A"/>
                </a:solidFill>
                <a:latin typeface="Verdana"/>
                <a:cs typeface="Verdana"/>
              </a:rPr>
              <a:t>e</a:t>
            </a:r>
            <a:r>
              <a:rPr dirty="0" sz="4900" spc="-685" i="1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900" spc="-105" i="1">
                <a:solidFill>
                  <a:srgbClr val="1A1A1A"/>
                </a:solidFill>
                <a:latin typeface="Verdana"/>
                <a:cs typeface="Verdana"/>
              </a:rPr>
              <a:t>p</a:t>
            </a:r>
            <a:r>
              <a:rPr dirty="0" sz="4900" spc="-150" i="1">
                <a:solidFill>
                  <a:srgbClr val="1A1A1A"/>
                </a:solidFill>
                <a:latin typeface="Verdana"/>
                <a:cs typeface="Verdana"/>
              </a:rPr>
              <a:t>r</a:t>
            </a:r>
            <a:r>
              <a:rPr dirty="0" sz="4900" spc="-65" i="1">
                <a:solidFill>
                  <a:srgbClr val="1A1A1A"/>
                </a:solidFill>
                <a:latin typeface="Verdana"/>
                <a:cs typeface="Verdana"/>
              </a:rPr>
              <a:t>e</a:t>
            </a:r>
            <a:r>
              <a:rPr dirty="0" sz="4900" spc="120" i="1">
                <a:solidFill>
                  <a:srgbClr val="1A1A1A"/>
                </a:solidFill>
                <a:latin typeface="Verdana"/>
                <a:cs typeface="Verdana"/>
              </a:rPr>
              <a:t>c</a:t>
            </a:r>
            <a:r>
              <a:rPr dirty="0" sz="4900" spc="-140" i="1">
                <a:solidFill>
                  <a:srgbClr val="1A1A1A"/>
                </a:solidFill>
                <a:latin typeface="Verdana"/>
                <a:cs typeface="Verdana"/>
              </a:rPr>
              <a:t>i</a:t>
            </a:r>
            <a:r>
              <a:rPr dirty="0" sz="4900" spc="-15" i="1">
                <a:solidFill>
                  <a:srgbClr val="1A1A1A"/>
                </a:solidFill>
                <a:latin typeface="Verdana"/>
                <a:cs typeface="Verdana"/>
              </a:rPr>
              <a:t>s</a:t>
            </a:r>
            <a:r>
              <a:rPr dirty="0" sz="4900" spc="-140" i="1">
                <a:solidFill>
                  <a:srgbClr val="1A1A1A"/>
                </a:solidFill>
                <a:latin typeface="Verdana"/>
                <a:cs typeface="Verdana"/>
              </a:rPr>
              <a:t>i</a:t>
            </a:r>
            <a:r>
              <a:rPr dirty="0" sz="4900" spc="-35" i="1">
                <a:solidFill>
                  <a:srgbClr val="1A1A1A"/>
                </a:solidFill>
                <a:latin typeface="Verdana"/>
                <a:cs typeface="Verdana"/>
              </a:rPr>
              <a:t>ó</a:t>
            </a:r>
            <a:r>
              <a:rPr dirty="0" sz="4900" spc="-210" i="1">
                <a:solidFill>
                  <a:srgbClr val="1A1A1A"/>
                </a:solidFill>
                <a:latin typeface="Verdana"/>
                <a:cs typeface="Verdana"/>
              </a:rPr>
              <a:t>n</a:t>
            </a:r>
            <a:r>
              <a:rPr dirty="0" sz="4900" spc="-685" i="1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900" spc="-175" i="1">
                <a:solidFill>
                  <a:srgbClr val="1A1A1A"/>
                </a:solidFill>
                <a:latin typeface="Verdana"/>
                <a:cs typeface="Verdana"/>
              </a:rPr>
              <a:t>y  </a:t>
            </a:r>
            <a:r>
              <a:rPr dirty="0" sz="4900" spc="-120" i="1">
                <a:solidFill>
                  <a:srgbClr val="1A1A1A"/>
                </a:solidFill>
                <a:latin typeface="Verdana"/>
                <a:cs typeface="Verdana"/>
              </a:rPr>
              <a:t>explicabilidad </a:t>
            </a:r>
            <a:r>
              <a:rPr dirty="0" sz="4900" spc="-140" i="1">
                <a:solidFill>
                  <a:srgbClr val="1A1A1A"/>
                </a:solidFill>
                <a:latin typeface="Verdana"/>
                <a:cs typeface="Verdana"/>
              </a:rPr>
              <a:t>en </a:t>
            </a:r>
            <a:r>
              <a:rPr dirty="0" sz="4900" spc="-105" i="1">
                <a:solidFill>
                  <a:srgbClr val="1A1A1A"/>
                </a:solidFill>
                <a:latin typeface="Verdana"/>
                <a:cs typeface="Verdana"/>
              </a:rPr>
              <a:t>algoritmos </a:t>
            </a:r>
            <a:r>
              <a:rPr dirty="0" sz="4900" spc="-80" i="1">
                <a:solidFill>
                  <a:srgbClr val="1A1A1A"/>
                </a:solidFill>
                <a:latin typeface="Verdana"/>
                <a:cs typeface="Verdana"/>
              </a:rPr>
              <a:t>de </a:t>
            </a:r>
            <a:r>
              <a:rPr dirty="0" sz="4900" spc="-170" i="1">
                <a:solidFill>
                  <a:srgbClr val="1A1A1A"/>
                </a:solidFill>
                <a:latin typeface="Verdana"/>
                <a:cs typeface="Verdana"/>
              </a:rPr>
              <a:t>cajas </a:t>
            </a:r>
            <a:r>
              <a:rPr dirty="0" sz="4900" spc="-165" i="1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900" spc="-100" i="1">
                <a:solidFill>
                  <a:srgbClr val="1A1A1A"/>
                </a:solidFill>
                <a:latin typeface="Verdana"/>
                <a:cs typeface="Verdana"/>
              </a:rPr>
              <a:t>b</a:t>
            </a:r>
            <a:r>
              <a:rPr dirty="0" sz="4900" spc="-135" i="1">
                <a:solidFill>
                  <a:srgbClr val="1A1A1A"/>
                </a:solidFill>
                <a:latin typeface="Verdana"/>
                <a:cs typeface="Verdana"/>
              </a:rPr>
              <a:t>l</a:t>
            </a:r>
            <a:r>
              <a:rPr dirty="0" sz="4900" spc="-235" i="1">
                <a:solidFill>
                  <a:srgbClr val="1A1A1A"/>
                </a:solidFill>
                <a:latin typeface="Verdana"/>
                <a:cs typeface="Verdana"/>
              </a:rPr>
              <a:t>a</a:t>
            </a:r>
            <a:r>
              <a:rPr dirty="0" sz="4900" spc="-215" i="1">
                <a:solidFill>
                  <a:srgbClr val="1A1A1A"/>
                </a:solidFill>
                <a:latin typeface="Verdana"/>
                <a:cs typeface="Verdana"/>
              </a:rPr>
              <a:t>n</a:t>
            </a:r>
            <a:r>
              <a:rPr dirty="0" sz="4900" spc="120" i="1">
                <a:solidFill>
                  <a:srgbClr val="1A1A1A"/>
                </a:solidFill>
                <a:latin typeface="Verdana"/>
                <a:cs typeface="Verdana"/>
              </a:rPr>
              <a:t>c</a:t>
            </a:r>
            <a:r>
              <a:rPr dirty="0" sz="4900" spc="-235" i="1">
                <a:solidFill>
                  <a:srgbClr val="1A1A1A"/>
                </a:solidFill>
                <a:latin typeface="Verdana"/>
                <a:cs typeface="Verdana"/>
              </a:rPr>
              <a:t>a</a:t>
            </a:r>
            <a:r>
              <a:rPr dirty="0" sz="4900" spc="-15" i="1">
                <a:solidFill>
                  <a:srgbClr val="1A1A1A"/>
                </a:solidFill>
                <a:latin typeface="Verdana"/>
                <a:cs typeface="Verdana"/>
              </a:rPr>
              <a:t>s</a:t>
            </a:r>
            <a:r>
              <a:rPr dirty="0" sz="4900" spc="-680" i="1">
                <a:solidFill>
                  <a:srgbClr val="1A1A1A"/>
                </a:solidFill>
                <a:latin typeface="Verdana"/>
                <a:cs typeface="Verdana"/>
              </a:rPr>
              <a:t>,</a:t>
            </a:r>
            <a:r>
              <a:rPr dirty="0" sz="4900" spc="-685" i="1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900" spc="-215" i="1">
                <a:solidFill>
                  <a:srgbClr val="1A1A1A"/>
                </a:solidFill>
                <a:latin typeface="Verdana"/>
                <a:cs typeface="Verdana"/>
              </a:rPr>
              <a:t>n</a:t>
            </a:r>
            <a:r>
              <a:rPr dirty="0" sz="4900" spc="-65" i="1">
                <a:solidFill>
                  <a:srgbClr val="1A1A1A"/>
                </a:solidFill>
                <a:latin typeface="Verdana"/>
                <a:cs typeface="Verdana"/>
              </a:rPr>
              <a:t>e</a:t>
            </a:r>
            <a:r>
              <a:rPr dirty="0" sz="4900" spc="-50" i="1">
                <a:solidFill>
                  <a:srgbClr val="1A1A1A"/>
                </a:solidFill>
                <a:latin typeface="Verdana"/>
                <a:cs typeface="Verdana"/>
              </a:rPr>
              <a:t>g</a:t>
            </a:r>
            <a:r>
              <a:rPr dirty="0" sz="4900" spc="-150" i="1">
                <a:solidFill>
                  <a:srgbClr val="1A1A1A"/>
                </a:solidFill>
                <a:latin typeface="Verdana"/>
                <a:cs typeface="Verdana"/>
              </a:rPr>
              <a:t>r</a:t>
            </a:r>
            <a:r>
              <a:rPr dirty="0" sz="4900" spc="-235" i="1">
                <a:solidFill>
                  <a:srgbClr val="1A1A1A"/>
                </a:solidFill>
                <a:latin typeface="Verdana"/>
                <a:cs typeface="Verdana"/>
              </a:rPr>
              <a:t>a</a:t>
            </a:r>
            <a:r>
              <a:rPr dirty="0" sz="4900" spc="-10" i="1">
                <a:solidFill>
                  <a:srgbClr val="1A1A1A"/>
                </a:solidFill>
                <a:latin typeface="Verdana"/>
                <a:cs typeface="Verdana"/>
              </a:rPr>
              <a:t>s</a:t>
            </a:r>
            <a:r>
              <a:rPr dirty="0" sz="4900" spc="-685" i="1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900" spc="-240" i="1">
                <a:solidFill>
                  <a:srgbClr val="1A1A1A"/>
                </a:solidFill>
                <a:latin typeface="Verdana"/>
                <a:cs typeface="Verdana"/>
              </a:rPr>
              <a:t>y</a:t>
            </a:r>
            <a:r>
              <a:rPr dirty="0" sz="4900" spc="-685" i="1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900" spc="-50" i="1">
                <a:solidFill>
                  <a:srgbClr val="1A1A1A"/>
                </a:solidFill>
                <a:latin typeface="Verdana"/>
                <a:cs typeface="Verdana"/>
              </a:rPr>
              <a:t>g</a:t>
            </a:r>
            <a:r>
              <a:rPr dirty="0" sz="4900" spc="-150" i="1">
                <a:solidFill>
                  <a:srgbClr val="1A1A1A"/>
                </a:solidFill>
                <a:latin typeface="Verdana"/>
                <a:cs typeface="Verdana"/>
              </a:rPr>
              <a:t>r</a:t>
            </a:r>
            <a:r>
              <a:rPr dirty="0" sz="4900" spc="-140" i="1">
                <a:solidFill>
                  <a:srgbClr val="1A1A1A"/>
                </a:solidFill>
                <a:latin typeface="Verdana"/>
                <a:cs typeface="Verdana"/>
              </a:rPr>
              <a:t>i</a:t>
            </a:r>
            <a:r>
              <a:rPr dirty="0" sz="4900" spc="-15" i="1">
                <a:solidFill>
                  <a:srgbClr val="1A1A1A"/>
                </a:solidFill>
                <a:latin typeface="Verdana"/>
                <a:cs typeface="Verdana"/>
              </a:rPr>
              <a:t>s</a:t>
            </a:r>
            <a:r>
              <a:rPr dirty="0" sz="4900" spc="-65" i="1">
                <a:solidFill>
                  <a:srgbClr val="1A1A1A"/>
                </a:solidFill>
                <a:latin typeface="Verdana"/>
                <a:cs typeface="Verdana"/>
              </a:rPr>
              <a:t>e</a:t>
            </a:r>
            <a:r>
              <a:rPr dirty="0" sz="4900" spc="-10" i="1">
                <a:solidFill>
                  <a:srgbClr val="1A1A1A"/>
                </a:solidFill>
                <a:latin typeface="Verdana"/>
                <a:cs typeface="Verdana"/>
              </a:rPr>
              <a:t>s</a:t>
            </a:r>
            <a:r>
              <a:rPr dirty="0" sz="4900" spc="-685" i="1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900" spc="-15" i="1">
                <a:solidFill>
                  <a:srgbClr val="1A1A1A"/>
                </a:solidFill>
                <a:latin typeface="Verdana"/>
                <a:cs typeface="Verdana"/>
              </a:rPr>
              <a:t>s</a:t>
            </a:r>
            <a:r>
              <a:rPr dirty="0" sz="4900" spc="-35" i="1">
                <a:solidFill>
                  <a:srgbClr val="1A1A1A"/>
                </a:solidFill>
                <a:latin typeface="Verdana"/>
                <a:cs typeface="Verdana"/>
              </a:rPr>
              <a:t>o</a:t>
            </a:r>
            <a:r>
              <a:rPr dirty="0" sz="4900" spc="-100" i="1">
                <a:solidFill>
                  <a:srgbClr val="1A1A1A"/>
                </a:solidFill>
                <a:latin typeface="Verdana"/>
                <a:cs typeface="Verdana"/>
              </a:rPr>
              <a:t>b</a:t>
            </a:r>
            <a:r>
              <a:rPr dirty="0" sz="4900" spc="-150" i="1">
                <a:solidFill>
                  <a:srgbClr val="1A1A1A"/>
                </a:solidFill>
                <a:latin typeface="Verdana"/>
                <a:cs typeface="Verdana"/>
              </a:rPr>
              <a:t>r</a:t>
            </a:r>
            <a:r>
              <a:rPr dirty="0" sz="4900" spc="-60" i="1">
                <a:solidFill>
                  <a:srgbClr val="1A1A1A"/>
                </a:solidFill>
                <a:latin typeface="Verdana"/>
                <a:cs typeface="Verdana"/>
              </a:rPr>
              <a:t>e</a:t>
            </a:r>
            <a:r>
              <a:rPr dirty="0" sz="4900" spc="-685" i="1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900" spc="-300" i="1">
                <a:solidFill>
                  <a:srgbClr val="1A1A1A"/>
                </a:solidFill>
                <a:latin typeface="Verdana"/>
                <a:cs typeface="Verdana"/>
              </a:rPr>
              <a:t>m</a:t>
            </a:r>
            <a:r>
              <a:rPr dirty="0" sz="4900" spc="-35" i="1">
                <a:solidFill>
                  <a:srgbClr val="1A1A1A"/>
                </a:solidFill>
                <a:latin typeface="Verdana"/>
                <a:cs typeface="Verdana"/>
              </a:rPr>
              <a:t>o</a:t>
            </a:r>
            <a:r>
              <a:rPr dirty="0" sz="4900" spc="-100" i="1">
                <a:solidFill>
                  <a:srgbClr val="1A1A1A"/>
                </a:solidFill>
                <a:latin typeface="Verdana"/>
                <a:cs typeface="Verdana"/>
              </a:rPr>
              <a:t>d</a:t>
            </a:r>
            <a:r>
              <a:rPr dirty="0" sz="4900" spc="-65" i="1">
                <a:solidFill>
                  <a:srgbClr val="1A1A1A"/>
                </a:solidFill>
                <a:latin typeface="Verdana"/>
                <a:cs typeface="Verdana"/>
              </a:rPr>
              <a:t>e</a:t>
            </a:r>
            <a:r>
              <a:rPr dirty="0" sz="4900" spc="-135" i="1">
                <a:solidFill>
                  <a:srgbClr val="1A1A1A"/>
                </a:solidFill>
                <a:latin typeface="Verdana"/>
                <a:cs typeface="Verdana"/>
              </a:rPr>
              <a:t>l</a:t>
            </a:r>
            <a:r>
              <a:rPr dirty="0" sz="4900" spc="-35" i="1">
                <a:solidFill>
                  <a:srgbClr val="1A1A1A"/>
                </a:solidFill>
                <a:latin typeface="Verdana"/>
                <a:cs typeface="Verdana"/>
              </a:rPr>
              <a:t>o</a:t>
            </a:r>
            <a:r>
              <a:rPr dirty="0" sz="4900" spc="-10" i="1">
                <a:solidFill>
                  <a:srgbClr val="1A1A1A"/>
                </a:solidFill>
                <a:latin typeface="Verdana"/>
                <a:cs typeface="Verdana"/>
              </a:rPr>
              <a:t>s</a:t>
            </a:r>
            <a:r>
              <a:rPr dirty="0" sz="4900" spc="-685" i="1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900" spc="-100" i="1">
                <a:solidFill>
                  <a:srgbClr val="1A1A1A"/>
                </a:solidFill>
                <a:latin typeface="Verdana"/>
                <a:cs typeface="Verdana"/>
              </a:rPr>
              <a:t>d</a:t>
            </a:r>
            <a:r>
              <a:rPr dirty="0" sz="4900" spc="-45" i="1">
                <a:solidFill>
                  <a:srgbClr val="1A1A1A"/>
                </a:solidFill>
                <a:latin typeface="Verdana"/>
                <a:cs typeface="Verdana"/>
              </a:rPr>
              <a:t>e  </a:t>
            </a:r>
            <a:r>
              <a:rPr dirty="0" sz="4900" spc="-150" i="1">
                <a:solidFill>
                  <a:srgbClr val="1A1A1A"/>
                </a:solidFill>
                <a:latin typeface="Verdana"/>
                <a:cs typeface="Verdana"/>
              </a:rPr>
              <a:t>r</a:t>
            </a:r>
            <a:r>
              <a:rPr dirty="0" sz="4900" spc="-65" i="1">
                <a:solidFill>
                  <a:srgbClr val="1A1A1A"/>
                </a:solidFill>
                <a:latin typeface="Verdana"/>
                <a:cs typeface="Verdana"/>
              </a:rPr>
              <a:t>e</a:t>
            </a:r>
            <a:r>
              <a:rPr dirty="0" sz="4900" spc="120" i="1">
                <a:solidFill>
                  <a:srgbClr val="1A1A1A"/>
                </a:solidFill>
                <a:latin typeface="Verdana"/>
                <a:cs typeface="Verdana"/>
              </a:rPr>
              <a:t>c</a:t>
            </a:r>
            <a:r>
              <a:rPr dirty="0" sz="4900" spc="-35" i="1">
                <a:solidFill>
                  <a:srgbClr val="1A1A1A"/>
                </a:solidFill>
                <a:latin typeface="Verdana"/>
                <a:cs typeface="Verdana"/>
              </a:rPr>
              <a:t>o</a:t>
            </a:r>
            <a:r>
              <a:rPr dirty="0" sz="4900" spc="-300" i="1">
                <a:solidFill>
                  <a:srgbClr val="1A1A1A"/>
                </a:solidFill>
                <a:latin typeface="Verdana"/>
                <a:cs typeface="Verdana"/>
              </a:rPr>
              <a:t>m</a:t>
            </a:r>
            <a:r>
              <a:rPr dirty="0" sz="4900" spc="-65" i="1">
                <a:solidFill>
                  <a:srgbClr val="1A1A1A"/>
                </a:solidFill>
                <a:latin typeface="Verdana"/>
                <a:cs typeface="Verdana"/>
              </a:rPr>
              <a:t>e</a:t>
            </a:r>
            <a:r>
              <a:rPr dirty="0" sz="4900" spc="-215" i="1">
                <a:solidFill>
                  <a:srgbClr val="1A1A1A"/>
                </a:solidFill>
                <a:latin typeface="Verdana"/>
                <a:cs typeface="Verdana"/>
              </a:rPr>
              <a:t>n</a:t>
            </a:r>
            <a:r>
              <a:rPr dirty="0" sz="4900" spc="-100" i="1">
                <a:solidFill>
                  <a:srgbClr val="1A1A1A"/>
                </a:solidFill>
                <a:latin typeface="Verdana"/>
                <a:cs typeface="Verdana"/>
              </a:rPr>
              <a:t>d</a:t>
            </a:r>
            <a:r>
              <a:rPr dirty="0" sz="4900" spc="-235" i="1">
                <a:solidFill>
                  <a:srgbClr val="1A1A1A"/>
                </a:solidFill>
                <a:latin typeface="Verdana"/>
                <a:cs typeface="Verdana"/>
              </a:rPr>
              <a:t>a</a:t>
            </a:r>
            <a:r>
              <a:rPr dirty="0" sz="4900" spc="120" i="1">
                <a:solidFill>
                  <a:srgbClr val="1A1A1A"/>
                </a:solidFill>
                <a:latin typeface="Verdana"/>
                <a:cs typeface="Verdana"/>
              </a:rPr>
              <a:t>c</a:t>
            </a:r>
            <a:r>
              <a:rPr dirty="0" sz="4900" spc="-140" i="1">
                <a:solidFill>
                  <a:srgbClr val="1A1A1A"/>
                </a:solidFill>
                <a:latin typeface="Verdana"/>
                <a:cs typeface="Verdana"/>
              </a:rPr>
              <a:t>i</a:t>
            </a:r>
            <a:r>
              <a:rPr dirty="0" sz="4900" spc="-35" i="1">
                <a:solidFill>
                  <a:srgbClr val="1A1A1A"/>
                </a:solidFill>
                <a:latin typeface="Verdana"/>
                <a:cs typeface="Verdana"/>
              </a:rPr>
              <a:t>ó</a:t>
            </a:r>
            <a:r>
              <a:rPr dirty="0" sz="4900" spc="-210" i="1">
                <a:solidFill>
                  <a:srgbClr val="1A1A1A"/>
                </a:solidFill>
                <a:latin typeface="Verdana"/>
                <a:cs typeface="Verdana"/>
              </a:rPr>
              <a:t>n</a:t>
            </a:r>
            <a:r>
              <a:rPr dirty="0" sz="4900" spc="-685" i="1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900" spc="-300" i="1">
                <a:solidFill>
                  <a:srgbClr val="1A1A1A"/>
                </a:solidFill>
                <a:latin typeface="Verdana"/>
                <a:cs typeface="Verdana"/>
              </a:rPr>
              <a:t>m</a:t>
            </a:r>
            <a:r>
              <a:rPr dirty="0" sz="4900" spc="-240" i="1">
                <a:solidFill>
                  <a:srgbClr val="1A1A1A"/>
                </a:solidFill>
                <a:latin typeface="Verdana"/>
                <a:cs typeface="Verdana"/>
              </a:rPr>
              <a:t>u</a:t>
            </a:r>
            <a:r>
              <a:rPr dirty="0" sz="4900" spc="-15" i="1">
                <a:solidFill>
                  <a:srgbClr val="1A1A1A"/>
                </a:solidFill>
                <a:latin typeface="Verdana"/>
                <a:cs typeface="Verdana"/>
              </a:rPr>
              <a:t>s</a:t>
            </a:r>
            <a:r>
              <a:rPr dirty="0" sz="4900" spc="-140" i="1">
                <a:solidFill>
                  <a:srgbClr val="1A1A1A"/>
                </a:solidFill>
                <a:latin typeface="Verdana"/>
                <a:cs typeface="Verdana"/>
              </a:rPr>
              <a:t>i</a:t>
            </a:r>
            <a:r>
              <a:rPr dirty="0" sz="4900" spc="120" i="1">
                <a:solidFill>
                  <a:srgbClr val="1A1A1A"/>
                </a:solidFill>
                <a:latin typeface="Verdana"/>
                <a:cs typeface="Verdana"/>
              </a:rPr>
              <a:t>c</a:t>
            </a:r>
            <a:r>
              <a:rPr dirty="0" sz="4900" spc="-235" i="1">
                <a:solidFill>
                  <a:srgbClr val="1A1A1A"/>
                </a:solidFill>
                <a:latin typeface="Verdana"/>
                <a:cs typeface="Verdana"/>
              </a:rPr>
              <a:t>a</a:t>
            </a:r>
            <a:r>
              <a:rPr dirty="0" sz="4900" spc="-130" i="1">
                <a:solidFill>
                  <a:srgbClr val="1A1A1A"/>
                </a:solidFill>
                <a:latin typeface="Verdana"/>
                <a:cs typeface="Verdana"/>
              </a:rPr>
              <a:t>l</a:t>
            </a:r>
            <a:endParaRPr sz="4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17942" y="8587786"/>
            <a:ext cx="4643120" cy="661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50" spc="-185" i="1">
                <a:solidFill>
                  <a:srgbClr val="1A1A1A"/>
                </a:solidFill>
                <a:latin typeface="Verdana"/>
                <a:cs typeface="Verdana"/>
              </a:rPr>
              <a:t>J</a:t>
            </a:r>
            <a:r>
              <a:rPr dirty="0" sz="4150" spc="-229" i="1">
                <a:solidFill>
                  <a:srgbClr val="1A1A1A"/>
                </a:solidFill>
                <a:latin typeface="Verdana"/>
                <a:cs typeface="Verdana"/>
              </a:rPr>
              <a:t>u</a:t>
            </a:r>
            <a:r>
              <a:rPr dirty="0" sz="4150" spc="-110" i="1">
                <a:solidFill>
                  <a:srgbClr val="1A1A1A"/>
                </a:solidFill>
                <a:latin typeface="Verdana"/>
                <a:cs typeface="Verdana"/>
              </a:rPr>
              <a:t>d</a:t>
            </a:r>
            <a:r>
              <a:rPr dirty="0" sz="4150" spc="-180" i="1">
                <a:solidFill>
                  <a:srgbClr val="1A1A1A"/>
                </a:solidFill>
                <a:latin typeface="Verdana"/>
                <a:cs typeface="Verdana"/>
              </a:rPr>
              <a:t>i</a:t>
            </a:r>
            <a:r>
              <a:rPr dirty="0" sz="4150" spc="-75" i="1">
                <a:solidFill>
                  <a:srgbClr val="1A1A1A"/>
                </a:solidFill>
                <a:latin typeface="Verdana"/>
                <a:cs typeface="Verdana"/>
              </a:rPr>
              <a:t>t</a:t>
            </a:r>
            <a:r>
              <a:rPr dirty="0" sz="4150" spc="-555" i="1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150" spc="-160" i="1">
                <a:solidFill>
                  <a:srgbClr val="1A1A1A"/>
                </a:solidFill>
                <a:latin typeface="Verdana"/>
                <a:cs typeface="Verdana"/>
              </a:rPr>
              <a:t>G</a:t>
            </a:r>
            <a:r>
              <a:rPr dirty="0" sz="4150" spc="-35" i="1">
                <a:solidFill>
                  <a:srgbClr val="1A1A1A"/>
                </a:solidFill>
                <a:latin typeface="Verdana"/>
                <a:cs typeface="Verdana"/>
              </a:rPr>
              <a:t>o</a:t>
            </a:r>
            <a:r>
              <a:rPr dirty="0" sz="4150" spc="-210" i="1">
                <a:solidFill>
                  <a:srgbClr val="1A1A1A"/>
                </a:solidFill>
                <a:latin typeface="Verdana"/>
                <a:cs typeface="Verdana"/>
              </a:rPr>
              <a:t>n</a:t>
            </a:r>
            <a:r>
              <a:rPr dirty="0" sz="4150" spc="-220" i="1">
                <a:solidFill>
                  <a:srgbClr val="1A1A1A"/>
                </a:solidFill>
                <a:latin typeface="Verdana"/>
                <a:cs typeface="Verdana"/>
              </a:rPr>
              <a:t>z</a:t>
            </a:r>
            <a:r>
              <a:rPr dirty="0" sz="4150" spc="-229" i="1">
                <a:solidFill>
                  <a:srgbClr val="1A1A1A"/>
                </a:solidFill>
                <a:latin typeface="Verdana"/>
                <a:cs typeface="Verdana"/>
              </a:rPr>
              <a:t>á</a:t>
            </a:r>
            <a:r>
              <a:rPr dirty="0" sz="4150" spc="-180" i="1">
                <a:solidFill>
                  <a:srgbClr val="1A1A1A"/>
                </a:solidFill>
                <a:latin typeface="Verdana"/>
                <a:cs typeface="Verdana"/>
              </a:rPr>
              <a:t>l</a:t>
            </a:r>
            <a:r>
              <a:rPr dirty="0" sz="4150" spc="-65" i="1">
                <a:solidFill>
                  <a:srgbClr val="1A1A1A"/>
                </a:solidFill>
                <a:latin typeface="Verdana"/>
                <a:cs typeface="Verdana"/>
              </a:rPr>
              <a:t>e</a:t>
            </a:r>
            <a:r>
              <a:rPr dirty="0" sz="4150" spc="-215" i="1">
                <a:solidFill>
                  <a:srgbClr val="1A1A1A"/>
                </a:solidFill>
                <a:latin typeface="Verdana"/>
                <a:cs typeface="Verdana"/>
              </a:rPr>
              <a:t>z</a:t>
            </a:r>
            <a:r>
              <a:rPr dirty="0" sz="4150" spc="-555" i="1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150" spc="340" i="1">
                <a:solidFill>
                  <a:srgbClr val="1A1A1A"/>
                </a:solidFill>
                <a:latin typeface="Verdana"/>
                <a:cs typeface="Verdana"/>
              </a:rPr>
              <a:t>P</a:t>
            </a:r>
            <a:r>
              <a:rPr dirty="0" sz="4150" spc="-229" i="1">
                <a:solidFill>
                  <a:srgbClr val="1A1A1A"/>
                </a:solidFill>
                <a:latin typeface="Verdana"/>
                <a:cs typeface="Verdana"/>
              </a:rPr>
              <a:t>r</a:t>
            </a:r>
            <a:r>
              <a:rPr dirty="0" sz="4150" spc="-35" i="1">
                <a:solidFill>
                  <a:srgbClr val="1A1A1A"/>
                </a:solidFill>
                <a:latin typeface="Verdana"/>
                <a:cs typeface="Verdana"/>
              </a:rPr>
              <a:t>o</a:t>
            </a:r>
            <a:r>
              <a:rPr dirty="0" sz="4150" spc="-175" i="1">
                <a:solidFill>
                  <a:srgbClr val="1A1A1A"/>
                </a:solidFill>
                <a:latin typeface="Verdana"/>
                <a:cs typeface="Verdana"/>
              </a:rPr>
              <a:t>l</a:t>
            </a:r>
            <a:endParaRPr sz="4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"/>
            <a:ext cx="17821275" cy="9801860"/>
            <a:chOff x="0" y="5"/>
            <a:chExt cx="17821275" cy="98018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"/>
              <a:ext cx="11856463" cy="72054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18007"/>
              <a:ext cx="11016185" cy="43884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112" y="325475"/>
              <a:ext cx="11258549" cy="65627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10175" y="4411497"/>
              <a:ext cx="7610473" cy="19049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0350" y="6313193"/>
              <a:ext cx="7248524" cy="15906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78032" y="6255234"/>
              <a:ext cx="7639049" cy="17716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41646" y="1028705"/>
              <a:ext cx="7372350" cy="15811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0175" y="8024389"/>
              <a:ext cx="7610473" cy="17430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18143" y="7906148"/>
              <a:ext cx="7238999" cy="18954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98104" y="2609129"/>
              <a:ext cx="7515224" cy="18002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64547" y="1863578"/>
              <a:ext cx="3409949" cy="17906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652" y="379356"/>
            <a:ext cx="5467349" cy="3562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60760" y="5923704"/>
            <a:ext cx="4981574" cy="37242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5875" y="379357"/>
            <a:ext cx="6086474" cy="5419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60760" y="379356"/>
            <a:ext cx="4981574" cy="3562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2652" y="5923705"/>
            <a:ext cx="5467349" cy="391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71564" y="6880514"/>
            <a:ext cx="2962274" cy="29527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25948" y="8086990"/>
            <a:ext cx="1449705" cy="5022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0" spc="515">
                <a:latin typeface="Microsoft YaHei"/>
                <a:cs typeface="Microsoft YaHei"/>
              </a:rPr>
              <a:t>77</a:t>
            </a:r>
            <a:r>
              <a:rPr dirty="0" sz="3100" spc="515">
                <a:latin typeface="Lucida Sans Unicode"/>
                <a:cs typeface="Lucida Sans Unicode"/>
              </a:rPr>
              <a:t>,</a:t>
            </a:r>
            <a:r>
              <a:rPr dirty="0" sz="2500" spc="515">
                <a:latin typeface="Microsoft YaHei"/>
                <a:cs typeface="Microsoft YaHei"/>
              </a:rPr>
              <a:t>1</a:t>
            </a:r>
            <a:r>
              <a:rPr dirty="0" sz="2500" spc="185">
                <a:latin typeface="Microsoft YaHei"/>
                <a:cs typeface="Microsoft YaHei"/>
              </a:rPr>
              <a:t> </a:t>
            </a:r>
            <a:r>
              <a:rPr dirty="0" sz="3100" spc="665">
                <a:latin typeface="Lucida Sans Unicode"/>
                <a:cs typeface="Lucida Sans Unicode"/>
              </a:rPr>
              <a:t>%</a:t>
            </a:r>
            <a:endParaRPr sz="31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40167" y="7047225"/>
            <a:ext cx="2620867" cy="262084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03504" y="6140073"/>
            <a:ext cx="3347720" cy="563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-5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3500" spc="-114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3500" spc="-145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3500" spc="-65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3500" spc="-55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3500" spc="-100" b="1">
                <a:solidFill>
                  <a:srgbClr val="01A54A"/>
                </a:solidFill>
                <a:latin typeface="Tahoma"/>
                <a:cs typeface="Tahoma"/>
              </a:rPr>
              <a:t>m</a:t>
            </a:r>
            <a:r>
              <a:rPr dirty="0" sz="3500" spc="-30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3500" spc="185" b="1">
                <a:solidFill>
                  <a:srgbClr val="01A54A"/>
                </a:solidFill>
                <a:latin typeface="Tahoma"/>
                <a:cs typeface="Tahoma"/>
              </a:rPr>
              <a:t>F</a:t>
            </a:r>
            <a:r>
              <a:rPr dirty="0" sz="3500" spc="-55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3500" spc="-25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3500" spc="-20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3500" spc="60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3500" spc="65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714" y="2159209"/>
            <a:ext cx="5526717" cy="20857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729704" y="1476672"/>
            <a:ext cx="5567045" cy="142875"/>
          </a:xfrm>
          <a:custGeom>
            <a:avLst/>
            <a:gdLst/>
            <a:ahLst/>
            <a:cxnLst/>
            <a:rect l="l" t="t" r="r" b="b"/>
            <a:pathLst>
              <a:path w="5567045" h="142875">
                <a:moveTo>
                  <a:pt x="5566487" y="142874"/>
                </a:moveTo>
                <a:lnTo>
                  <a:pt x="0" y="142874"/>
                </a:lnTo>
                <a:lnTo>
                  <a:pt x="0" y="0"/>
                </a:lnTo>
                <a:lnTo>
                  <a:pt x="5566487" y="0"/>
                </a:lnTo>
                <a:lnTo>
                  <a:pt x="5566487" y="142874"/>
                </a:lnTo>
                <a:close/>
              </a:path>
            </a:pathLst>
          </a:custGeom>
          <a:solidFill>
            <a:srgbClr val="01A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09079" y="6885698"/>
            <a:ext cx="1096645" cy="17265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430">
              <a:lnSpc>
                <a:spcPts val="2635"/>
              </a:lnSpc>
            </a:pPr>
            <a:r>
              <a:rPr dirty="0" sz="2750" spc="-180">
                <a:latin typeface="Arial MT"/>
                <a:cs typeface="Arial MT"/>
              </a:rPr>
              <a:t>n</a:t>
            </a:r>
            <a:r>
              <a:rPr dirty="0" sz="2750" spc="-75">
                <a:latin typeface="Arial MT"/>
                <a:cs typeface="Arial MT"/>
              </a:rPr>
              <a:t> </a:t>
            </a:r>
            <a:r>
              <a:rPr dirty="0" sz="2750" spc="5">
                <a:latin typeface="Arial MT"/>
                <a:cs typeface="Arial MT"/>
              </a:rPr>
              <a:t>(</a:t>
            </a:r>
            <a:r>
              <a:rPr dirty="0" sz="2750" spc="-5">
                <a:latin typeface="Arial MT"/>
                <a:cs typeface="Arial MT"/>
              </a:rPr>
              <a:t>r</a:t>
            </a:r>
            <a:r>
              <a:rPr dirty="0" sz="2750" spc="-95">
                <a:latin typeface="Arial MT"/>
                <a:cs typeface="Arial MT"/>
              </a:rPr>
              <a:t>e</a:t>
            </a:r>
            <a:r>
              <a:rPr dirty="0" sz="2750" spc="20">
                <a:latin typeface="Arial MT"/>
                <a:cs typeface="Arial MT"/>
              </a:rPr>
              <a:t>a</a:t>
            </a:r>
            <a:r>
              <a:rPr dirty="0" sz="2750" spc="40">
                <a:latin typeface="Arial MT"/>
                <a:cs typeface="Arial MT"/>
              </a:rPr>
              <a:t>l</a:t>
            </a:r>
            <a:r>
              <a:rPr dirty="0" sz="2750" spc="5">
                <a:latin typeface="Arial MT"/>
                <a:cs typeface="Arial MT"/>
              </a:rPr>
              <a:t>)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dirty="0" sz="2750">
                <a:latin typeface="Arial MT"/>
                <a:cs typeface="Arial MT"/>
              </a:rPr>
              <a:t>p</a:t>
            </a:r>
            <a:r>
              <a:rPr dirty="0" sz="2750" spc="-155">
                <a:latin typeface="Arial MT"/>
                <a:cs typeface="Arial MT"/>
              </a:rPr>
              <a:t> </a:t>
            </a:r>
            <a:r>
              <a:rPr dirty="0" sz="2750" spc="-5">
                <a:latin typeface="Arial MT"/>
                <a:cs typeface="Arial MT"/>
              </a:rPr>
              <a:t>(real)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4186" y="5624332"/>
            <a:ext cx="1650364" cy="3190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635"/>
              </a:lnSpc>
            </a:pPr>
            <a:r>
              <a:rPr dirty="0" sz="2750" spc="-8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27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50" spc="5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dirty="0" sz="2750" spc="-285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dirty="0" sz="2750" spc="-75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275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2750" spc="-9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750" spc="4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2750" spc="-75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2750" spc="5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00">
              <a:latin typeface="Arial MT"/>
              <a:cs typeface="Arial MT"/>
            </a:endParaRPr>
          </a:p>
          <a:p>
            <a:pPr algn="ctr" marL="99060" marR="91440">
              <a:lnSpc>
                <a:spcPts val="3170"/>
              </a:lnSpc>
              <a:spcBef>
                <a:spcPts val="2039"/>
              </a:spcBef>
            </a:pPr>
            <a:r>
              <a:rPr dirty="0" sz="2800" spc="55">
                <a:latin typeface="Trebuchet MS"/>
                <a:cs typeface="Trebuchet MS"/>
              </a:rPr>
              <a:t>N</a:t>
            </a:r>
            <a:r>
              <a:rPr dirty="0" sz="2800" spc="-80">
                <a:latin typeface="Trebuchet MS"/>
                <a:cs typeface="Trebuchet MS"/>
              </a:rPr>
              <a:t>e</a:t>
            </a:r>
            <a:r>
              <a:rPr dirty="0" sz="2800" spc="130">
                <a:latin typeface="Trebuchet MS"/>
                <a:cs typeface="Trebuchet MS"/>
              </a:rPr>
              <a:t>g</a:t>
            </a:r>
            <a:r>
              <a:rPr dirty="0" sz="2800" spc="80">
                <a:latin typeface="Trebuchet MS"/>
                <a:cs typeface="Trebuchet MS"/>
              </a:rPr>
              <a:t>a</a:t>
            </a:r>
            <a:r>
              <a:rPr dirty="0" sz="2800" spc="-275">
                <a:latin typeface="Trebuchet MS"/>
                <a:cs typeface="Trebuchet MS"/>
              </a:rPr>
              <a:t>t</a:t>
            </a:r>
            <a:r>
              <a:rPr dirty="0" sz="2800" spc="-160">
                <a:latin typeface="Trebuchet MS"/>
                <a:cs typeface="Trebuchet MS"/>
              </a:rPr>
              <a:t>i</a:t>
            </a:r>
            <a:r>
              <a:rPr dirty="0" sz="2800" spc="-225">
                <a:latin typeface="Trebuchet MS"/>
                <a:cs typeface="Trebuchet MS"/>
              </a:rPr>
              <a:t>v</a:t>
            </a:r>
            <a:r>
              <a:rPr dirty="0" sz="2800" spc="-45">
                <a:latin typeface="Trebuchet MS"/>
                <a:cs typeface="Trebuchet MS"/>
              </a:rPr>
              <a:t>o</a:t>
            </a:r>
            <a:r>
              <a:rPr dirty="0" sz="2800" spc="-150">
                <a:latin typeface="Trebuchet MS"/>
                <a:cs typeface="Trebuchet MS"/>
              </a:rPr>
              <a:t>s  </a:t>
            </a:r>
            <a:r>
              <a:rPr dirty="0" sz="2800" spc="-120">
                <a:latin typeface="Trebuchet MS"/>
                <a:cs typeface="Trebuchet MS"/>
              </a:rPr>
              <a:t>reales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850">
              <a:latin typeface="Trebuchet MS"/>
              <a:cs typeface="Trebuchet MS"/>
            </a:endParaRPr>
          </a:p>
          <a:p>
            <a:pPr algn="ctr" marL="99060" marR="91440">
              <a:lnSpc>
                <a:spcPts val="3170"/>
              </a:lnSpc>
              <a:spcBef>
                <a:spcPts val="5"/>
              </a:spcBef>
            </a:pPr>
            <a:r>
              <a:rPr dirty="0" sz="2800" spc="-135">
                <a:latin typeface="Trebuchet MS"/>
                <a:cs typeface="Trebuchet MS"/>
              </a:rPr>
              <a:t>Falsos </a:t>
            </a:r>
            <a:r>
              <a:rPr dirty="0" sz="2800" spc="-130">
                <a:latin typeface="Trebuchet MS"/>
                <a:cs typeface="Trebuchet MS"/>
              </a:rPr>
              <a:t> </a:t>
            </a:r>
            <a:r>
              <a:rPr dirty="0" sz="2800" spc="55">
                <a:latin typeface="Trebuchet MS"/>
                <a:cs typeface="Trebuchet MS"/>
              </a:rPr>
              <a:t>N</a:t>
            </a:r>
            <a:r>
              <a:rPr dirty="0" sz="2800" spc="-80">
                <a:latin typeface="Trebuchet MS"/>
                <a:cs typeface="Trebuchet MS"/>
              </a:rPr>
              <a:t>e</a:t>
            </a:r>
            <a:r>
              <a:rPr dirty="0" sz="2800" spc="130">
                <a:latin typeface="Trebuchet MS"/>
                <a:cs typeface="Trebuchet MS"/>
              </a:rPr>
              <a:t>g</a:t>
            </a:r>
            <a:r>
              <a:rPr dirty="0" sz="2800" spc="80">
                <a:latin typeface="Trebuchet MS"/>
                <a:cs typeface="Trebuchet MS"/>
              </a:rPr>
              <a:t>a</a:t>
            </a:r>
            <a:r>
              <a:rPr dirty="0" sz="2800" spc="-275">
                <a:latin typeface="Trebuchet MS"/>
                <a:cs typeface="Trebuchet MS"/>
              </a:rPr>
              <a:t>t</a:t>
            </a:r>
            <a:r>
              <a:rPr dirty="0" sz="2800" spc="-160">
                <a:latin typeface="Trebuchet MS"/>
                <a:cs typeface="Trebuchet MS"/>
              </a:rPr>
              <a:t>i</a:t>
            </a:r>
            <a:r>
              <a:rPr dirty="0" sz="2800" spc="-225">
                <a:latin typeface="Trebuchet MS"/>
                <a:cs typeface="Trebuchet MS"/>
              </a:rPr>
              <a:t>v</a:t>
            </a:r>
            <a:r>
              <a:rPr dirty="0" sz="2800" spc="-45">
                <a:latin typeface="Trebuchet MS"/>
                <a:cs typeface="Trebuchet MS"/>
              </a:rPr>
              <a:t>o</a:t>
            </a:r>
            <a:r>
              <a:rPr dirty="0" sz="2800" spc="-18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2845" y="5624332"/>
            <a:ext cx="1575435" cy="3190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635"/>
              </a:lnSpc>
            </a:pPr>
            <a:r>
              <a:rPr dirty="0" sz="2750" spc="-52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27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50" spc="5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dirty="0" sz="2750" spc="-285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dirty="0" sz="2750" spc="-75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275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2750" spc="-9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750" spc="4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2750" spc="-75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2750" spc="5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00">
              <a:latin typeface="Arial MT"/>
              <a:cs typeface="Arial MT"/>
            </a:endParaRPr>
          </a:p>
          <a:p>
            <a:pPr algn="ctr" marL="186055" marR="178435">
              <a:lnSpc>
                <a:spcPts val="3170"/>
              </a:lnSpc>
              <a:spcBef>
                <a:spcPts val="2039"/>
              </a:spcBef>
            </a:pPr>
            <a:r>
              <a:rPr dirty="0" sz="2800" spc="-135">
                <a:latin typeface="Trebuchet MS"/>
                <a:cs typeface="Trebuchet MS"/>
              </a:rPr>
              <a:t>Falsos </a:t>
            </a:r>
            <a:r>
              <a:rPr dirty="0" sz="2800" spc="-130">
                <a:latin typeface="Trebuchet MS"/>
                <a:cs typeface="Trebuchet MS"/>
              </a:rPr>
              <a:t> </a:t>
            </a:r>
            <a:r>
              <a:rPr dirty="0" sz="2800" spc="-204">
                <a:latin typeface="Trebuchet MS"/>
                <a:cs typeface="Trebuchet MS"/>
              </a:rPr>
              <a:t>P</a:t>
            </a:r>
            <a:r>
              <a:rPr dirty="0" sz="2800" spc="-45">
                <a:latin typeface="Trebuchet MS"/>
                <a:cs typeface="Trebuchet MS"/>
              </a:rPr>
              <a:t>o</a:t>
            </a:r>
            <a:r>
              <a:rPr dirty="0" sz="2800" spc="-180">
                <a:latin typeface="Trebuchet MS"/>
                <a:cs typeface="Trebuchet MS"/>
              </a:rPr>
              <a:t>s</a:t>
            </a:r>
            <a:r>
              <a:rPr dirty="0" sz="2800" spc="-160">
                <a:latin typeface="Trebuchet MS"/>
                <a:cs typeface="Trebuchet MS"/>
              </a:rPr>
              <a:t>i</a:t>
            </a:r>
            <a:r>
              <a:rPr dirty="0" sz="2800" spc="-275">
                <a:latin typeface="Trebuchet MS"/>
                <a:cs typeface="Trebuchet MS"/>
              </a:rPr>
              <a:t>t</a:t>
            </a:r>
            <a:r>
              <a:rPr dirty="0" sz="2800" spc="-160">
                <a:latin typeface="Trebuchet MS"/>
                <a:cs typeface="Trebuchet MS"/>
              </a:rPr>
              <a:t>i</a:t>
            </a:r>
            <a:r>
              <a:rPr dirty="0" sz="2800" spc="-225">
                <a:latin typeface="Trebuchet MS"/>
                <a:cs typeface="Trebuchet MS"/>
              </a:rPr>
              <a:t>v</a:t>
            </a:r>
            <a:r>
              <a:rPr dirty="0" sz="2800" spc="-45">
                <a:latin typeface="Trebuchet MS"/>
                <a:cs typeface="Trebuchet MS"/>
              </a:rPr>
              <a:t>o</a:t>
            </a:r>
            <a:r>
              <a:rPr dirty="0" sz="2800" spc="-18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850">
              <a:latin typeface="Trebuchet MS"/>
              <a:cs typeface="Trebuchet MS"/>
            </a:endParaRPr>
          </a:p>
          <a:p>
            <a:pPr algn="ctr" marL="186055" marR="178435">
              <a:lnSpc>
                <a:spcPts val="3170"/>
              </a:lnSpc>
              <a:spcBef>
                <a:spcPts val="5"/>
              </a:spcBef>
            </a:pPr>
            <a:r>
              <a:rPr dirty="0" sz="2800" spc="-204">
                <a:latin typeface="Trebuchet MS"/>
                <a:cs typeface="Trebuchet MS"/>
              </a:rPr>
              <a:t>P</a:t>
            </a:r>
            <a:r>
              <a:rPr dirty="0" sz="2800" spc="-45">
                <a:latin typeface="Trebuchet MS"/>
                <a:cs typeface="Trebuchet MS"/>
              </a:rPr>
              <a:t>o</a:t>
            </a:r>
            <a:r>
              <a:rPr dirty="0" sz="2800" spc="-180">
                <a:latin typeface="Trebuchet MS"/>
                <a:cs typeface="Trebuchet MS"/>
              </a:rPr>
              <a:t>s</a:t>
            </a:r>
            <a:r>
              <a:rPr dirty="0" sz="2800" spc="-160">
                <a:latin typeface="Trebuchet MS"/>
                <a:cs typeface="Trebuchet MS"/>
              </a:rPr>
              <a:t>i</a:t>
            </a:r>
            <a:r>
              <a:rPr dirty="0" sz="2800" spc="-275">
                <a:latin typeface="Trebuchet MS"/>
                <a:cs typeface="Trebuchet MS"/>
              </a:rPr>
              <a:t>t</a:t>
            </a:r>
            <a:r>
              <a:rPr dirty="0" sz="2800" spc="-160">
                <a:latin typeface="Trebuchet MS"/>
                <a:cs typeface="Trebuchet MS"/>
              </a:rPr>
              <a:t>i</a:t>
            </a:r>
            <a:r>
              <a:rPr dirty="0" sz="2800" spc="-225">
                <a:latin typeface="Trebuchet MS"/>
                <a:cs typeface="Trebuchet MS"/>
              </a:rPr>
              <a:t>v</a:t>
            </a:r>
            <a:r>
              <a:rPr dirty="0" sz="2800" spc="-45">
                <a:latin typeface="Trebuchet MS"/>
                <a:cs typeface="Trebuchet MS"/>
              </a:rPr>
              <a:t>o</a:t>
            </a:r>
            <a:r>
              <a:rPr dirty="0" sz="2800" spc="-150">
                <a:latin typeface="Trebuchet MS"/>
                <a:cs typeface="Trebuchet MS"/>
              </a:rPr>
              <a:t>s  </a:t>
            </a:r>
            <a:r>
              <a:rPr dirty="0" sz="2800" spc="-114">
                <a:latin typeface="Trebuchet MS"/>
                <a:cs typeface="Trebuchet MS"/>
              </a:rPr>
              <a:t>Reales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77693" y="5230558"/>
            <a:ext cx="6382385" cy="3916679"/>
            <a:chOff x="1077693" y="5230558"/>
            <a:chExt cx="6382385" cy="3916679"/>
          </a:xfrm>
        </p:grpSpPr>
        <p:sp>
          <p:nvSpPr>
            <p:cNvPr id="8" name="object 8"/>
            <p:cNvSpPr/>
            <p:nvPr/>
          </p:nvSpPr>
          <p:spPr>
            <a:xfrm>
              <a:off x="1105154" y="5285498"/>
              <a:ext cx="6327775" cy="3806825"/>
            </a:xfrm>
            <a:custGeom>
              <a:avLst/>
              <a:gdLst/>
              <a:ahLst/>
              <a:cxnLst/>
              <a:rect l="l" t="t" r="r" b="b"/>
              <a:pathLst>
                <a:path w="6327775" h="3806825">
                  <a:moveTo>
                    <a:pt x="6327178" y="0"/>
                  </a:moveTo>
                  <a:lnTo>
                    <a:pt x="4104170" y="0"/>
                  </a:lnTo>
                  <a:lnTo>
                    <a:pt x="1905584" y="0"/>
                  </a:lnTo>
                  <a:lnTo>
                    <a:pt x="0" y="0"/>
                  </a:lnTo>
                  <a:lnTo>
                    <a:pt x="0" y="3806812"/>
                  </a:lnTo>
                  <a:lnTo>
                    <a:pt x="1905584" y="3806812"/>
                  </a:lnTo>
                  <a:lnTo>
                    <a:pt x="4104170" y="3806812"/>
                  </a:lnTo>
                  <a:lnTo>
                    <a:pt x="6327178" y="3806812"/>
                  </a:lnTo>
                  <a:lnTo>
                    <a:pt x="63271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77693" y="5258027"/>
              <a:ext cx="6382385" cy="3862070"/>
            </a:xfrm>
            <a:custGeom>
              <a:avLst/>
              <a:gdLst/>
              <a:ahLst/>
              <a:cxnLst/>
              <a:rect l="l" t="t" r="r" b="b"/>
              <a:pathLst>
                <a:path w="6382384" h="3862070">
                  <a:moveTo>
                    <a:pt x="27468" y="27468"/>
                  </a:moveTo>
                  <a:lnTo>
                    <a:pt x="27468" y="3834277"/>
                  </a:lnTo>
                </a:path>
                <a:path w="6382384" h="3862070">
                  <a:moveTo>
                    <a:pt x="1933053" y="27468"/>
                  </a:moveTo>
                  <a:lnTo>
                    <a:pt x="1933053" y="3834277"/>
                  </a:lnTo>
                </a:path>
                <a:path w="6382384" h="3862070">
                  <a:moveTo>
                    <a:pt x="4131638" y="27468"/>
                  </a:moveTo>
                  <a:lnTo>
                    <a:pt x="4131638" y="3834277"/>
                  </a:lnTo>
                </a:path>
                <a:path w="6382384" h="3862070">
                  <a:moveTo>
                    <a:pt x="6354640" y="27468"/>
                  </a:moveTo>
                  <a:lnTo>
                    <a:pt x="6354640" y="3834277"/>
                  </a:lnTo>
                </a:path>
                <a:path w="6382384" h="3862070">
                  <a:moveTo>
                    <a:pt x="0" y="0"/>
                  </a:moveTo>
                  <a:lnTo>
                    <a:pt x="6382108" y="0"/>
                  </a:lnTo>
                </a:path>
                <a:path w="6382384" h="3862070">
                  <a:moveTo>
                    <a:pt x="0" y="1114866"/>
                  </a:moveTo>
                  <a:lnTo>
                    <a:pt x="6382108" y="1114866"/>
                  </a:lnTo>
                </a:path>
                <a:path w="6382384" h="3862070">
                  <a:moveTo>
                    <a:pt x="0" y="2488306"/>
                  </a:moveTo>
                  <a:lnTo>
                    <a:pt x="6382108" y="2488306"/>
                  </a:lnTo>
                </a:path>
                <a:path w="6382384" h="3862070">
                  <a:moveTo>
                    <a:pt x="0" y="3861746"/>
                  </a:moveTo>
                  <a:lnTo>
                    <a:pt x="6382108" y="3861746"/>
                  </a:lnTo>
                </a:path>
              </a:pathLst>
            </a:custGeom>
            <a:ln w="549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25567" y="3614558"/>
            <a:ext cx="8935443" cy="43338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79731" y="554181"/>
            <a:ext cx="5582285" cy="6521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100" spc="180"/>
              <a:t>Matriz</a:t>
            </a:r>
            <a:r>
              <a:rPr dirty="0" sz="4100" spc="210"/>
              <a:t> </a:t>
            </a:r>
            <a:r>
              <a:rPr dirty="0" sz="4100" spc="80"/>
              <a:t>de</a:t>
            </a:r>
            <a:r>
              <a:rPr dirty="0" sz="4100" spc="210"/>
              <a:t> </a:t>
            </a:r>
            <a:r>
              <a:rPr dirty="0" sz="4100" spc="170"/>
              <a:t>confusión</a:t>
            </a:r>
            <a:endParaRPr sz="4100"/>
          </a:p>
        </p:txBody>
      </p:sp>
      <p:sp>
        <p:nvSpPr>
          <p:cNvPr id="12" name="object 12"/>
          <p:cNvSpPr txBox="1"/>
          <p:nvPr/>
        </p:nvSpPr>
        <p:spPr>
          <a:xfrm>
            <a:off x="10555848" y="1961018"/>
            <a:ext cx="5375275" cy="659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150" spc="165" b="1">
                <a:solidFill>
                  <a:srgbClr val="01A54A"/>
                </a:solidFill>
                <a:latin typeface="Tahoma"/>
                <a:cs typeface="Tahoma"/>
              </a:rPr>
              <a:t>Validación</a:t>
            </a:r>
            <a:r>
              <a:rPr dirty="0" sz="4150" spc="18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4150" spc="145" b="1">
                <a:solidFill>
                  <a:srgbClr val="01A54A"/>
                </a:solidFill>
                <a:latin typeface="Tahoma"/>
                <a:cs typeface="Tahoma"/>
              </a:rPr>
              <a:t>cruzada</a:t>
            </a:r>
            <a:endParaRPr sz="415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56498" y="2807029"/>
            <a:ext cx="5170805" cy="133350"/>
          </a:xfrm>
          <a:custGeom>
            <a:avLst/>
            <a:gdLst/>
            <a:ahLst/>
            <a:cxnLst/>
            <a:rect l="l" t="t" r="r" b="b"/>
            <a:pathLst>
              <a:path w="5170805" h="133350">
                <a:moveTo>
                  <a:pt x="5170602" y="133349"/>
                </a:moveTo>
                <a:lnTo>
                  <a:pt x="0" y="133349"/>
                </a:lnTo>
                <a:lnTo>
                  <a:pt x="0" y="0"/>
                </a:lnTo>
                <a:lnTo>
                  <a:pt x="5170602" y="0"/>
                </a:lnTo>
                <a:lnTo>
                  <a:pt x="5170602" y="133349"/>
                </a:lnTo>
                <a:close/>
              </a:path>
            </a:pathLst>
          </a:custGeom>
          <a:solidFill>
            <a:srgbClr val="01A54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278" y="2312646"/>
            <a:ext cx="3574415" cy="7261225"/>
            <a:chOff x="502278" y="2312646"/>
            <a:chExt cx="3574415" cy="7261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278" y="2312646"/>
              <a:ext cx="3573964" cy="72608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373" y="2519035"/>
              <a:ext cx="3094993" cy="671345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1300472"/>
            <a:ext cx="8512810" cy="9525"/>
          </a:xfrm>
          <a:custGeom>
            <a:avLst/>
            <a:gdLst/>
            <a:ahLst/>
            <a:cxnLst/>
            <a:rect l="l" t="t" r="r" b="b"/>
            <a:pathLst>
              <a:path w="8512810" h="9525">
                <a:moveTo>
                  <a:pt x="0" y="9524"/>
                </a:moveTo>
                <a:lnTo>
                  <a:pt x="0" y="0"/>
                </a:lnTo>
                <a:lnTo>
                  <a:pt x="8512512" y="0"/>
                </a:lnTo>
                <a:lnTo>
                  <a:pt x="8512512" y="9524"/>
                </a:lnTo>
                <a:lnTo>
                  <a:pt x="0" y="9524"/>
                </a:lnTo>
                <a:close/>
              </a:path>
            </a:pathLst>
          </a:custGeom>
          <a:solidFill>
            <a:srgbClr val="01A5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4247362" y="2253995"/>
            <a:ext cx="3602990" cy="7319645"/>
            <a:chOff x="14247362" y="2253995"/>
            <a:chExt cx="3602990" cy="73196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47362" y="2253995"/>
              <a:ext cx="3602820" cy="73194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1412" y="2462052"/>
              <a:ext cx="3119982" cy="6770516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9931264" y="1311616"/>
            <a:ext cx="8357234" cy="9525"/>
          </a:xfrm>
          <a:custGeom>
            <a:avLst/>
            <a:gdLst/>
            <a:ahLst/>
            <a:cxnLst/>
            <a:rect l="l" t="t" r="r" b="b"/>
            <a:pathLst>
              <a:path w="8357234" h="9525">
                <a:moveTo>
                  <a:pt x="0" y="0"/>
                </a:moveTo>
                <a:lnTo>
                  <a:pt x="8356735" y="0"/>
                </a:lnTo>
                <a:lnTo>
                  <a:pt x="8356735" y="9524"/>
                </a:lnTo>
                <a:lnTo>
                  <a:pt x="0" y="9524"/>
                </a:lnTo>
                <a:lnTo>
                  <a:pt x="0" y="0"/>
                </a:lnTo>
                <a:close/>
              </a:path>
            </a:pathLst>
          </a:custGeom>
          <a:solidFill>
            <a:srgbClr val="01A54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88344" y="2047803"/>
            <a:ext cx="3943349" cy="75247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08448" y="2047803"/>
            <a:ext cx="3962399" cy="752474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89578" y="376503"/>
            <a:ext cx="7380605" cy="7588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800" spc="275" b="1">
                <a:solidFill>
                  <a:srgbClr val="01A54A"/>
                </a:solidFill>
                <a:latin typeface="Tahoma"/>
                <a:cs typeface="Tahoma"/>
              </a:rPr>
              <a:t>C</a:t>
            </a:r>
            <a:r>
              <a:rPr dirty="0" sz="4800" spc="-17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4800" spc="-210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4800" spc="114" b="1">
                <a:solidFill>
                  <a:srgbClr val="01A54A"/>
                </a:solidFill>
                <a:latin typeface="Tahoma"/>
                <a:cs typeface="Tahoma"/>
              </a:rPr>
              <a:t>c</a:t>
            </a:r>
            <a:r>
              <a:rPr dirty="0" sz="4800" spc="-18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4800" spc="-90" b="1">
                <a:solidFill>
                  <a:srgbClr val="01A54A"/>
                </a:solidFill>
                <a:latin typeface="Tahoma"/>
                <a:cs typeface="Tahoma"/>
              </a:rPr>
              <a:t>ó</a:t>
            </a:r>
            <a:r>
              <a:rPr dirty="0" sz="4800" spc="-204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4800" spc="-42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4800" spc="-100" b="1">
                <a:solidFill>
                  <a:srgbClr val="01A54A"/>
                </a:solidFill>
                <a:latin typeface="Tahoma"/>
                <a:cs typeface="Tahoma"/>
              </a:rPr>
              <a:t>q</a:t>
            </a:r>
            <a:r>
              <a:rPr dirty="0" sz="4800" spc="-229" b="1">
                <a:solidFill>
                  <a:srgbClr val="01A54A"/>
                </a:solidFill>
                <a:latin typeface="Tahoma"/>
                <a:cs typeface="Tahoma"/>
              </a:rPr>
              <a:t>u</a:t>
            </a:r>
            <a:r>
              <a:rPr dirty="0" sz="4800" spc="-3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4800" spc="-42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4800" spc="75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4800" spc="-229" b="1">
                <a:solidFill>
                  <a:srgbClr val="01A54A"/>
                </a:solidFill>
                <a:latin typeface="Tahoma"/>
                <a:cs typeface="Tahoma"/>
              </a:rPr>
              <a:t>u</a:t>
            </a:r>
            <a:r>
              <a:rPr dirty="0" sz="4800" spc="-40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4800" spc="-175" b="1">
                <a:solidFill>
                  <a:srgbClr val="01A54A"/>
                </a:solidFill>
                <a:latin typeface="Tahoma"/>
                <a:cs typeface="Tahoma"/>
              </a:rPr>
              <a:t>l</a:t>
            </a:r>
            <a:r>
              <a:rPr dirty="0" sz="4800" spc="-3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4800" spc="-42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4800" spc="15" b="1">
                <a:solidFill>
                  <a:srgbClr val="01A54A"/>
                </a:solidFill>
                <a:latin typeface="Tahoma"/>
                <a:cs typeface="Tahoma"/>
              </a:rPr>
              <a:t>g</a:t>
            </a:r>
            <a:r>
              <a:rPr dirty="0" sz="4800" spc="-229" b="1">
                <a:solidFill>
                  <a:srgbClr val="01A54A"/>
                </a:solidFill>
                <a:latin typeface="Tahoma"/>
                <a:cs typeface="Tahoma"/>
              </a:rPr>
              <a:t>u</a:t>
            </a:r>
            <a:r>
              <a:rPr dirty="0" sz="4800" spc="75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4800" spc="75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4800" spc="-17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4800" spc="-35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9789160">
              <a:lnSpc>
                <a:spcPct val="100000"/>
              </a:lnSpc>
              <a:spcBef>
                <a:spcPts val="110"/>
              </a:spcBef>
            </a:pPr>
            <a:r>
              <a:rPr dirty="0" spc="275"/>
              <a:t>C</a:t>
            </a:r>
            <a:r>
              <a:rPr dirty="0" spc="-170"/>
              <a:t>a</a:t>
            </a:r>
            <a:r>
              <a:rPr dirty="0" spc="-210"/>
              <a:t>n</a:t>
            </a:r>
            <a:r>
              <a:rPr dirty="0" spc="114"/>
              <a:t>c</a:t>
            </a:r>
            <a:r>
              <a:rPr dirty="0" spc="-180"/>
              <a:t>i</a:t>
            </a:r>
            <a:r>
              <a:rPr dirty="0" spc="-90"/>
              <a:t>ó</a:t>
            </a:r>
            <a:r>
              <a:rPr dirty="0" spc="-204"/>
              <a:t>n</a:t>
            </a:r>
            <a:r>
              <a:rPr dirty="0" spc="-420"/>
              <a:t> </a:t>
            </a:r>
            <a:r>
              <a:rPr dirty="0" spc="-100"/>
              <a:t>q</a:t>
            </a:r>
            <a:r>
              <a:rPr dirty="0" spc="-229"/>
              <a:t>u</a:t>
            </a:r>
            <a:r>
              <a:rPr dirty="0" spc="-35"/>
              <a:t>e</a:t>
            </a:r>
            <a:r>
              <a:rPr dirty="0" spc="-420"/>
              <a:t> </a:t>
            </a:r>
            <a:r>
              <a:rPr dirty="0" spc="-210"/>
              <a:t>n</a:t>
            </a:r>
            <a:r>
              <a:rPr dirty="0" spc="-85"/>
              <a:t>o</a:t>
            </a:r>
            <a:r>
              <a:rPr dirty="0" spc="-420"/>
              <a:t> </a:t>
            </a:r>
            <a:r>
              <a:rPr dirty="0" spc="75"/>
              <a:t>s</a:t>
            </a:r>
            <a:r>
              <a:rPr dirty="0" spc="-229"/>
              <a:t>u</a:t>
            </a:r>
            <a:r>
              <a:rPr dirty="0" spc="-40"/>
              <a:t>e</a:t>
            </a:r>
            <a:r>
              <a:rPr dirty="0" spc="-175"/>
              <a:t>l</a:t>
            </a:r>
            <a:r>
              <a:rPr dirty="0" spc="-35"/>
              <a:t>e</a:t>
            </a:r>
            <a:r>
              <a:rPr dirty="0" spc="-420"/>
              <a:t> </a:t>
            </a:r>
            <a:r>
              <a:rPr dirty="0" spc="15"/>
              <a:t>g</a:t>
            </a:r>
            <a:r>
              <a:rPr dirty="0" spc="-229"/>
              <a:t>u</a:t>
            </a:r>
            <a:r>
              <a:rPr dirty="0" spc="75"/>
              <a:t>s</a:t>
            </a:r>
            <a:r>
              <a:rPr dirty="0" spc="75"/>
              <a:t>t</a:t>
            </a:r>
            <a:r>
              <a:rPr dirty="0" spc="-170"/>
              <a:t>a</a:t>
            </a:r>
            <a:r>
              <a:rPr dirty="0" spc="-35"/>
              <a:t>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90947"/>
            <a:ext cx="6078220" cy="9525"/>
          </a:xfrm>
          <a:custGeom>
            <a:avLst/>
            <a:gdLst/>
            <a:ahLst/>
            <a:cxnLst/>
            <a:rect l="l" t="t" r="r" b="b"/>
            <a:pathLst>
              <a:path w="6078220" h="9525">
                <a:moveTo>
                  <a:pt x="0" y="9524"/>
                </a:moveTo>
                <a:lnTo>
                  <a:pt x="0" y="0"/>
                </a:lnTo>
                <a:lnTo>
                  <a:pt x="6077881" y="0"/>
                </a:lnTo>
                <a:lnTo>
                  <a:pt x="6077881" y="9524"/>
                </a:lnTo>
                <a:lnTo>
                  <a:pt x="0" y="9524"/>
                </a:lnTo>
                <a:close/>
              </a:path>
            </a:pathLst>
          </a:custGeom>
          <a:solidFill>
            <a:srgbClr val="01A54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334" y="1559968"/>
            <a:ext cx="8629649" cy="29051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334" y="4765666"/>
            <a:ext cx="8629649" cy="27241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0031" y="7934431"/>
            <a:ext cx="5772149" cy="177164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12334" y="7769399"/>
            <a:ext cx="7315200" cy="2136140"/>
            <a:chOff x="512334" y="7769399"/>
            <a:chExt cx="7315200" cy="213614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602" y="9009887"/>
              <a:ext cx="6638924" cy="8953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334" y="7769399"/>
              <a:ext cx="7315199" cy="123824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43669" y="409777"/>
            <a:ext cx="2305049" cy="708659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2023962" y="375749"/>
            <a:ext cx="5755640" cy="9322435"/>
            <a:chOff x="12023962" y="375749"/>
            <a:chExt cx="5755640" cy="932243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56722" y="375749"/>
              <a:ext cx="2122345" cy="451934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94904" y="4853618"/>
              <a:ext cx="2134830" cy="48439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23962" y="1976687"/>
              <a:ext cx="3381374" cy="249554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60134" y="366978"/>
            <a:ext cx="4970780" cy="7588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265"/>
              <a:t>L</a:t>
            </a:r>
            <a:r>
              <a:rPr dirty="0" spc="-40"/>
              <a:t>e</a:t>
            </a:r>
            <a:r>
              <a:rPr dirty="0" spc="-210"/>
              <a:t>n</a:t>
            </a:r>
            <a:r>
              <a:rPr dirty="0" spc="15"/>
              <a:t>g</a:t>
            </a:r>
            <a:r>
              <a:rPr dirty="0" spc="-229"/>
              <a:t>u</a:t>
            </a:r>
            <a:r>
              <a:rPr dirty="0" spc="-170"/>
              <a:t>a</a:t>
            </a:r>
            <a:r>
              <a:rPr dirty="0" spc="-475"/>
              <a:t>j</a:t>
            </a:r>
            <a:r>
              <a:rPr dirty="0" spc="-35"/>
              <a:t>e</a:t>
            </a:r>
            <a:r>
              <a:rPr dirty="0" spc="-420"/>
              <a:t> </a:t>
            </a:r>
            <a:r>
              <a:rPr dirty="0" spc="-210"/>
              <a:t>n</a:t>
            </a:r>
            <a:r>
              <a:rPr dirty="0" spc="-170"/>
              <a:t>a</a:t>
            </a:r>
            <a:r>
              <a:rPr dirty="0" spc="75"/>
              <a:t>t</a:t>
            </a:r>
            <a:r>
              <a:rPr dirty="0" spc="-229"/>
              <a:t>u</a:t>
            </a:r>
            <a:r>
              <a:rPr dirty="0" spc="-40"/>
              <a:t>r</a:t>
            </a:r>
            <a:r>
              <a:rPr dirty="0" spc="-170"/>
              <a:t>a</a:t>
            </a:r>
            <a:r>
              <a:rPr dirty="0" spc="-170"/>
              <a:t>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62532"/>
            <a:ext cx="8653780" cy="13970"/>
          </a:xfrm>
          <a:custGeom>
            <a:avLst/>
            <a:gdLst/>
            <a:ahLst/>
            <a:cxnLst/>
            <a:rect l="l" t="t" r="r" b="b"/>
            <a:pathLst>
              <a:path w="8653780" h="13969">
                <a:moveTo>
                  <a:pt x="0" y="9525"/>
                </a:moveTo>
                <a:lnTo>
                  <a:pt x="0" y="0"/>
                </a:lnTo>
                <a:lnTo>
                  <a:pt x="8653626" y="4373"/>
                </a:lnTo>
                <a:lnTo>
                  <a:pt x="8653621" y="13898"/>
                </a:lnTo>
                <a:lnTo>
                  <a:pt x="0" y="9525"/>
                </a:lnTo>
                <a:close/>
              </a:path>
            </a:pathLst>
          </a:custGeom>
          <a:solidFill>
            <a:srgbClr val="01A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690" y="538166"/>
            <a:ext cx="7960359" cy="7588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280"/>
              <a:t>P</a:t>
            </a:r>
            <a:r>
              <a:rPr dirty="0" spc="-40"/>
              <a:t>r</a:t>
            </a:r>
            <a:r>
              <a:rPr dirty="0" spc="-40"/>
              <a:t>e</a:t>
            </a:r>
            <a:r>
              <a:rPr dirty="0" spc="114"/>
              <a:t>c</a:t>
            </a:r>
            <a:r>
              <a:rPr dirty="0" spc="-180"/>
              <a:t>i</a:t>
            </a:r>
            <a:r>
              <a:rPr dirty="0" spc="75"/>
              <a:t>s</a:t>
            </a:r>
            <a:r>
              <a:rPr dirty="0" spc="-180"/>
              <a:t>i</a:t>
            </a:r>
            <a:r>
              <a:rPr dirty="0" spc="-90"/>
              <a:t>ó</a:t>
            </a:r>
            <a:r>
              <a:rPr dirty="0" spc="-204"/>
              <a:t>n</a:t>
            </a:r>
            <a:r>
              <a:rPr dirty="0" spc="-420"/>
              <a:t> </a:t>
            </a:r>
            <a:r>
              <a:rPr dirty="0" spc="-30"/>
              <a:t>v</a:t>
            </a:r>
            <a:r>
              <a:rPr dirty="0" spc="75"/>
              <a:t>s</a:t>
            </a:r>
            <a:r>
              <a:rPr dirty="0" spc="-295"/>
              <a:t>.</a:t>
            </a:r>
            <a:r>
              <a:rPr dirty="0" spc="-420"/>
              <a:t> </a:t>
            </a:r>
            <a:r>
              <a:rPr dirty="0" spc="185"/>
              <a:t>E</a:t>
            </a:r>
            <a:r>
              <a:rPr dirty="0" spc="-65"/>
              <a:t>x</a:t>
            </a:r>
            <a:r>
              <a:rPr dirty="0" spc="-100"/>
              <a:t>p</a:t>
            </a:r>
            <a:r>
              <a:rPr dirty="0" spc="-175"/>
              <a:t>l</a:t>
            </a:r>
            <a:r>
              <a:rPr dirty="0" spc="-180"/>
              <a:t>i</a:t>
            </a:r>
            <a:r>
              <a:rPr dirty="0" spc="114"/>
              <a:t>c</a:t>
            </a:r>
            <a:r>
              <a:rPr dirty="0" spc="-170"/>
              <a:t>a</a:t>
            </a:r>
            <a:r>
              <a:rPr dirty="0" spc="-110"/>
              <a:t>b</a:t>
            </a:r>
            <a:r>
              <a:rPr dirty="0" spc="-180"/>
              <a:t>i</a:t>
            </a:r>
            <a:r>
              <a:rPr dirty="0" spc="-175"/>
              <a:t>l</a:t>
            </a:r>
            <a:r>
              <a:rPr dirty="0" spc="-180"/>
              <a:t>i</a:t>
            </a:r>
            <a:r>
              <a:rPr dirty="0" spc="-100"/>
              <a:t>d</a:t>
            </a:r>
            <a:r>
              <a:rPr dirty="0" spc="-170"/>
              <a:t>a</a:t>
            </a:r>
            <a:r>
              <a:rPr dirty="0" spc="-95"/>
              <a:t>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88824" y="3085480"/>
            <a:ext cx="17506950" cy="3876675"/>
            <a:chOff x="388824" y="3085480"/>
            <a:chExt cx="17506950" cy="38766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824" y="3085480"/>
              <a:ext cx="6505574" cy="38766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42334" y="3140285"/>
              <a:ext cx="5953124" cy="38195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3642" y="3101268"/>
              <a:ext cx="5981699" cy="38480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978066" y="2376682"/>
            <a:ext cx="3183890" cy="74422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 indent="344805">
              <a:lnSpc>
                <a:spcPct val="103299"/>
              </a:lnSpc>
              <a:spcBef>
                <a:spcPts val="45"/>
              </a:spcBef>
            </a:pPr>
            <a:r>
              <a:rPr dirty="0" sz="2300" spc="-85" b="1">
                <a:solidFill>
                  <a:srgbClr val="01A54A"/>
                </a:solidFill>
                <a:latin typeface="Tahoma"/>
                <a:cs typeface="Tahoma"/>
              </a:rPr>
              <a:t>P</a:t>
            </a:r>
            <a:r>
              <a:rPr dirty="0" sz="2300" spc="-135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2300" spc="-40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300" spc="70" b="1">
                <a:solidFill>
                  <a:srgbClr val="01A54A"/>
                </a:solidFill>
                <a:latin typeface="Tahoma"/>
                <a:cs typeface="Tahoma"/>
              </a:rPr>
              <a:t>c</a:t>
            </a:r>
            <a:r>
              <a:rPr dirty="0" sz="2300" spc="-10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300" spc="-50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2300" spc="-10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300" spc="-30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2300" spc="-25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2300" spc="-27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300" spc="-225" b="1">
                <a:solidFill>
                  <a:srgbClr val="01A54A"/>
                </a:solidFill>
                <a:latin typeface="Tahoma"/>
                <a:cs typeface="Tahoma"/>
              </a:rPr>
              <a:t>(</a:t>
            </a:r>
            <a:r>
              <a:rPr dirty="0" sz="2300" spc="114" b="1">
                <a:solidFill>
                  <a:srgbClr val="01A54A"/>
                </a:solidFill>
                <a:latin typeface="Tahoma"/>
                <a:cs typeface="Tahoma"/>
              </a:rPr>
              <a:t>CC</a:t>
            </a:r>
            <a:r>
              <a:rPr dirty="0" sz="2300" spc="-455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300" spc="-200" b="1">
                <a:solidFill>
                  <a:srgbClr val="01A54A"/>
                </a:solidFill>
                <a:latin typeface="Tahoma"/>
                <a:cs typeface="Tahoma"/>
              </a:rPr>
              <a:t>)</a:t>
            </a:r>
            <a:r>
              <a:rPr dirty="0" sz="2300" spc="16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300" spc="-35" b="1">
                <a:solidFill>
                  <a:srgbClr val="01A54A"/>
                </a:solidFill>
                <a:latin typeface="Tahoma"/>
                <a:cs typeface="Tahoma"/>
              </a:rPr>
              <a:t>v</a:t>
            </a:r>
            <a:r>
              <a:rPr dirty="0" sz="2300" spc="-20" b="1">
                <a:solidFill>
                  <a:srgbClr val="01A54A"/>
                </a:solidFill>
                <a:latin typeface="Tahoma"/>
                <a:cs typeface="Tahoma"/>
              </a:rPr>
              <a:t>s  </a:t>
            </a:r>
            <a:r>
              <a:rPr dirty="0" sz="2300" spc="-455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300" spc="-50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2300" spc="-140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2300" spc="-40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300" spc="-135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2300" spc="30" b="1">
                <a:solidFill>
                  <a:srgbClr val="01A54A"/>
                </a:solidFill>
                <a:latin typeface="Tahoma"/>
                <a:cs typeface="Tahoma"/>
              </a:rPr>
              <a:t>p</a:t>
            </a:r>
            <a:r>
              <a:rPr dirty="0" sz="2300" spc="-135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2300" spc="-40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300" spc="-140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2300" spc="-9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300" spc="20" b="1">
                <a:solidFill>
                  <a:srgbClr val="01A54A"/>
                </a:solidFill>
                <a:latin typeface="Tahoma"/>
                <a:cs typeface="Tahoma"/>
              </a:rPr>
              <a:t>b</a:t>
            </a:r>
            <a:r>
              <a:rPr dirty="0" sz="2300" spc="-10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300" spc="-70" b="1">
                <a:solidFill>
                  <a:srgbClr val="01A54A"/>
                </a:solidFill>
                <a:latin typeface="Tahoma"/>
                <a:cs typeface="Tahoma"/>
              </a:rPr>
              <a:t>l</a:t>
            </a:r>
            <a:r>
              <a:rPr dirty="0" sz="2300" spc="-10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300" spc="35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2300" spc="-9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300" spc="60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2300" spc="-27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300" spc="-225" b="1">
                <a:solidFill>
                  <a:srgbClr val="01A54A"/>
                </a:solidFill>
                <a:latin typeface="Tahoma"/>
                <a:cs typeface="Tahoma"/>
              </a:rPr>
              <a:t>(</a:t>
            </a:r>
            <a:r>
              <a:rPr dirty="0" sz="2300" spc="20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2300" spc="-170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2300" spc="70" b="1">
                <a:solidFill>
                  <a:srgbClr val="01A54A"/>
                </a:solidFill>
                <a:latin typeface="Tahoma"/>
                <a:cs typeface="Tahoma"/>
              </a:rPr>
              <a:t>L</a:t>
            </a:r>
            <a:r>
              <a:rPr dirty="0" sz="2300" spc="-200" b="1">
                <a:solidFill>
                  <a:srgbClr val="01A54A"/>
                </a:solidFill>
                <a:latin typeface="Tahoma"/>
                <a:cs typeface="Tahoma"/>
              </a:rPr>
              <a:t>)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05475" y="2360893"/>
            <a:ext cx="4249420" cy="74422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 indent="904875">
              <a:lnSpc>
                <a:spcPct val="103299"/>
              </a:lnSpc>
              <a:spcBef>
                <a:spcPts val="45"/>
              </a:spcBef>
            </a:pPr>
            <a:r>
              <a:rPr dirty="0" sz="2300" spc="-85" b="1">
                <a:solidFill>
                  <a:srgbClr val="01A54A"/>
                </a:solidFill>
                <a:latin typeface="Tahoma"/>
                <a:cs typeface="Tahoma"/>
              </a:rPr>
              <a:t>P</a:t>
            </a:r>
            <a:r>
              <a:rPr dirty="0" sz="2300" spc="-135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2300" spc="-40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300" spc="70" b="1">
                <a:solidFill>
                  <a:srgbClr val="01A54A"/>
                </a:solidFill>
                <a:latin typeface="Tahoma"/>
                <a:cs typeface="Tahoma"/>
              </a:rPr>
              <a:t>c</a:t>
            </a:r>
            <a:r>
              <a:rPr dirty="0" sz="2300" spc="-10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300" spc="-50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2300" spc="-10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300" spc="-30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2300" spc="-25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2300" spc="-27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300" spc="-225" b="1">
                <a:solidFill>
                  <a:srgbClr val="01A54A"/>
                </a:solidFill>
                <a:latin typeface="Tahoma"/>
                <a:cs typeface="Tahoma"/>
              </a:rPr>
              <a:t>(</a:t>
            </a:r>
            <a:r>
              <a:rPr dirty="0" sz="2300" spc="114" b="1">
                <a:solidFill>
                  <a:srgbClr val="01A54A"/>
                </a:solidFill>
                <a:latin typeface="Tahoma"/>
                <a:cs typeface="Tahoma"/>
              </a:rPr>
              <a:t>CC</a:t>
            </a:r>
            <a:r>
              <a:rPr dirty="0" sz="2300" spc="-455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300" spc="-200" b="1">
                <a:solidFill>
                  <a:srgbClr val="01A54A"/>
                </a:solidFill>
                <a:latin typeface="Tahoma"/>
                <a:cs typeface="Tahoma"/>
              </a:rPr>
              <a:t>)</a:t>
            </a:r>
            <a:r>
              <a:rPr dirty="0" sz="2300" spc="-27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300" spc="-35" b="1">
                <a:solidFill>
                  <a:srgbClr val="01A54A"/>
                </a:solidFill>
                <a:latin typeface="Tahoma"/>
                <a:cs typeface="Tahoma"/>
              </a:rPr>
              <a:t>v</a:t>
            </a:r>
            <a:r>
              <a:rPr dirty="0" sz="2300" spc="-20" b="1">
                <a:solidFill>
                  <a:srgbClr val="01A54A"/>
                </a:solidFill>
                <a:latin typeface="Tahoma"/>
                <a:cs typeface="Tahoma"/>
              </a:rPr>
              <a:t>s  </a:t>
            </a:r>
            <a:r>
              <a:rPr dirty="0" sz="2300" spc="-455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300" spc="-50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2300" spc="-140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2300" spc="-40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300" spc="-135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2300" spc="30" b="1">
                <a:solidFill>
                  <a:srgbClr val="01A54A"/>
                </a:solidFill>
                <a:latin typeface="Tahoma"/>
                <a:cs typeface="Tahoma"/>
              </a:rPr>
              <a:t>p</a:t>
            </a:r>
            <a:r>
              <a:rPr dirty="0" sz="2300" spc="-135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2300" spc="-40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300" spc="-140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2300" spc="-9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300" spc="20" b="1">
                <a:solidFill>
                  <a:srgbClr val="01A54A"/>
                </a:solidFill>
                <a:latin typeface="Tahoma"/>
                <a:cs typeface="Tahoma"/>
              </a:rPr>
              <a:t>b</a:t>
            </a:r>
            <a:r>
              <a:rPr dirty="0" sz="2300" spc="-10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300" spc="-70" b="1">
                <a:solidFill>
                  <a:srgbClr val="01A54A"/>
                </a:solidFill>
                <a:latin typeface="Tahoma"/>
                <a:cs typeface="Tahoma"/>
              </a:rPr>
              <a:t>l</a:t>
            </a:r>
            <a:r>
              <a:rPr dirty="0" sz="2300" spc="-10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300" spc="35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2300" spc="-9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300" spc="60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2300" spc="-27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300" spc="-225" b="1">
                <a:solidFill>
                  <a:srgbClr val="01A54A"/>
                </a:solidFill>
                <a:latin typeface="Tahoma"/>
                <a:cs typeface="Tahoma"/>
              </a:rPr>
              <a:t>(</a:t>
            </a:r>
            <a:r>
              <a:rPr dirty="0" sz="2300" spc="-50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2300" spc="15" b="1">
                <a:solidFill>
                  <a:srgbClr val="01A54A"/>
                </a:solidFill>
                <a:latin typeface="Constantia"/>
                <a:cs typeface="Constantia"/>
              </a:rPr>
              <a:t>º</a:t>
            </a:r>
            <a:r>
              <a:rPr dirty="0" sz="2300" spc="-145" b="1">
                <a:solidFill>
                  <a:srgbClr val="01A54A"/>
                </a:solidFill>
                <a:latin typeface="Constantia"/>
                <a:cs typeface="Constantia"/>
              </a:rPr>
              <a:t> </a:t>
            </a:r>
            <a:r>
              <a:rPr dirty="0" sz="2300" spc="35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2300" spc="-1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300" spc="-27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300" spc="-135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2300" spc="-40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300" spc="35" b="1">
                <a:solidFill>
                  <a:srgbClr val="01A54A"/>
                </a:solidFill>
                <a:latin typeface="Tahoma"/>
                <a:cs typeface="Tahoma"/>
              </a:rPr>
              <a:t>g</a:t>
            </a:r>
            <a:r>
              <a:rPr dirty="0" sz="2300" spc="-70" b="1">
                <a:solidFill>
                  <a:srgbClr val="01A54A"/>
                </a:solidFill>
                <a:latin typeface="Tahoma"/>
                <a:cs typeface="Tahoma"/>
              </a:rPr>
              <a:t>l</a:t>
            </a:r>
            <a:r>
              <a:rPr dirty="0" sz="2300" spc="-9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300" spc="-50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2300" spc="-200" b="1">
                <a:solidFill>
                  <a:srgbClr val="01A54A"/>
                </a:solidFill>
                <a:latin typeface="Tahoma"/>
                <a:cs typeface="Tahoma"/>
              </a:rPr>
              <a:t>)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23353" y="2360893"/>
            <a:ext cx="4835525" cy="74422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197610" marR="5080" indent="-1185545">
              <a:lnSpc>
                <a:spcPct val="103299"/>
              </a:lnSpc>
              <a:spcBef>
                <a:spcPts val="45"/>
              </a:spcBef>
            </a:pPr>
            <a:r>
              <a:rPr dirty="0" sz="2300" spc="-85" b="1">
                <a:solidFill>
                  <a:srgbClr val="01A54A"/>
                </a:solidFill>
                <a:latin typeface="Tahoma"/>
                <a:cs typeface="Tahoma"/>
              </a:rPr>
              <a:t>P</a:t>
            </a:r>
            <a:r>
              <a:rPr dirty="0" sz="2300" spc="-135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2300" spc="-40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300" spc="70" b="1">
                <a:solidFill>
                  <a:srgbClr val="01A54A"/>
                </a:solidFill>
                <a:latin typeface="Tahoma"/>
                <a:cs typeface="Tahoma"/>
              </a:rPr>
              <a:t>c</a:t>
            </a:r>
            <a:r>
              <a:rPr dirty="0" sz="2300" spc="-10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300" spc="-50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2300" spc="-10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300" spc="-30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2300" spc="-25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2300" spc="-27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300" spc="-225" b="1">
                <a:solidFill>
                  <a:srgbClr val="01A54A"/>
                </a:solidFill>
                <a:latin typeface="Tahoma"/>
                <a:cs typeface="Tahoma"/>
              </a:rPr>
              <a:t>(</a:t>
            </a:r>
            <a:r>
              <a:rPr dirty="0" sz="2300" spc="114" b="1">
                <a:solidFill>
                  <a:srgbClr val="01A54A"/>
                </a:solidFill>
                <a:latin typeface="Tahoma"/>
                <a:cs typeface="Tahoma"/>
              </a:rPr>
              <a:t>CC</a:t>
            </a:r>
            <a:r>
              <a:rPr dirty="0" sz="2300" spc="-455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300" spc="-200" b="1">
                <a:solidFill>
                  <a:srgbClr val="01A54A"/>
                </a:solidFill>
                <a:latin typeface="Tahoma"/>
                <a:cs typeface="Tahoma"/>
              </a:rPr>
              <a:t>)</a:t>
            </a:r>
            <a:r>
              <a:rPr dirty="0" sz="2300" spc="-27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300" spc="-35" b="1">
                <a:solidFill>
                  <a:srgbClr val="01A54A"/>
                </a:solidFill>
                <a:latin typeface="Tahoma"/>
                <a:cs typeface="Tahoma"/>
              </a:rPr>
              <a:t>v</a:t>
            </a:r>
            <a:r>
              <a:rPr dirty="0" sz="2300" spc="-25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2300" spc="-27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300" spc="-455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300" spc="-50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2300" spc="-140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2300" spc="-40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300" spc="-135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2300" spc="30" b="1">
                <a:solidFill>
                  <a:srgbClr val="01A54A"/>
                </a:solidFill>
                <a:latin typeface="Tahoma"/>
                <a:cs typeface="Tahoma"/>
              </a:rPr>
              <a:t>p</a:t>
            </a:r>
            <a:r>
              <a:rPr dirty="0" sz="2300" spc="-135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2300" spc="-40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300" spc="-140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2300" spc="-9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300" spc="20" b="1">
                <a:solidFill>
                  <a:srgbClr val="01A54A"/>
                </a:solidFill>
                <a:latin typeface="Tahoma"/>
                <a:cs typeface="Tahoma"/>
              </a:rPr>
              <a:t>b</a:t>
            </a:r>
            <a:r>
              <a:rPr dirty="0" sz="2300" spc="-10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300" spc="-70" b="1">
                <a:solidFill>
                  <a:srgbClr val="01A54A"/>
                </a:solidFill>
                <a:latin typeface="Tahoma"/>
                <a:cs typeface="Tahoma"/>
              </a:rPr>
              <a:t>l</a:t>
            </a:r>
            <a:r>
              <a:rPr dirty="0" sz="2300" spc="-10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300" spc="35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2300" spc="-9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300" spc="35" b="1">
                <a:solidFill>
                  <a:srgbClr val="01A54A"/>
                </a:solidFill>
                <a:latin typeface="Tahoma"/>
                <a:cs typeface="Tahoma"/>
              </a:rPr>
              <a:t>d  </a:t>
            </a:r>
            <a:r>
              <a:rPr dirty="0" sz="2300" spc="-225" b="1">
                <a:solidFill>
                  <a:srgbClr val="01A54A"/>
                </a:solidFill>
                <a:latin typeface="Tahoma"/>
                <a:cs typeface="Tahoma"/>
              </a:rPr>
              <a:t>(</a:t>
            </a:r>
            <a:r>
              <a:rPr dirty="0" sz="2300" spc="-50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2300" spc="15" b="1">
                <a:solidFill>
                  <a:srgbClr val="01A54A"/>
                </a:solidFill>
                <a:latin typeface="Constantia"/>
                <a:cs typeface="Constantia"/>
              </a:rPr>
              <a:t>º</a:t>
            </a:r>
            <a:r>
              <a:rPr dirty="0" sz="2300" spc="-145" b="1">
                <a:solidFill>
                  <a:srgbClr val="01A54A"/>
                </a:solidFill>
                <a:latin typeface="Constantia"/>
                <a:cs typeface="Constantia"/>
              </a:rPr>
              <a:t> </a:t>
            </a:r>
            <a:r>
              <a:rPr dirty="0" sz="2300" spc="35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2300" spc="-1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300" spc="-27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300" spc="70" b="1">
                <a:solidFill>
                  <a:srgbClr val="01A54A"/>
                </a:solidFill>
                <a:latin typeface="Tahoma"/>
                <a:cs typeface="Tahoma"/>
              </a:rPr>
              <a:t>c</a:t>
            </a:r>
            <a:r>
              <a:rPr dirty="0" sz="2300" spc="-30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2300" spc="-50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2300" spc="70" b="1">
                <a:solidFill>
                  <a:srgbClr val="01A54A"/>
                </a:solidFill>
                <a:latin typeface="Tahoma"/>
                <a:cs typeface="Tahoma"/>
              </a:rPr>
              <a:t>c</a:t>
            </a:r>
            <a:r>
              <a:rPr dirty="0" sz="2300" spc="-40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300" spc="30" b="1">
                <a:solidFill>
                  <a:srgbClr val="01A54A"/>
                </a:solidFill>
                <a:latin typeface="Tahoma"/>
                <a:cs typeface="Tahoma"/>
              </a:rPr>
              <a:t>p</a:t>
            </a:r>
            <a:r>
              <a:rPr dirty="0" sz="2300" spc="-140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2300" spc="-30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2300" spc="-50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2300" spc="-200" b="1">
                <a:solidFill>
                  <a:srgbClr val="01A54A"/>
                </a:solidFill>
                <a:latin typeface="Tahoma"/>
                <a:cs typeface="Tahoma"/>
              </a:rPr>
              <a:t>)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8645" y="7558396"/>
            <a:ext cx="4856480" cy="205867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algn="ctr" marL="12700" marR="5080">
              <a:lnSpc>
                <a:spcPts val="5310"/>
              </a:lnSpc>
              <a:spcBef>
                <a:spcPts val="335"/>
              </a:spcBef>
            </a:pPr>
            <a:r>
              <a:rPr dirty="0" sz="4450" spc="275" b="1">
                <a:solidFill>
                  <a:srgbClr val="01A54A"/>
                </a:solidFill>
                <a:latin typeface="Tahoma"/>
                <a:cs typeface="Tahoma"/>
              </a:rPr>
              <a:t>M</a:t>
            </a:r>
            <a:r>
              <a:rPr dirty="0" sz="4450" spc="-20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4450" spc="-185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4450" spc="-65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4450" spc="-20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4450" spc="-38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4450" spc="-185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4450" spc="-200" b="1">
                <a:solidFill>
                  <a:srgbClr val="01A54A"/>
                </a:solidFill>
                <a:latin typeface="Tahoma"/>
                <a:cs typeface="Tahoma"/>
              </a:rPr>
              <a:t>ú</a:t>
            </a:r>
            <a:r>
              <a:rPr dirty="0" sz="4450" spc="-130" b="1">
                <a:solidFill>
                  <a:srgbClr val="01A54A"/>
                </a:solidFill>
                <a:latin typeface="Tahoma"/>
                <a:cs typeface="Tahoma"/>
              </a:rPr>
              <a:t>m</a:t>
            </a:r>
            <a:r>
              <a:rPr dirty="0" sz="4450" spc="-20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4450" spc="-25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4450" spc="-60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4450" spc="-38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4450" spc="-75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4450" spc="-10" b="1">
                <a:solidFill>
                  <a:srgbClr val="01A54A"/>
                </a:solidFill>
                <a:latin typeface="Tahoma"/>
                <a:cs typeface="Tahoma"/>
              </a:rPr>
              <a:t>e  </a:t>
            </a:r>
            <a:r>
              <a:rPr dirty="0" sz="4450" spc="-50" b="1">
                <a:solidFill>
                  <a:srgbClr val="01A54A"/>
                </a:solidFill>
                <a:latin typeface="Tahoma"/>
                <a:cs typeface="Tahoma"/>
              </a:rPr>
              <a:t>conceptos:</a:t>
            </a:r>
            <a:endParaRPr sz="4450">
              <a:latin typeface="Tahoma"/>
              <a:cs typeface="Tahoma"/>
            </a:endParaRPr>
          </a:p>
          <a:p>
            <a:pPr algn="ctr">
              <a:lnSpc>
                <a:spcPts val="5145"/>
              </a:lnSpc>
            </a:pPr>
            <a:r>
              <a:rPr dirty="0" sz="4450" spc="80" b="1">
                <a:solidFill>
                  <a:srgbClr val="01A54A"/>
                </a:solidFill>
                <a:latin typeface="Tahoma"/>
                <a:cs typeface="Tahoma"/>
              </a:rPr>
              <a:t>J48</a:t>
            </a:r>
            <a:endParaRPr sz="44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25526" y="7575162"/>
            <a:ext cx="6644005" cy="204279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 marL="12065" marR="5080">
              <a:lnSpc>
                <a:spcPts val="5270"/>
              </a:lnSpc>
              <a:spcBef>
                <a:spcPts val="270"/>
              </a:spcBef>
            </a:pPr>
            <a:r>
              <a:rPr dirty="0" sz="4450" spc="250" b="1">
                <a:solidFill>
                  <a:srgbClr val="01A54A"/>
                </a:solidFill>
                <a:latin typeface="Tahoma"/>
                <a:cs typeface="Tahoma"/>
              </a:rPr>
              <a:t>M</a:t>
            </a:r>
            <a:r>
              <a:rPr dirty="0" sz="4450" spc="-3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4450" spc="-200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4450" spc="-85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4450" spc="-35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4450" spc="-39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4450" spc="-200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4450" spc="-215" b="1">
                <a:solidFill>
                  <a:srgbClr val="01A54A"/>
                </a:solidFill>
                <a:latin typeface="Tahoma"/>
                <a:cs typeface="Tahoma"/>
              </a:rPr>
              <a:t>ú</a:t>
            </a:r>
            <a:r>
              <a:rPr dirty="0" sz="4450" spc="-155" b="1">
                <a:solidFill>
                  <a:srgbClr val="01A54A"/>
                </a:solidFill>
                <a:latin typeface="Tahoma"/>
                <a:cs typeface="Tahoma"/>
              </a:rPr>
              <a:t>m</a:t>
            </a:r>
            <a:r>
              <a:rPr dirty="0" sz="4450" spc="-3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4450" spc="-40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4450" spc="-80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4450" spc="-39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4450" spc="-95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4450" spc="-30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4450" spc="-39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4450" spc="-40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4450" spc="-3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4450" spc="15" b="1">
                <a:solidFill>
                  <a:srgbClr val="01A54A"/>
                </a:solidFill>
                <a:latin typeface="Tahoma"/>
                <a:cs typeface="Tahoma"/>
              </a:rPr>
              <a:t>g</a:t>
            </a:r>
            <a:r>
              <a:rPr dirty="0" sz="4450" spc="-165" b="1">
                <a:solidFill>
                  <a:srgbClr val="01A54A"/>
                </a:solidFill>
                <a:latin typeface="Tahoma"/>
                <a:cs typeface="Tahoma"/>
              </a:rPr>
              <a:t>l</a:t>
            </a:r>
            <a:r>
              <a:rPr dirty="0" sz="4450" spc="-16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4450" spc="50" b="1">
                <a:solidFill>
                  <a:srgbClr val="01A54A"/>
                </a:solidFill>
                <a:latin typeface="Tahoma"/>
                <a:cs typeface="Tahoma"/>
              </a:rPr>
              <a:t>s  </a:t>
            </a:r>
            <a:r>
              <a:rPr dirty="0" sz="4450" spc="-85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4450" spc="-105" b="1">
                <a:solidFill>
                  <a:srgbClr val="01A54A"/>
                </a:solidFill>
                <a:latin typeface="Tahoma"/>
                <a:cs typeface="Tahoma"/>
              </a:rPr>
              <a:t>b</a:t>
            </a:r>
            <a:r>
              <a:rPr dirty="0" sz="4450" spc="70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4450" spc="-17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4450" spc="-3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4450" spc="-200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4450" spc="-30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4450" spc="-39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4450" spc="-155" b="1">
                <a:solidFill>
                  <a:srgbClr val="01A54A"/>
                </a:solidFill>
                <a:latin typeface="Tahoma"/>
                <a:cs typeface="Tahoma"/>
              </a:rPr>
              <a:t>m</a:t>
            </a:r>
            <a:r>
              <a:rPr dirty="0" sz="4450" spc="-16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4450" spc="-45" b="1">
                <a:solidFill>
                  <a:srgbClr val="01A54A"/>
                </a:solidFill>
                <a:latin typeface="Tahoma"/>
                <a:cs typeface="Tahoma"/>
              </a:rPr>
              <a:t>y</a:t>
            </a:r>
            <a:r>
              <a:rPr dirty="0" sz="4450" spc="-85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4450" spc="-35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4450" spc="-39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4450" spc="254" b="1">
                <a:solidFill>
                  <a:srgbClr val="01A54A"/>
                </a:solidFill>
                <a:latin typeface="Tahoma"/>
                <a:cs typeface="Tahoma"/>
              </a:rPr>
              <a:t>CC</a:t>
            </a:r>
            <a:r>
              <a:rPr dirty="0" sz="4450" spc="-755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4450" spc="-434" b="1">
                <a:solidFill>
                  <a:srgbClr val="01A54A"/>
                </a:solidFill>
                <a:latin typeface="Tahoma"/>
                <a:cs typeface="Tahoma"/>
              </a:rPr>
              <a:t>:  </a:t>
            </a:r>
            <a:r>
              <a:rPr dirty="0" sz="4450" spc="-50" b="1">
                <a:solidFill>
                  <a:srgbClr val="01A54A"/>
                </a:solidFill>
                <a:latin typeface="Tahoma"/>
                <a:cs typeface="Tahoma"/>
              </a:rPr>
              <a:t>FURIA</a:t>
            </a:r>
            <a:endParaRPr sz="4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6134" y="3729402"/>
            <a:ext cx="11181267" cy="284038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80607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47079" y="4490458"/>
            <a:ext cx="2729865" cy="488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80744" algn="l"/>
              </a:tabLst>
            </a:pPr>
            <a:r>
              <a:rPr dirty="0" sz="3000" spc="130" i="1">
                <a:solidFill>
                  <a:srgbClr val="FAFAFA"/>
                </a:solidFill>
                <a:latin typeface="Verdana"/>
                <a:cs typeface="Verdana"/>
              </a:rPr>
              <a:t>de	</a:t>
            </a:r>
            <a:r>
              <a:rPr dirty="0" sz="3000" spc="110" i="1">
                <a:solidFill>
                  <a:srgbClr val="FAFAFA"/>
                </a:solidFill>
                <a:latin typeface="Verdana"/>
                <a:cs typeface="Verdana"/>
              </a:rPr>
              <a:t>precisión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7079" y="4889601"/>
            <a:ext cx="3024505" cy="488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55" i="1">
                <a:solidFill>
                  <a:srgbClr val="FAFAFA"/>
                </a:solidFill>
                <a:latin typeface="Verdana"/>
                <a:cs typeface="Verdana"/>
              </a:rPr>
              <a:t>RandomForest,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7079" y="5288744"/>
            <a:ext cx="3068320" cy="488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557145" algn="l"/>
              </a:tabLst>
            </a:pPr>
            <a:r>
              <a:rPr dirty="0" sz="3000" spc="100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000" spc="-40" i="1">
                <a:solidFill>
                  <a:srgbClr val="FAFAFA"/>
                </a:solidFill>
                <a:latin typeface="Verdana"/>
                <a:cs typeface="Verdana"/>
              </a:rPr>
              <a:t>x</a:t>
            </a:r>
            <a:r>
              <a:rPr dirty="0" sz="3000" spc="235" i="1">
                <a:solidFill>
                  <a:srgbClr val="FAFAFA"/>
                </a:solidFill>
                <a:latin typeface="Verdana"/>
                <a:cs typeface="Verdana"/>
              </a:rPr>
              <a:t>p</a:t>
            </a:r>
            <a:r>
              <a:rPr dirty="0" sz="3000" spc="125" i="1">
                <a:solidFill>
                  <a:srgbClr val="FAFAFA"/>
                </a:solidFill>
                <a:latin typeface="Verdana"/>
                <a:cs typeface="Verdana"/>
              </a:rPr>
              <a:t>l</a:t>
            </a:r>
            <a:r>
              <a:rPr dirty="0" sz="3000" spc="80" i="1">
                <a:solidFill>
                  <a:srgbClr val="FAFAFA"/>
                </a:solidFill>
                <a:latin typeface="Verdana"/>
                <a:cs typeface="Verdana"/>
              </a:rPr>
              <a:t>i</a:t>
            </a:r>
            <a:r>
              <a:rPr dirty="0" sz="3000" spc="300" i="1">
                <a:solidFill>
                  <a:srgbClr val="FAFAFA"/>
                </a:solidFill>
                <a:latin typeface="Verdana"/>
                <a:cs typeface="Verdana"/>
              </a:rPr>
              <a:t>c</a:t>
            </a:r>
            <a:r>
              <a:rPr dirty="0" sz="3000" spc="-5" i="1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000" spc="300" i="1">
                <a:solidFill>
                  <a:srgbClr val="FAFAFA"/>
                </a:solidFill>
                <a:latin typeface="Verdana"/>
                <a:cs typeface="Verdana"/>
              </a:rPr>
              <a:t>c</a:t>
            </a:r>
            <a:r>
              <a:rPr dirty="0" sz="3000" spc="80" i="1">
                <a:solidFill>
                  <a:srgbClr val="FAFAFA"/>
                </a:solidFill>
                <a:latin typeface="Verdana"/>
                <a:cs typeface="Verdana"/>
              </a:rPr>
              <a:t>i</a:t>
            </a:r>
            <a:r>
              <a:rPr dirty="0" sz="3000" spc="180" i="1">
                <a:solidFill>
                  <a:srgbClr val="FAFAFA"/>
                </a:solidFill>
                <a:latin typeface="Verdana"/>
                <a:cs typeface="Verdana"/>
              </a:rPr>
              <a:t>ó</a:t>
            </a:r>
            <a:r>
              <a:rPr dirty="0" sz="3000" spc="40" i="1">
                <a:solidFill>
                  <a:srgbClr val="FAFAFA"/>
                </a:solidFill>
                <a:latin typeface="Verdana"/>
                <a:cs typeface="Verdana"/>
              </a:rPr>
              <a:t>n</a:t>
            </a:r>
            <a:r>
              <a:rPr dirty="0" sz="3000" i="1">
                <a:solidFill>
                  <a:srgbClr val="FAFAFA"/>
                </a:solidFill>
                <a:latin typeface="Verdana"/>
                <a:cs typeface="Verdana"/>
              </a:rPr>
              <a:t>	</a:t>
            </a:r>
            <a:r>
              <a:rPr dirty="0" sz="3000" spc="235" i="1">
                <a:solidFill>
                  <a:srgbClr val="FAFAFA"/>
                </a:solidFill>
                <a:latin typeface="Verdana"/>
                <a:cs typeface="Verdana"/>
              </a:rPr>
              <a:t>d</a:t>
            </a:r>
            <a:r>
              <a:rPr dirty="0" sz="3000" spc="25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21381" y="4490458"/>
            <a:ext cx="5772150" cy="128651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84810" marR="5080" indent="-372745">
              <a:lnSpc>
                <a:spcPts val="3140"/>
              </a:lnSpc>
              <a:spcBef>
                <a:spcPts val="620"/>
              </a:spcBef>
              <a:tabLst>
                <a:tab pos="889000" algn="l"/>
                <a:tab pos="2109470" algn="l"/>
                <a:tab pos="3994150" algn="l"/>
                <a:tab pos="5539105" algn="l"/>
              </a:tabLst>
            </a:pPr>
            <a:r>
              <a:rPr dirty="0" sz="3000" spc="114" i="1">
                <a:solidFill>
                  <a:srgbClr val="FAFAFA"/>
                </a:solidFill>
                <a:latin typeface="Verdana"/>
                <a:cs typeface="Verdana"/>
              </a:rPr>
              <a:t>n</a:t>
            </a:r>
            <a:r>
              <a:rPr dirty="0" sz="3000" spc="105" i="1">
                <a:solidFill>
                  <a:srgbClr val="FAFAFA"/>
                </a:solidFill>
                <a:latin typeface="Verdana"/>
                <a:cs typeface="Verdana"/>
              </a:rPr>
              <a:t>o</a:t>
            </a:r>
            <a:r>
              <a:rPr dirty="0" sz="3000" i="1">
                <a:solidFill>
                  <a:srgbClr val="FAFAFA"/>
                </a:solidFill>
                <a:latin typeface="Verdana"/>
                <a:cs typeface="Verdana"/>
              </a:rPr>
              <a:t>	</a:t>
            </a:r>
            <a:r>
              <a:rPr dirty="0" sz="3000" spc="15" i="1">
                <a:solidFill>
                  <a:srgbClr val="FAFAFA"/>
                </a:solidFill>
                <a:latin typeface="Verdana"/>
                <a:cs typeface="Verdana"/>
              </a:rPr>
              <a:t>m</a:t>
            </a:r>
            <a:r>
              <a:rPr dirty="0" sz="3000" spc="105" i="1">
                <a:solidFill>
                  <a:srgbClr val="FAFAFA"/>
                </a:solidFill>
                <a:latin typeface="Verdana"/>
                <a:cs typeface="Verdana"/>
              </a:rPr>
              <a:t>u</a:t>
            </a:r>
            <a:r>
              <a:rPr dirty="0" sz="3000" spc="-75" i="1">
                <a:solidFill>
                  <a:srgbClr val="FAFAFA"/>
                </a:solidFill>
                <a:latin typeface="Verdana"/>
                <a:cs typeface="Verdana"/>
              </a:rPr>
              <a:t>y</a:t>
            </a:r>
            <a:r>
              <a:rPr dirty="0" sz="3000" i="1">
                <a:solidFill>
                  <a:srgbClr val="FAFAFA"/>
                </a:solidFill>
                <a:latin typeface="Verdana"/>
                <a:cs typeface="Verdana"/>
              </a:rPr>
              <a:t>	</a:t>
            </a:r>
            <a:r>
              <a:rPr dirty="0" sz="3000" spc="114" i="1">
                <a:solidFill>
                  <a:srgbClr val="FAFAFA"/>
                </a:solidFill>
                <a:latin typeface="Verdana"/>
                <a:cs typeface="Verdana"/>
              </a:rPr>
              <a:t>n</a:t>
            </a:r>
            <a:r>
              <a:rPr dirty="0" sz="3000" spc="180" i="1">
                <a:solidFill>
                  <a:srgbClr val="FAFAFA"/>
                </a:solidFill>
                <a:latin typeface="Verdana"/>
                <a:cs typeface="Verdana"/>
              </a:rPr>
              <a:t>o</a:t>
            </a:r>
            <a:r>
              <a:rPr dirty="0" sz="3000" i="1">
                <a:solidFill>
                  <a:srgbClr val="FAFAFA"/>
                </a:solidFill>
                <a:latin typeface="Verdana"/>
                <a:cs typeface="Verdana"/>
              </a:rPr>
              <a:t>t</a:t>
            </a:r>
            <a:r>
              <a:rPr dirty="0" sz="3000" spc="-5" i="1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000" spc="235" i="1">
                <a:solidFill>
                  <a:srgbClr val="FAFAFA"/>
                </a:solidFill>
                <a:latin typeface="Verdana"/>
                <a:cs typeface="Verdana"/>
              </a:rPr>
              <a:t>b</a:t>
            </a:r>
            <a:r>
              <a:rPr dirty="0" sz="3000" spc="125" i="1">
                <a:solidFill>
                  <a:srgbClr val="FAFAFA"/>
                </a:solidFill>
                <a:latin typeface="Verdana"/>
                <a:cs typeface="Verdana"/>
              </a:rPr>
              <a:t>l</a:t>
            </a:r>
            <a:r>
              <a:rPr dirty="0" sz="3000" spc="25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000" i="1">
                <a:solidFill>
                  <a:srgbClr val="FAFAFA"/>
                </a:solidFill>
                <a:latin typeface="Verdana"/>
                <a:cs typeface="Verdana"/>
              </a:rPr>
              <a:t>	</a:t>
            </a:r>
            <a:r>
              <a:rPr dirty="0" sz="3000" spc="5" i="1">
                <a:solidFill>
                  <a:srgbClr val="FAFAFA"/>
                </a:solidFill>
                <a:latin typeface="Verdana"/>
                <a:cs typeface="Verdana"/>
              </a:rPr>
              <a:t>f</a:t>
            </a:r>
            <a:r>
              <a:rPr dirty="0" sz="3000" spc="-40" i="1">
                <a:solidFill>
                  <a:srgbClr val="FAFAFA"/>
                </a:solidFill>
                <a:latin typeface="Verdana"/>
                <a:cs typeface="Verdana"/>
              </a:rPr>
              <a:t>r</a:t>
            </a:r>
            <a:r>
              <a:rPr dirty="0" sz="3000" spc="100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000" spc="114" i="1">
                <a:solidFill>
                  <a:srgbClr val="FAFAFA"/>
                </a:solidFill>
                <a:latin typeface="Verdana"/>
                <a:cs typeface="Verdana"/>
              </a:rPr>
              <a:t>n</a:t>
            </a:r>
            <a:r>
              <a:rPr dirty="0" sz="3000" i="1">
                <a:solidFill>
                  <a:srgbClr val="FAFAFA"/>
                </a:solidFill>
                <a:latin typeface="Verdana"/>
                <a:cs typeface="Verdana"/>
              </a:rPr>
              <a:t>t</a:t>
            </a:r>
            <a:r>
              <a:rPr dirty="0" sz="3000" spc="25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000" i="1">
                <a:solidFill>
                  <a:srgbClr val="FAFAFA"/>
                </a:solidFill>
                <a:latin typeface="Verdana"/>
                <a:cs typeface="Verdana"/>
              </a:rPr>
              <a:t>	</a:t>
            </a:r>
            <a:r>
              <a:rPr dirty="0" sz="3000" spc="-55" i="1">
                <a:solidFill>
                  <a:srgbClr val="FAFAFA"/>
                </a:solidFill>
                <a:latin typeface="Verdana"/>
                <a:cs typeface="Verdana"/>
              </a:rPr>
              <a:t>a  </a:t>
            </a:r>
            <a:r>
              <a:rPr dirty="0" sz="3000" spc="-75" i="1">
                <a:solidFill>
                  <a:srgbClr val="FAFAFA"/>
                </a:solidFill>
                <a:latin typeface="Verdana"/>
                <a:cs typeface="Verdana"/>
              </a:rPr>
              <a:t>y</a:t>
            </a:r>
            <a:endParaRPr sz="3000">
              <a:latin typeface="Verdana"/>
              <a:cs typeface="Verdana"/>
            </a:endParaRPr>
          </a:p>
          <a:p>
            <a:pPr marL="244475">
              <a:lnSpc>
                <a:spcPts val="3120"/>
              </a:lnSpc>
            </a:pPr>
            <a:r>
              <a:rPr dirty="0" sz="3000" spc="25" i="1">
                <a:solidFill>
                  <a:srgbClr val="FAFAFA"/>
                </a:solidFill>
                <a:latin typeface="Verdana"/>
                <a:cs typeface="Verdana"/>
              </a:rPr>
              <a:t>la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56594" y="4889601"/>
            <a:ext cx="2197100" cy="887094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 marR="5080" indent="201295">
              <a:lnSpc>
                <a:spcPts val="3140"/>
              </a:lnSpc>
              <a:spcBef>
                <a:spcPts val="620"/>
              </a:spcBef>
            </a:pPr>
            <a:r>
              <a:rPr dirty="0" sz="3000" spc="235" i="1">
                <a:solidFill>
                  <a:srgbClr val="FAFAFA"/>
                </a:solidFill>
                <a:latin typeface="Verdana"/>
                <a:cs typeface="Verdana"/>
              </a:rPr>
              <a:t>d</a:t>
            </a:r>
            <a:r>
              <a:rPr dirty="0" sz="3000" spc="100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000" spc="30" i="1">
                <a:solidFill>
                  <a:srgbClr val="FAFAFA"/>
                </a:solidFill>
                <a:latin typeface="Verdana"/>
                <a:cs typeface="Verdana"/>
              </a:rPr>
              <a:t>s</a:t>
            </a:r>
            <a:r>
              <a:rPr dirty="0" sz="3000" spc="-5" i="1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000" spc="-40" i="1">
                <a:solidFill>
                  <a:srgbClr val="FAFAFA"/>
                </a:solidFill>
                <a:latin typeface="Verdana"/>
                <a:cs typeface="Verdana"/>
              </a:rPr>
              <a:t>rr</a:t>
            </a:r>
            <a:r>
              <a:rPr dirty="0" sz="3000" spc="180" i="1">
                <a:solidFill>
                  <a:srgbClr val="FAFAFA"/>
                </a:solidFill>
                <a:latin typeface="Verdana"/>
                <a:cs typeface="Verdana"/>
              </a:rPr>
              <a:t>o</a:t>
            </a:r>
            <a:r>
              <a:rPr dirty="0" sz="3000" spc="125" i="1">
                <a:solidFill>
                  <a:srgbClr val="FAFAFA"/>
                </a:solidFill>
                <a:latin typeface="Verdana"/>
                <a:cs typeface="Verdana"/>
              </a:rPr>
              <a:t>ll</a:t>
            </a:r>
            <a:r>
              <a:rPr dirty="0" sz="3000" spc="-55" i="1">
                <a:solidFill>
                  <a:srgbClr val="FAFAFA"/>
                </a:solidFill>
                <a:latin typeface="Verdana"/>
                <a:cs typeface="Verdana"/>
              </a:rPr>
              <a:t>a  </a:t>
            </a:r>
            <a:r>
              <a:rPr dirty="0" sz="3000" spc="110" i="1">
                <a:solidFill>
                  <a:srgbClr val="FAFAFA"/>
                </a:solidFill>
                <a:latin typeface="Verdana"/>
                <a:cs typeface="Verdana"/>
              </a:rPr>
              <a:t>resolución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02660" y="4889601"/>
            <a:ext cx="2598420" cy="887094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 marR="5080" indent="273050">
              <a:lnSpc>
                <a:spcPts val="3140"/>
              </a:lnSpc>
              <a:spcBef>
                <a:spcPts val="620"/>
              </a:spcBef>
              <a:tabLst>
                <a:tab pos="1258570" algn="l"/>
                <a:tab pos="1464310" algn="l"/>
                <a:tab pos="2008505" algn="l"/>
              </a:tabLst>
            </a:pPr>
            <a:r>
              <a:rPr dirty="0" sz="3000" spc="105" i="1">
                <a:solidFill>
                  <a:srgbClr val="FAFAFA"/>
                </a:solidFill>
                <a:latin typeface="Verdana"/>
                <a:cs typeface="Verdana"/>
              </a:rPr>
              <a:t>u</a:t>
            </a:r>
            <a:r>
              <a:rPr dirty="0" sz="3000" spc="114" i="1">
                <a:solidFill>
                  <a:srgbClr val="FAFAFA"/>
                </a:solidFill>
                <a:latin typeface="Verdana"/>
                <a:cs typeface="Verdana"/>
              </a:rPr>
              <a:t>n</a:t>
            </a:r>
            <a:r>
              <a:rPr dirty="0" sz="3000" spc="-80" i="1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000" i="1">
                <a:solidFill>
                  <a:srgbClr val="FAFAFA"/>
                </a:solidFill>
                <a:latin typeface="Verdana"/>
                <a:cs typeface="Verdana"/>
              </a:rPr>
              <a:t>		</a:t>
            </a:r>
            <a:r>
              <a:rPr dirty="0" sz="3000" spc="15" i="1">
                <a:solidFill>
                  <a:srgbClr val="FAFAFA"/>
                </a:solidFill>
                <a:latin typeface="Verdana"/>
                <a:cs typeface="Verdana"/>
              </a:rPr>
              <a:t>m</a:t>
            </a:r>
            <a:r>
              <a:rPr dirty="0" sz="3000" spc="100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000" spc="-210" i="1">
                <a:solidFill>
                  <a:srgbClr val="FAFAFA"/>
                </a:solidFill>
                <a:latin typeface="Verdana"/>
                <a:cs typeface="Verdana"/>
              </a:rPr>
              <a:t>j</a:t>
            </a:r>
            <a:r>
              <a:rPr dirty="0" sz="3000" spc="180" i="1">
                <a:solidFill>
                  <a:srgbClr val="FAFAFA"/>
                </a:solidFill>
                <a:latin typeface="Verdana"/>
                <a:cs typeface="Verdana"/>
              </a:rPr>
              <a:t>o</a:t>
            </a:r>
            <a:r>
              <a:rPr dirty="0" sz="3000" spc="-100" i="1">
                <a:solidFill>
                  <a:srgbClr val="FAFAFA"/>
                </a:solidFill>
                <a:latin typeface="Verdana"/>
                <a:cs typeface="Verdana"/>
              </a:rPr>
              <a:t>r  </a:t>
            </a:r>
            <a:r>
              <a:rPr dirty="0" sz="3000" spc="235" i="1">
                <a:solidFill>
                  <a:srgbClr val="FAFAFA"/>
                </a:solidFill>
                <a:latin typeface="Verdana"/>
                <a:cs typeface="Verdana"/>
              </a:rPr>
              <a:t>d</a:t>
            </a:r>
            <a:r>
              <a:rPr dirty="0" sz="3000" spc="-5" i="1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000" spc="235" i="1">
                <a:solidFill>
                  <a:srgbClr val="FAFAFA"/>
                </a:solidFill>
                <a:latin typeface="Verdana"/>
                <a:cs typeface="Verdana"/>
              </a:rPr>
              <a:t>d</a:t>
            </a:r>
            <a:r>
              <a:rPr dirty="0" sz="3000" spc="-80" i="1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000" i="1">
                <a:solidFill>
                  <a:srgbClr val="FAFAFA"/>
                </a:solidFill>
                <a:latin typeface="Verdana"/>
                <a:cs typeface="Verdana"/>
              </a:rPr>
              <a:t>	</a:t>
            </a:r>
            <a:r>
              <a:rPr dirty="0" sz="3000" spc="100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000" spc="40" i="1">
                <a:solidFill>
                  <a:srgbClr val="FAFAFA"/>
                </a:solidFill>
                <a:latin typeface="Verdana"/>
                <a:cs typeface="Verdana"/>
              </a:rPr>
              <a:t>n</a:t>
            </a:r>
            <a:r>
              <a:rPr dirty="0" sz="3000" i="1">
                <a:solidFill>
                  <a:srgbClr val="FAFAFA"/>
                </a:solidFill>
                <a:latin typeface="Verdana"/>
                <a:cs typeface="Verdana"/>
              </a:rPr>
              <a:t>	</a:t>
            </a:r>
            <a:r>
              <a:rPr dirty="0" sz="3000" spc="125" i="1">
                <a:solidFill>
                  <a:srgbClr val="FAFAFA"/>
                </a:solidFill>
                <a:latin typeface="Verdana"/>
                <a:cs typeface="Verdana"/>
              </a:rPr>
              <a:t>l</a:t>
            </a:r>
            <a:r>
              <a:rPr dirty="0" sz="3000" spc="180" i="1">
                <a:solidFill>
                  <a:srgbClr val="FAFAFA"/>
                </a:solidFill>
                <a:latin typeface="Verdana"/>
                <a:cs typeface="Verdana"/>
              </a:rPr>
              <a:t>o</a:t>
            </a:r>
            <a:r>
              <a:rPr dirty="0" sz="3000" spc="-45" i="1">
                <a:solidFill>
                  <a:srgbClr val="FAFAFA"/>
                </a:solidFill>
                <a:latin typeface="Verdana"/>
                <a:cs typeface="Verdana"/>
              </a:rPr>
              <a:t>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7079" y="5687887"/>
            <a:ext cx="3926840" cy="488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100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000" spc="-210" i="1">
                <a:solidFill>
                  <a:srgbClr val="FAFAFA"/>
                </a:solidFill>
                <a:latin typeface="Verdana"/>
                <a:cs typeface="Verdana"/>
              </a:rPr>
              <a:t>j</a:t>
            </a:r>
            <a:r>
              <a:rPr dirty="0" sz="3000" spc="100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000" spc="15" i="1">
                <a:solidFill>
                  <a:srgbClr val="FAFAFA"/>
                </a:solidFill>
                <a:latin typeface="Verdana"/>
                <a:cs typeface="Verdana"/>
              </a:rPr>
              <a:t>m</a:t>
            </a:r>
            <a:r>
              <a:rPr dirty="0" sz="3000" spc="235" i="1">
                <a:solidFill>
                  <a:srgbClr val="FAFAFA"/>
                </a:solidFill>
                <a:latin typeface="Verdana"/>
                <a:cs typeface="Verdana"/>
              </a:rPr>
              <a:t>p</a:t>
            </a:r>
            <a:r>
              <a:rPr dirty="0" sz="3000" spc="125" i="1">
                <a:solidFill>
                  <a:srgbClr val="FAFAFA"/>
                </a:solidFill>
                <a:latin typeface="Verdana"/>
                <a:cs typeface="Verdana"/>
              </a:rPr>
              <a:t>l</a:t>
            </a:r>
            <a:r>
              <a:rPr dirty="0" sz="3000" spc="180" i="1">
                <a:solidFill>
                  <a:srgbClr val="FAFAFA"/>
                </a:solidFill>
                <a:latin typeface="Verdana"/>
                <a:cs typeface="Verdana"/>
              </a:rPr>
              <a:t>o</a:t>
            </a:r>
            <a:r>
              <a:rPr dirty="0" sz="3000" spc="-45" i="1">
                <a:solidFill>
                  <a:srgbClr val="FAFAFA"/>
                </a:solidFill>
                <a:latin typeface="Verdana"/>
                <a:cs typeface="Verdana"/>
              </a:rPr>
              <a:t>s</a:t>
            </a:r>
            <a:r>
              <a:rPr dirty="0" sz="3000" spc="-409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000" spc="105" i="1">
                <a:solidFill>
                  <a:srgbClr val="FAFAFA"/>
                </a:solidFill>
                <a:latin typeface="Verdana"/>
                <a:cs typeface="Verdana"/>
              </a:rPr>
              <a:t>u</a:t>
            </a:r>
            <a:r>
              <a:rPr dirty="0" sz="3000" i="1">
                <a:solidFill>
                  <a:srgbClr val="FAFAFA"/>
                </a:solidFill>
                <a:latin typeface="Verdana"/>
                <a:cs typeface="Verdana"/>
              </a:rPr>
              <a:t>t</a:t>
            </a:r>
            <a:r>
              <a:rPr dirty="0" sz="3000" spc="80" i="1">
                <a:solidFill>
                  <a:srgbClr val="FAFAFA"/>
                </a:solidFill>
                <a:latin typeface="Verdana"/>
                <a:cs typeface="Verdana"/>
              </a:rPr>
              <a:t>i</a:t>
            </a:r>
            <a:r>
              <a:rPr dirty="0" sz="3000" spc="125" i="1">
                <a:solidFill>
                  <a:srgbClr val="FAFAFA"/>
                </a:solidFill>
                <a:latin typeface="Verdana"/>
                <a:cs typeface="Verdana"/>
              </a:rPr>
              <a:t>l</a:t>
            </a:r>
            <a:r>
              <a:rPr dirty="0" sz="3000" spc="80" i="1">
                <a:solidFill>
                  <a:srgbClr val="FAFAFA"/>
                </a:solidFill>
                <a:latin typeface="Verdana"/>
                <a:cs typeface="Verdana"/>
              </a:rPr>
              <a:t>i</a:t>
            </a:r>
            <a:r>
              <a:rPr dirty="0" sz="3000" spc="100" i="1">
                <a:solidFill>
                  <a:srgbClr val="FAFAFA"/>
                </a:solidFill>
                <a:latin typeface="Verdana"/>
                <a:cs typeface="Verdana"/>
              </a:rPr>
              <a:t>z</a:t>
            </a:r>
            <a:r>
              <a:rPr dirty="0" sz="3000" spc="-5" i="1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000" spc="235" i="1">
                <a:solidFill>
                  <a:srgbClr val="FAFAFA"/>
                </a:solidFill>
                <a:latin typeface="Verdana"/>
                <a:cs typeface="Verdana"/>
              </a:rPr>
              <a:t>d</a:t>
            </a:r>
            <a:r>
              <a:rPr dirty="0" sz="3000" spc="180" i="1">
                <a:solidFill>
                  <a:srgbClr val="FAFAFA"/>
                </a:solidFill>
                <a:latin typeface="Verdana"/>
                <a:cs typeface="Verdana"/>
              </a:rPr>
              <a:t>o</a:t>
            </a:r>
            <a:r>
              <a:rPr dirty="0" sz="3000" spc="30" i="1">
                <a:solidFill>
                  <a:srgbClr val="FAFAFA"/>
                </a:solidFill>
                <a:latin typeface="Verdana"/>
                <a:cs typeface="Verdana"/>
              </a:rPr>
              <a:t>s</a:t>
            </a:r>
            <a:r>
              <a:rPr dirty="0" sz="3000" spc="-275" i="1">
                <a:solidFill>
                  <a:srgbClr val="FAFAFA"/>
                </a:solidFill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80733" y="7067940"/>
            <a:ext cx="9946005" cy="180213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algn="just" marL="12700" marR="5080">
              <a:lnSpc>
                <a:spcPts val="3379"/>
              </a:lnSpc>
              <a:spcBef>
                <a:spcPts val="610"/>
              </a:spcBef>
            </a:pPr>
            <a:r>
              <a:rPr dirty="0" sz="3200" spc="95" i="1">
                <a:solidFill>
                  <a:srgbClr val="01A54A"/>
                </a:solidFill>
                <a:latin typeface="Verdana"/>
                <a:cs typeface="Verdana"/>
              </a:rPr>
              <a:t>La</a:t>
            </a:r>
            <a:r>
              <a:rPr dirty="0" sz="3200" spc="-180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125" i="1">
                <a:solidFill>
                  <a:srgbClr val="01A54A"/>
                </a:solidFill>
                <a:latin typeface="Verdana"/>
                <a:cs typeface="Verdana"/>
              </a:rPr>
              <a:t>solución</a:t>
            </a:r>
            <a:r>
              <a:rPr dirty="0" sz="3200" spc="-175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20" i="1">
                <a:solidFill>
                  <a:srgbClr val="01A54A"/>
                </a:solidFill>
                <a:latin typeface="Verdana"/>
                <a:cs typeface="Verdana"/>
              </a:rPr>
              <a:t>para</a:t>
            </a:r>
            <a:r>
              <a:rPr dirty="0" sz="3200" spc="-175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25" i="1">
                <a:solidFill>
                  <a:srgbClr val="01A54A"/>
                </a:solidFill>
                <a:latin typeface="Verdana"/>
                <a:cs typeface="Verdana"/>
              </a:rPr>
              <a:t>este</a:t>
            </a:r>
            <a:r>
              <a:rPr dirty="0" sz="3200" spc="-175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90" i="1">
                <a:solidFill>
                  <a:srgbClr val="01A54A"/>
                </a:solidFill>
                <a:latin typeface="Verdana"/>
                <a:cs typeface="Verdana"/>
              </a:rPr>
              <a:t>problema</a:t>
            </a:r>
            <a:r>
              <a:rPr dirty="0" sz="3200" spc="-175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5" i="1">
                <a:solidFill>
                  <a:srgbClr val="01A54A"/>
                </a:solidFill>
                <a:latin typeface="Verdana"/>
                <a:cs typeface="Verdana"/>
              </a:rPr>
              <a:t>sería</a:t>
            </a:r>
            <a:r>
              <a:rPr dirty="0" sz="3200" spc="-175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70" i="1">
                <a:solidFill>
                  <a:srgbClr val="01A54A"/>
                </a:solidFill>
                <a:latin typeface="Verdana"/>
                <a:cs typeface="Verdana"/>
              </a:rPr>
              <a:t>confiar</a:t>
            </a:r>
            <a:r>
              <a:rPr dirty="0" sz="3200" spc="-175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125" i="1">
                <a:solidFill>
                  <a:srgbClr val="01A54A"/>
                </a:solidFill>
                <a:latin typeface="Verdana"/>
                <a:cs typeface="Verdana"/>
              </a:rPr>
              <a:t>de </a:t>
            </a:r>
            <a:r>
              <a:rPr dirty="0" sz="3200" spc="-1115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15" i="1">
                <a:solidFill>
                  <a:srgbClr val="01A54A"/>
                </a:solidFill>
                <a:latin typeface="Verdana"/>
                <a:cs typeface="Verdana"/>
              </a:rPr>
              <a:t>la</a:t>
            </a:r>
            <a:r>
              <a:rPr dirty="0" sz="3200" spc="-200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120" i="1">
                <a:solidFill>
                  <a:srgbClr val="01A54A"/>
                </a:solidFill>
                <a:latin typeface="Verdana"/>
                <a:cs typeface="Verdana"/>
              </a:rPr>
              <a:t>explicación</a:t>
            </a:r>
            <a:r>
              <a:rPr dirty="0" sz="3200" spc="-195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125" i="1">
                <a:solidFill>
                  <a:srgbClr val="01A54A"/>
                </a:solidFill>
                <a:latin typeface="Verdana"/>
                <a:cs typeface="Verdana"/>
              </a:rPr>
              <a:t>de</a:t>
            </a:r>
            <a:r>
              <a:rPr dirty="0" sz="3200" spc="-195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15" i="1">
                <a:solidFill>
                  <a:srgbClr val="01A54A"/>
                </a:solidFill>
                <a:latin typeface="Verdana"/>
                <a:cs typeface="Verdana"/>
              </a:rPr>
              <a:t>las</a:t>
            </a:r>
            <a:r>
              <a:rPr dirty="0" sz="3200" spc="-200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-5" i="1">
                <a:solidFill>
                  <a:srgbClr val="01A54A"/>
                </a:solidFill>
                <a:latin typeface="Verdana"/>
                <a:cs typeface="Verdana"/>
              </a:rPr>
              <a:t>cajas</a:t>
            </a:r>
            <a:r>
              <a:rPr dirty="0" sz="3200" spc="-195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95" i="1">
                <a:solidFill>
                  <a:srgbClr val="01A54A"/>
                </a:solidFill>
                <a:latin typeface="Verdana"/>
                <a:cs typeface="Verdana"/>
              </a:rPr>
              <a:t>blancas</a:t>
            </a:r>
            <a:r>
              <a:rPr dirty="0" sz="3200" spc="-195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235" i="1">
                <a:solidFill>
                  <a:srgbClr val="01A54A"/>
                </a:solidFill>
                <a:latin typeface="Verdana"/>
                <a:cs typeface="Verdana"/>
              </a:rPr>
              <a:t>J48</a:t>
            </a:r>
            <a:r>
              <a:rPr dirty="0" sz="3200" spc="-200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-90" i="1">
                <a:solidFill>
                  <a:srgbClr val="01A54A"/>
                </a:solidFill>
                <a:latin typeface="Verdana"/>
                <a:cs typeface="Verdana"/>
              </a:rPr>
              <a:t>y</a:t>
            </a:r>
            <a:r>
              <a:rPr dirty="0" sz="3200" spc="-195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-40" i="1">
                <a:solidFill>
                  <a:srgbClr val="01A54A"/>
                </a:solidFill>
                <a:latin typeface="Verdana"/>
                <a:cs typeface="Verdana"/>
              </a:rPr>
              <a:t>FURIA, </a:t>
            </a:r>
            <a:r>
              <a:rPr dirty="0" sz="3200" spc="-1115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135" i="1">
                <a:solidFill>
                  <a:srgbClr val="01A54A"/>
                </a:solidFill>
                <a:latin typeface="Verdana"/>
                <a:cs typeface="Verdana"/>
              </a:rPr>
              <a:t>cuando </a:t>
            </a:r>
            <a:r>
              <a:rPr dirty="0" sz="3200" i="1">
                <a:solidFill>
                  <a:srgbClr val="01A54A"/>
                </a:solidFill>
                <a:latin typeface="Verdana"/>
                <a:cs typeface="Verdana"/>
              </a:rPr>
              <a:t>hay</a:t>
            </a:r>
            <a:r>
              <a:rPr dirty="0" sz="3200" spc="5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114" i="1">
                <a:solidFill>
                  <a:srgbClr val="01A54A"/>
                </a:solidFill>
                <a:latin typeface="Verdana"/>
                <a:cs typeface="Verdana"/>
              </a:rPr>
              <a:t>consenso </a:t>
            </a:r>
            <a:r>
              <a:rPr dirty="0" sz="3200" spc="170" i="1">
                <a:solidFill>
                  <a:srgbClr val="01A54A"/>
                </a:solidFill>
                <a:latin typeface="Verdana"/>
                <a:cs typeface="Verdana"/>
              </a:rPr>
              <a:t>con </a:t>
            </a:r>
            <a:r>
              <a:rPr dirty="0" sz="3200" spc="15" i="1">
                <a:solidFill>
                  <a:srgbClr val="01A54A"/>
                </a:solidFill>
                <a:latin typeface="Verdana"/>
                <a:cs typeface="Verdana"/>
              </a:rPr>
              <a:t>las</a:t>
            </a:r>
            <a:r>
              <a:rPr dirty="0" sz="3200" spc="20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-5" i="1">
                <a:solidFill>
                  <a:srgbClr val="01A54A"/>
                </a:solidFill>
                <a:latin typeface="Verdana"/>
                <a:cs typeface="Verdana"/>
              </a:rPr>
              <a:t>cajas</a:t>
            </a:r>
            <a:r>
              <a:rPr dirty="0" sz="3200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50" i="1">
                <a:solidFill>
                  <a:srgbClr val="01A54A"/>
                </a:solidFill>
                <a:latin typeface="Verdana"/>
                <a:cs typeface="Verdana"/>
              </a:rPr>
              <a:t>negras </a:t>
            </a:r>
            <a:r>
              <a:rPr dirty="0" sz="3200" spc="55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305" i="1">
                <a:solidFill>
                  <a:srgbClr val="01A54A"/>
                </a:solidFill>
                <a:latin typeface="Verdana"/>
                <a:cs typeface="Verdana"/>
              </a:rPr>
              <a:t>c</a:t>
            </a:r>
            <a:r>
              <a:rPr dirty="0" sz="3200" spc="175" i="1">
                <a:solidFill>
                  <a:srgbClr val="01A54A"/>
                </a:solidFill>
                <a:latin typeface="Verdana"/>
                <a:cs typeface="Verdana"/>
              </a:rPr>
              <a:t>o</a:t>
            </a:r>
            <a:r>
              <a:rPr dirty="0" sz="3200" spc="-5" i="1">
                <a:solidFill>
                  <a:srgbClr val="01A54A"/>
                </a:solidFill>
                <a:latin typeface="Verdana"/>
                <a:cs typeface="Verdana"/>
              </a:rPr>
              <a:t>m</a:t>
            </a:r>
            <a:r>
              <a:rPr dirty="0" sz="3200" spc="100" i="1">
                <a:solidFill>
                  <a:srgbClr val="01A54A"/>
                </a:solidFill>
                <a:latin typeface="Verdana"/>
                <a:cs typeface="Verdana"/>
              </a:rPr>
              <a:t>o</a:t>
            </a:r>
            <a:r>
              <a:rPr dirty="0" sz="3200" spc="-440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-15" i="1">
                <a:solidFill>
                  <a:srgbClr val="01A54A"/>
                </a:solidFill>
                <a:latin typeface="Verdana"/>
                <a:cs typeface="Verdana"/>
              </a:rPr>
              <a:t>R</a:t>
            </a:r>
            <a:r>
              <a:rPr dirty="0" sz="3200" spc="-20" i="1">
                <a:solidFill>
                  <a:srgbClr val="01A54A"/>
                </a:solidFill>
                <a:latin typeface="Verdana"/>
                <a:cs typeface="Verdana"/>
              </a:rPr>
              <a:t>a</a:t>
            </a:r>
            <a:r>
              <a:rPr dirty="0" sz="3200" spc="110" i="1">
                <a:solidFill>
                  <a:srgbClr val="01A54A"/>
                </a:solidFill>
                <a:latin typeface="Verdana"/>
                <a:cs typeface="Verdana"/>
              </a:rPr>
              <a:t>n</a:t>
            </a:r>
            <a:r>
              <a:rPr dirty="0" sz="3200" spc="229" i="1">
                <a:solidFill>
                  <a:srgbClr val="01A54A"/>
                </a:solidFill>
                <a:latin typeface="Verdana"/>
                <a:cs typeface="Verdana"/>
              </a:rPr>
              <a:t>d</a:t>
            </a:r>
            <a:r>
              <a:rPr dirty="0" sz="3200" spc="175" i="1">
                <a:solidFill>
                  <a:srgbClr val="01A54A"/>
                </a:solidFill>
                <a:latin typeface="Verdana"/>
                <a:cs typeface="Verdana"/>
              </a:rPr>
              <a:t>o</a:t>
            </a:r>
            <a:r>
              <a:rPr dirty="0" sz="3200" spc="-5" i="1">
                <a:solidFill>
                  <a:srgbClr val="01A54A"/>
                </a:solidFill>
                <a:latin typeface="Verdana"/>
                <a:cs typeface="Verdana"/>
              </a:rPr>
              <a:t>m</a:t>
            </a:r>
            <a:r>
              <a:rPr dirty="0" sz="3200" spc="195" i="1">
                <a:solidFill>
                  <a:srgbClr val="01A54A"/>
                </a:solidFill>
                <a:latin typeface="Verdana"/>
                <a:cs typeface="Verdana"/>
              </a:rPr>
              <a:t>F</a:t>
            </a:r>
            <a:r>
              <a:rPr dirty="0" sz="3200" spc="175" i="1">
                <a:solidFill>
                  <a:srgbClr val="01A54A"/>
                </a:solidFill>
                <a:latin typeface="Verdana"/>
                <a:cs typeface="Verdana"/>
              </a:rPr>
              <a:t>o</a:t>
            </a:r>
            <a:r>
              <a:rPr dirty="0" sz="3200" spc="-50" i="1">
                <a:solidFill>
                  <a:srgbClr val="01A54A"/>
                </a:solidFill>
                <a:latin typeface="Verdana"/>
                <a:cs typeface="Verdana"/>
              </a:rPr>
              <a:t>r</a:t>
            </a:r>
            <a:r>
              <a:rPr dirty="0" sz="3200" spc="90" i="1">
                <a:solidFill>
                  <a:srgbClr val="01A54A"/>
                </a:solidFill>
                <a:latin typeface="Verdana"/>
                <a:cs typeface="Verdana"/>
              </a:rPr>
              <a:t>e</a:t>
            </a:r>
            <a:r>
              <a:rPr dirty="0" sz="3200" spc="20" i="1">
                <a:solidFill>
                  <a:srgbClr val="01A54A"/>
                </a:solidFill>
                <a:latin typeface="Verdana"/>
                <a:cs typeface="Verdana"/>
              </a:rPr>
              <a:t>s</a:t>
            </a:r>
            <a:r>
              <a:rPr dirty="0" sz="3200" spc="-15" i="1">
                <a:solidFill>
                  <a:srgbClr val="01A54A"/>
                </a:solidFill>
                <a:latin typeface="Verdana"/>
                <a:cs typeface="Verdana"/>
              </a:rPr>
              <a:t>t</a:t>
            </a:r>
            <a:r>
              <a:rPr dirty="0" sz="3200" spc="-300" i="1">
                <a:solidFill>
                  <a:srgbClr val="01A54A"/>
                </a:solidFill>
                <a:latin typeface="Verdana"/>
                <a:cs typeface="Verdana"/>
              </a:rPr>
              <a:t>,</a:t>
            </a:r>
            <a:r>
              <a:rPr dirty="0" sz="3200" spc="-440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100" i="1">
                <a:solidFill>
                  <a:srgbClr val="01A54A"/>
                </a:solidFill>
                <a:latin typeface="Verdana"/>
                <a:cs typeface="Verdana"/>
              </a:rPr>
              <a:t>o</a:t>
            </a:r>
            <a:r>
              <a:rPr dirty="0" sz="3200" spc="-440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305" i="1">
                <a:solidFill>
                  <a:srgbClr val="01A54A"/>
                </a:solidFill>
                <a:latin typeface="Verdana"/>
                <a:cs typeface="Verdana"/>
              </a:rPr>
              <a:t>c</a:t>
            </a:r>
            <a:r>
              <a:rPr dirty="0" sz="3200" spc="95" i="1">
                <a:solidFill>
                  <a:srgbClr val="01A54A"/>
                </a:solidFill>
                <a:latin typeface="Verdana"/>
                <a:cs typeface="Verdana"/>
              </a:rPr>
              <a:t>u</a:t>
            </a:r>
            <a:r>
              <a:rPr dirty="0" sz="3200" spc="-20" i="1">
                <a:solidFill>
                  <a:srgbClr val="01A54A"/>
                </a:solidFill>
                <a:latin typeface="Verdana"/>
                <a:cs typeface="Verdana"/>
              </a:rPr>
              <a:t>a</a:t>
            </a:r>
            <a:r>
              <a:rPr dirty="0" sz="3200" spc="110" i="1">
                <a:solidFill>
                  <a:srgbClr val="01A54A"/>
                </a:solidFill>
                <a:latin typeface="Verdana"/>
                <a:cs typeface="Verdana"/>
              </a:rPr>
              <a:t>n</a:t>
            </a:r>
            <a:r>
              <a:rPr dirty="0" sz="3200" spc="229" i="1">
                <a:solidFill>
                  <a:srgbClr val="01A54A"/>
                </a:solidFill>
                <a:latin typeface="Verdana"/>
                <a:cs typeface="Verdana"/>
              </a:rPr>
              <a:t>d</a:t>
            </a:r>
            <a:r>
              <a:rPr dirty="0" sz="3200" spc="100" i="1">
                <a:solidFill>
                  <a:srgbClr val="01A54A"/>
                </a:solidFill>
                <a:latin typeface="Verdana"/>
                <a:cs typeface="Verdana"/>
              </a:rPr>
              <a:t>o</a:t>
            </a:r>
            <a:r>
              <a:rPr dirty="0" sz="3200" spc="-440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125" i="1">
                <a:solidFill>
                  <a:srgbClr val="01A54A"/>
                </a:solidFill>
                <a:latin typeface="Verdana"/>
                <a:cs typeface="Verdana"/>
              </a:rPr>
              <a:t>l</a:t>
            </a:r>
            <a:r>
              <a:rPr dirty="0" sz="3200" spc="175" i="1">
                <a:solidFill>
                  <a:srgbClr val="01A54A"/>
                </a:solidFill>
                <a:latin typeface="Verdana"/>
                <a:cs typeface="Verdana"/>
              </a:rPr>
              <a:t>o</a:t>
            </a:r>
            <a:r>
              <a:rPr dirty="0" sz="3200" spc="-55" i="1">
                <a:solidFill>
                  <a:srgbClr val="01A54A"/>
                </a:solidFill>
                <a:latin typeface="Verdana"/>
                <a:cs typeface="Verdana"/>
              </a:rPr>
              <a:t>s</a:t>
            </a:r>
            <a:r>
              <a:rPr dirty="0" sz="3200" spc="-440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35" i="1">
                <a:solidFill>
                  <a:srgbClr val="01A54A"/>
                </a:solidFill>
                <a:latin typeface="Verdana"/>
                <a:cs typeface="Verdana"/>
              </a:rPr>
              <a:t>3</a:t>
            </a:r>
            <a:r>
              <a:rPr dirty="0" sz="3200" spc="-440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3200" spc="305" i="1">
                <a:solidFill>
                  <a:srgbClr val="01A54A"/>
                </a:solidFill>
                <a:latin typeface="Verdana"/>
                <a:cs typeface="Verdana"/>
              </a:rPr>
              <a:t>c</a:t>
            </a:r>
            <a:r>
              <a:rPr dirty="0" sz="3200" spc="175" i="1">
                <a:solidFill>
                  <a:srgbClr val="01A54A"/>
                </a:solidFill>
                <a:latin typeface="Verdana"/>
                <a:cs typeface="Verdana"/>
              </a:rPr>
              <a:t>o</a:t>
            </a:r>
            <a:r>
              <a:rPr dirty="0" sz="3200" spc="75" i="1">
                <a:solidFill>
                  <a:srgbClr val="01A54A"/>
                </a:solidFill>
                <a:latin typeface="Verdana"/>
                <a:cs typeface="Verdana"/>
              </a:rPr>
              <a:t>i</a:t>
            </a:r>
            <a:r>
              <a:rPr dirty="0" sz="3200" spc="110" i="1">
                <a:solidFill>
                  <a:srgbClr val="01A54A"/>
                </a:solidFill>
                <a:latin typeface="Verdana"/>
                <a:cs typeface="Verdana"/>
              </a:rPr>
              <a:t>n</a:t>
            </a:r>
            <a:r>
              <a:rPr dirty="0" sz="3200" spc="305" i="1">
                <a:solidFill>
                  <a:srgbClr val="01A54A"/>
                </a:solidFill>
                <a:latin typeface="Verdana"/>
                <a:cs typeface="Verdana"/>
              </a:rPr>
              <a:t>c</a:t>
            </a:r>
            <a:r>
              <a:rPr dirty="0" sz="3200" spc="75" i="1">
                <a:solidFill>
                  <a:srgbClr val="01A54A"/>
                </a:solidFill>
                <a:latin typeface="Verdana"/>
                <a:cs typeface="Verdana"/>
              </a:rPr>
              <a:t>i</a:t>
            </a:r>
            <a:r>
              <a:rPr dirty="0" sz="3200" spc="229" i="1">
                <a:solidFill>
                  <a:srgbClr val="01A54A"/>
                </a:solidFill>
                <a:latin typeface="Verdana"/>
                <a:cs typeface="Verdana"/>
              </a:rPr>
              <a:t>d</a:t>
            </a:r>
            <a:r>
              <a:rPr dirty="0" sz="3200" spc="-20" i="1">
                <a:solidFill>
                  <a:srgbClr val="01A54A"/>
                </a:solidFill>
                <a:latin typeface="Verdana"/>
                <a:cs typeface="Verdana"/>
              </a:rPr>
              <a:t>a</a:t>
            </a:r>
            <a:r>
              <a:rPr dirty="0" sz="3200" spc="110" i="1">
                <a:solidFill>
                  <a:srgbClr val="01A54A"/>
                </a:solidFill>
                <a:latin typeface="Verdana"/>
                <a:cs typeface="Verdana"/>
              </a:rPr>
              <a:t>n</a:t>
            </a:r>
            <a:r>
              <a:rPr dirty="0" sz="3200" spc="-300" i="1">
                <a:solidFill>
                  <a:srgbClr val="01A54A"/>
                </a:solidFill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9169" y="4606024"/>
            <a:ext cx="4924425" cy="901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750" spc="65" b="1">
                <a:solidFill>
                  <a:srgbClr val="FAFAFA"/>
                </a:solidFill>
                <a:latin typeface="Arial"/>
                <a:cs typeface="Arial"/>
              </a:rPr>
              <a:t>Conclusiones</a:t>
            </a:r>
            <a:endParaRPr sz="575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99116" y="1036790"/>
            <a:ext cx="9924705" cy="251837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147079" y="1444004"/>
            <a:ext cx="2551430" cy="48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3255" algn="l"/>
              </a:tabLst>
            </a:pPr>
            <a:r>
              <a:rPr dirty="0" sz="3000" spc="55" i="1">
                <a:solidFill>
                  <a:srgbClr val="FAFAFA"/>
                </a:solidFill>
                <a:latin typeface="Verdana"/>
                <a:cs typeface="Verdana"/>
              </a:rPr>
              <a:t>El	</a:t>
            </a:r>
            <a:r>
              <a:rPr dirty="0" sz="3000" spc="60" i="1">
                <a:solidFill>
                  <a:srgbClr val="FAFAFA"/>
                </a:solidFill>
                <a:latin typeface="Verdana"/>
                <a:cs typeface="Verdana"/>
              </a:rPr>
              <a:t>algoritmo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42876" y="1444004"/>
            <a:ext cx="5133975" cy="48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28065" algn="l"/>
                <a:tab pos="3016250" algn="l"/>
                <a:tab pos="4010025" algn="l"/>
              </a:tabLst>
            </a:pPr>
            <a:r>
              <a:rPr dirty="0" sz="3000" spc="210" i="1">
                <a:solidFill>
                  <a:srgbClr val="FAFAFA"/>
                </a:solidFill>
                <a:latin typeface="Verdana"/>
                <a:cs typeface="Verdana"/>
              </a:rPr>
              <a:t>q</a:t>
            </a:r>
            <a:r>
              <a:rPr dirty="0" sz="3000" spc="80" i="1">
                <a:solidFill>
                  <a:srgbClr val="FAFAFA"/>
                </a:solidFill>
                <a:latin typeface="Verdana"/>
                <a:cs typeface="Verdana"/>
              </a:rPr>
              <a:t>u</a:t>
            </a:r>
            <a:r>
              <a:rPr dirty="0" sz="3000" spc="10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000" i="1">
                <a:solidFill>
                  <a:srgbClr val="FAFAFA"/>
                </a:solidFill>
                <a:latin typeface="Verdana"/>
                <a:cs typeface="Verdana"/>
              </a:rPr>
              <a:t>	</a:t>
            </a:r>
            <a:r>
              <a:rPr dirty="0" sz="3000" spc="215" i="1">
                <a:solidFill>
                  <a:srgbClr val="FAFAFA"/>
                </a:solidFill>
                <a:latin typeface="Verdana"/>
                <a:cs typeface="Verdana"/>
              </a:rPr>
              <a:t>p</a:t>
            </a:r>
            <a:r>
              <a:rPr dirty="0" sz="3000" spc="-55" i="1">
                <a:solidFill>
                  <a:srgbClr val="FAFAFA"/>
                </a:solidFill>
                <a:latin typeface="Verdana"/>
                <a:cs typeface="Verdana"/>
              </a:rPr>
              <a:t>r</a:t>
            </a:r>
            <a:r>
              <a:rPr dirty="0" sz="3000" spc="80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000" spc="10" i="1">
                <a:solidFill>
                  <a:srgbClr val="FAFAFA"/>
                </a:solidFill>
                <a:latin typeface="Verdana"/>
                <a:cs typeface="Verdana"/>
              </a:rPr>
              <a:t>s</a:t>
            </a:r>
            <a:r>
              <a:rPr dirty="0" sz="3000" spc="80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000" spc="95" i="1">
                <a:solidFill>
                  <a:srgbClr val="FAFAFA"/>
                </a:solidFill>
                <a:latin typeface="Verdana"/>
                <a:cs typeface="Verdana"/>
              </a:rPr>
              <a:t>n</a:t>
            </a:r>
            <a:r>
              <a:rPr dirty="0" sz="3000" spc="-15" i="1">
                <a:solidFill>
                  <a:srgbClr val="FAFAFA"/>
                </a:solidFill>
                <a:latin typeface="Verdana"/>
                <a:cs typeface="Verdana"/>
              </a:rPr>
              <a:t>t</a:t>
            </a:r>
            <a:r>
              <a:rPr dirty="0" sz="3000" spc="-95" i="1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000" i="1">
                <a:solidFill>
                  <a:srgbClr val="FAFAFA"/>
                </a:solidFill>
                <a:latin typeface="Verdana"/>
                <a:cs typeface="Verdana"/>
              </a:rPr>
              <a:t>	</a:t>
            </a:r>
            <a:r>
              <a:rPr dirty="0" sz="3000" spc="80" i="1">
                <a:solidFill>
                  <a:srgbClr val="FAFAFA"/>
                </a:solidFill>
                <a:latin typeface="Verdana"/>
                <a:cs typeface="Verdana"/>
              </a:rPr>
              <a:t>u</a:t>
            </a:r>
            <a:r>
              <a:rPr dirty="0" sz="3000" spc="95" i="1">
                <a:solidFill>
                  <a:srgbClr val="FAFAFA"/>
                </a:solidFill>
                <a:latin typeface="Verdana"/>
                <a:cs typeface="Verdana"/>
              </a:rPr>
              <a:t>n</a:t>
            </a:r>
            <a:r>
              <a:rPr dirty="0" sz="3000" spc="-95" i="1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000" i="1">
                <a:solidFill>
                  <a:srgbClr val="FAFAFA"/>
                </a:solidFill>
                <a:latin typeface="Verdana"/>
                <a:cs typeface="Verdana"/>
              </a:rPr>
              <a:t>	</a:t>
            </a:r>
            <a:r>
              <a:rPr dirty="0" sz="3000" spc="-15" i="1">
                <a:solidFill>
                  <a:srgbClr val="FAFAFA"/>
                </a:solidFill>
                <a:latin typeface="Verdana"/>
                <a:cs typeface="Verdana"/>
              </a:rPr>
              <a:t>m</a:t>
            </a:r>
            <a:r>
              <a:rPr dirty="0" sz="3000" spc="80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000" spc="-220" i="1">
                <a:solidFill>
                  <a:srgbClr val="FAFAFA"/>
                </a:solidFill>
                <a:latin typeface="Verdana"/>
                <a:cs typeface="Verdana"/>
              </a:rPr>
              <a:t>j</a:t>
            </a:r>
            <a:r>
              <a:rPr dirty="0" sz="3000" spc="155" i="1">
                <a:solidFill>
                  <a:srgbClr val="FAFAFA"/>
                </a:solidFill>
                <a:latin typeface="Verdana"/>
                <a:cs typeface="Verdana"/>
              </a:rPr>
              <a:t>o</a:t>
            </a:r>
            <a:r>
              <a:rPr dirty="0" sz="3000" spc="-125" i="1">
                <a:solidFill>
                  <a:srgbClr val="FAFAFA"/>
                </a:solidFill>
                <a:latin typeface="Verdana"/>
                <a:cs typeface="Verdana"/>
              </a:rPr>
              <a:t>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47079" y="1844054"/>
            <a:ext cx="8854440" cy="273558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just" marL="12700" marR="920750">
              <a:lnSpc>
                <a:spcPts val="3150"/>
              </a:lnSpc>
              <a:spcBef>
                <a:spcPts val="585"/>
              </a:spcBef>
            </a:pPr>
            <a:r>
              <a:rPr dirty="0" sz="3000" spc="90" i="1">
                <a:solidFill>
                  <a:srgbClr val="FAFAFA"/>
                </a:solidFill>
                <a:latin typeface="Verdana"/>
                <a:cs typeface="Verdana"/>
              </a:rPr>
              <a:t>resolución </a:t>
            </a:r>
            <a:r>
              <a:rPr dirty="0" sz="3000" spc="50" i="1">
                <a:solidFill>
                  <a:srgbClr val="FAFAFA"/>
                </a:solidFill>
                <a:latin typeface="Verdana"/>
                <a:cs typeface="Verdana"/>
              </a:rPr>
              <a:t>en </a:t>
            </a:r>
            <a:r>
              <a:rPr dirty="0" sz="3000" spc="10" i="1">
                <a:solidFill>
                  <a:srgbClr val="FAFAFA"/>
                </a:solidFill>
                <a:latin typeface="Verdana"/>
                <a:cs typeface="Verdana"/>
              </a:rPr>
              <a:t>las </a:t>
            </a:r>
            <a:r>
              <a:rPr dirty="0" sz="3000" spc="30" i="1">
                <a:solidFill>
                  <a:srgbClr val="FAFAFA"/>
                </a:solidFill>
                <a:latin typeface="Verdana"/>
                <a:cs typeface="Verdana"/>
              </a:rPr>
              <a:t>métricas </a:t>
            </a:r>
            <a:r>
              <a:rPr dirty="0" sz="3000" spc="110" i="1">
                <a:solidFill>
                  <a:srgbClr val="FAFAFA"/>
                </a:solidFill>
                <a:latin typeface="Verdana"/>
                <a:cs typeface="Verdana"/>
              </a:rPr>
              <a:t>de </a:t>
            </a:r>
            <a:r>
              <a:rPr dirty="0" sz="3000" spc="95" i="1">
                <a:solidFill>
                  <a:srgbClr val="FAFAFA"/>
                </a:solidFill>
                <a:latin typeface="Verdana"/>
                <a:cs typeface="Verdana"/>
              </a:rPr>
              <a:t>precisión </a:t>
            </a:r>
            <a:r>
              <a:rPr dirty="0" sz="3000" spc="100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000" spc="10" i="1">
                <a:solidFill>
                  <a:srgbClr val="FAFAFA"/>
                </a:solidFill>
                <a:latin typeface="Verdana"/>
                <a:cs typeface="Verdana"/>
              </a:rPr>
              <a:t>es</a:t>
            </a:r>
            <a:r>
              <a:rPr dirty="0" sz="3000" spc="1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000" spc="55" i="1">
                <a:solidFill>
                  <a:srgbClr val="FAFAFA"/>
                </a:solidFill>
                <a:latin typeface="Verdana"/>
                <a:cs typeface="Verdana"/>
              </a:rPr>
              <a:t>RandomForest</a:t>
            </a:r>
            <a:r>
              <a:rPr dirty="0" sz="3000" spc="60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000" spc="155" i="1">
                <a:solidFill>
                  <a:srgbClr val="FAFAFA"/>
                </a:solidFill>
                <a:latin typeface="Verdana"/>
                <a:cs typeface="Verdana"/>
              </a:rPr>
              <a:t>con </a:t>
            </a:r>
            <a:r>
              <a:rPr dirty="0" sz="3000" spc="55" i="1">
                <a:solidFill>
                  <a:srgbClr val="FAFAFA"/>
                </a:solidFill>
                <a:latin typeface="Verdana"/>
                <a:cs typeface="Verdana"/>
              </a:rPr>
              <a:t>un</a:t>
            </a:r>
            <a:r>
              <a:rPr dirty="0" sz="3000" spc="60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000" spc="30" i="1">
                <a:solidFill>
                  <a:srgbClr val="FAFAFA"/>
                </a:solidFill>
                <a:latin typeface="Verdana"/>
                <a:cs typeface="Verdana"/>
              </a:rPr>
              <a:t>77,14</a:t>
            </a:r>
            <a:r>
              <a:rPr dirty="0" sz="2700" spc="30" i="1">
                <a:solidFill>
                  <a:srgbClr val="FAFAFA"/>
                </a:solidFill>
                <a:latin typeface="Arial"/>
                <a:cs typeface="Arial"/>
              </a:rPr>
              <a:t>%</a:t>
            </a:r>
            <a:r>
              <a:rPr dirty="0" sz="2700" spc="35" i="1">
                <a:solidFill>
                  <a:srgbClr val="FAFAFA"/>
                </a:solidFill>
                <a:latin typeface="Arial"/>
                <a:cs typeface="Arial"/>
              </a:rPr>
              <a:t> </a:t>
            </a:r>
            <a:r>
              <a:rPr dirty="0" sz="3000" spc="110" i="1">
                <a:solidFill>
                  <a:srgbClr val="FAFAFA"/>
                </a:solidFill>
                <a:latin typeface="Verdana"/>
                <a:cs typeface="Verdana"/>
              </a:rPr>
              <a:t>de </a:t>
            </a:r>
            <a:r>
              <a:rPr dirty="0" sz="3000" spc="114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000" spc="55" i="1">
                <a:solidFill>
                  <a:srgbClr val="FAFAFA"/>
                </a:solidFill>
                <a:latin typeface="Verdana"/>
                <a:cs typeface="Verdana"/>
              </a:rPr>
              <a:t>efectividad.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000" spc="90" i="1">
                <a:solidFill>
                  <a:srgbClr val="FAFAFA"/>
                </a:solidFill>
                <a:latin typeface="Verdana"/>
                <a:cs typeface="Verdana"/>
              </a:rPr>
              <a:t>Algoritmos</a:t>
            </a:r>
            <a:r>
              <a:rPr dirty="0" sz="3000" spc="8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000" spc="150" i="1">
                <a:solidFill>
                  <a:srgbClr val="FAFAFA"/>
                </a:solidFill>
                <a:latin typeface="Verdana"/>
                <a:cs typeface="Verdana"/>
              </a:rPr>
              <a:t>como</a:t>
            </a:r>
            <a:r>
              <a:rPr dirty="0" sz="3000" spc="90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000" spc="125" i="1">
                <a:solidFill>
                  <a:srgbClr val="FAFAFA"/>
                </a:solidFill>
                <a:latin typeface="Verdana"/>
                <a:cs typeface="Verdana"/>
              </a:rPr>
              <a:t>J48,</a:t>
            </a:r>
            <a:r>
              <a:rPr dirty="0" sz="3000" spc="90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000" spc="70" i="1">
                <a:solidFill>
                  <a:srgbClr val="FAFAFA"/>
                </a:solidFill>
                <a:latin typeface="Verdana"/>
                <a:cs typeface="Verdana"/>
              </a:rPr>
              <a:t>tienen</a:t>
            </a:r>
            <a:r>
              <a:rPr dirty="0" sz="3000" spc="8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000" spc="50" i="1">
                <a:solidFill>
                  <a:srgbClr val="FAFAFA"/>
                </a:solidFill>
                <a:latin typeface="Verdana"/>
                <a:cs typeface="Verdana"/>
              </a:rPr>
              <a:t>una</a:t>
            </a:r>
            <a:r>
              <a:rPr dirty="0" sz="3000" spc="90" i="1">
                <a:solidFill>
                  <a:srgbClr val="FAFAFA"/>
                </a:solidFill>
                <a:latin typeface="Verdana"/>
                <a:cs typeface="Verdana"/>
              </a:rPr>
              <a:t> diferencia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7110" y="645098"/>
            <a:ext cx="17780000" cy="9001125"/>
            <a:chOff x="507110" y="645098"/>
            <a:chExt cx="17780000" cy="9001125"/>
          </a:xfrm>
        </p:grpSpPr>
        <p:sp>
          <p:nvSpPr>
            <p:cNvPr id="3" name="object 3"/>
            <p:cNvSpPr/>
            <p:nvPr/>
          </p:nvSpPr>
          <p:spPr>
            <a:xfrm>
              <a:off x="11943965" y="1028700"/>
              <a:ext cx="5314950" cy="3267075"/>
            </a:xfrm>
            <a:custGeom>
              <a:avLst/>
              <a:gdLst/>
              <a:ahLst/>
              <a:cxnLst/>
              <a:rect l="l" t="t" r="r" b="b"/>
              <a:pathLst>
                <a:path w="5314950" h="3267075">
                  <a:moveTo>
                    <a:pt x="5125124" y="3267074"/>
                  </a:moveTo>
                  <a:lnTo>
                    <a:pt x="189738" y="3267074"/>
                  </a:lnTo>
                  <a:lnTo>
                    <a:pt x="139381" y="3260287"/>
                  </a:lnTo>
                  <a:lnTo>
                    <a:pt x="94080" y="3241142"/>
                  </a:lnTo>
                  <a:lnTo>
                    <a:pt x="55663" y="3211466"/>
                  </a:lnTo>
                  <a:lnTo>
                    <a:pt x="25958" y="3173087"/>
                  </a:lnTo>
                  <a:lnTo>
                    <a:pt x="6794" y="3127831"/>
                  </a:lnTo>
                  <a:lnTo>
                    <a:pt x="0" y="3077524"/>
                  </a:lnTo>
                  <a:lnTo>
                    <a:pt x="0" y="189550"/>
                  </a:lnTo>
                  <a:lnTo>
                    <a:pt x="6794" y="139243"/>
                  </a:lnTo>
                  <a:lnTo>
                    <a:pt x="25958" y="93987"/>
                  </a:lnTo>
                  <a:lnTo>
                    <a:pt x="55663" y="55607"/>
                  </a:lnTo>
                  <a:lnTo>
                    <a:pt x="94080" y="25932"/>
                  </a:lnTo>
                  <a:lnTo>
                    <a:pt x="139381" y="6787"/>
                  </a:lnTo>
                  <a:lnTo>
                    <a:pt x="189738" y="0"/>
                  </a:lnTo>
                  <a:lnTo>
                    <a:pt x="5125124" y="0"/>
                  </a:lnTo>
                  <a:lnTo>
                    <a:pt x="5175481" y="6787"/>
                  </a:lnTo>
                  <a:lnTo>
                    <a:pt x="5220783" y="25932"/>
                  </a:lnTo>
                  <a:lnTo>
                    <a:pt x="5259200" y="55607"/>
                  </a:lnTo>
                  <a:lnTo>
                    <a:pt x="5288905" y="93987"/>
                  </a:lnTo>
                  <a:lnTo>
                    <a:pt x="5308069" y="139243"/>
                  </a:lnTo>
                  <a:lnTo>
                    <a:pt x="5314863" y="189550"/>
                  </a:lnTo>
                  <a:lnTo>
                    <a:pt x="5314863" y="3077524"/>
                  </a:lnTo>
                  <a:lnTo>
                    <a:pt x="5308069" y="3127831"/>
                  </a:lnTo>
                  <a:lnTo>
                    <a:pt x="5288905" y="3173087"/>
                  </a:lnTo>
                  <a:lnTo>
                    <a:pt x="5259200" y="3211466"/>
                  </a:lnTo>
                  <a:lnTo>
                    <a:pt x="5220783" y="3241142"/>
                  </a:lnTo>
                  <a:lnTo>
                    <a:pt x="5175481" y="3260287"/>
                  </a:lnTo>
                  <a:lnTo>
                    <a:pt x="5125124" y="3267074"/>
                  </a:lnTo>
                  <a:close/>
                </a:path>
              </a:pathLst>
            </a:custGeom>
            <a:solidFill>
              <a:srgbClr val="01A5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00151" y="1158071"/>
              <a:ext cx="5010149" cy="29813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28901" y="3712835"/>
              <a:ext cx="7658098" cy="15144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1614" y="2761579"/>
              <a:ext cx="2979045" cy="29790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1263" y="645098"/>
              <a:ext cx="9010649" cy="90011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3963" y="2268197"/>
              <a:ext cx="6305549" cy="57530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110" y="4084027"/>
              <a:ext cx="4314824" cy="8572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25841" y="1764087"/>
              <a:ext cx="2971800" cy="3058160"/>
            </a:xfrm>
            <a:custGeom>
              <a:avLst/>
              <a:gdLst/>
              <a:ahLst/>
              <a:cxnLst/>
              <a:rect l="l" t="t" r="r" b="b"/>
              <a:pathLst>
                <a:path w="2971800" h="3058160">
                  <a:moveTo>
                    <a:pt x="2287438" y="3057593"/>
                  </a:moveTo>
                  <a:lnTo>
                    <a:pt x="11938" y="2751510"/>
                  </a:lnTo>
                  <a:lnTo>
                    <a:pt x="0" y="428830"/>
                  </a:lnTo>
                  <a:lnTo>
                    <a:pt x="827349" y="0"/>
                  </a:lnTo>
                  <a:lnTo>
                    <a:pt x="2971348" y="178354"/>
                  </a:lnTo>
                  <a:lnTo>
                    <a:pt x="2848273" y="2334139"/>
                  </a:lnTo>
                  <a:lnTo>
                    <a:pt x="2287438" y="3057593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25841" y="1764087"/>
              <a:ext cx="2971800" cy="650240"/>
            </a:xfrm>
            <a:custGeom>
              <a:avLst/>
              <a:gdLst/>
              <a:ahLst/>
              <a:cxnLst/>
              <a:rect l="l" t="t" r="r" b="b"/>
              <a:pathLst>
                <a:path w="2971800" h="650239">
                  <a:moveTo>
                    <a:pt x="2396976" y="649884"/>
                  </a:moveTo>
                  <a:lnTo>
                    <a:pt x="0" y="428830"/>
                  </a:lnTo>
                  <a:lnTo>
                    <a:pt x="827349" y="0"/>
                  </a:lnTo>
                  <a:lnTo>
                    <a:pt x="2971348" y="178354"/>
                  </a:lnTo>
                  <a:lnTo>
                    <a:pt x="2396976" y="649884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25841" y="2192917"/>
              <a:ext cx="2397125" cy="2628900"/>
            </a:xfrm>
            <a:custGeom>
              <a:avLst/>
              <a:gdLst/>
              <a:ahLst/>
              <a:cxnLst/>
              <a:rect l="l" t="t" r="r" b="b"/>
              <a:pathLst>
                <a:path w="2397125" h="2628900">
                  <a:moveTo>
                    <a:pt x="2287438" y="2628811"/>
                  </a:moveTo>
                  <a:lnTo>
                    <a:pt x="11938" y="2322679"/>
                  </a:lnTo>
                  <a:lnTo>
                    <a:pt x="0" y="0"/>
                  </a:lnTo>
                  <a:lnTo>
                    <a:pt x="2396976" y="221126"/>
                  </a:lnTo>
                  <a:lnTo>
                    <a:pt x="2287438" y="2628811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110" y="8317342"/>
              <a:ext cx="4762499" cy="9429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55873" y="6195636"/>
              <a:ext cx="2819400" cy="2905760"/>
            </a:xfrm>
            <a:custGeom>
              <a:avLst/>
              <a:gdLst/>
              <a:ahLst/>
              <a:cxnLst/>
              <a:rect l="l" t="t" r="r" b="b"/>
              <a:pathLst>
                <a:path w="2819400" h="2905759">
                  <a:moveTo>
                    <a:pt x="2170280" y="2905190"/>
                  </a:moveTo>
                  <a:lnTo>
                    <a:pt x="11327" y="2614363"/>
                  </a:lnTo>
                  <a:lnTo>
                    <a:pt x="0" y="407455"/>
                  </a:lnTo>
                  <a:lnTo>
                    <a:pt x="784974" y="0"/>
                  </a:lnTo>
                  <a:lnTo>
                    <a:pt x="2819161" y="169464"/>
                  </a:lnTo>
                  <a:lnTo>
                    <a:pt x="2702390" y="2217796"/>
                  </a:lnTo>
                  <a:lnTo>
                    <a:pt x="2170280" y="2905190"/>
                  </a:lnTo>
                  <a:close/>
                </a:path>
              </a:pathLst>
            </a:custGeom>
            <a:solidFill>
              <a:srgbClr val="EC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55873" y="6195636"/>
              <a:ext cx="2819400" cy="617855"/>
            </a:xfrm>
            <a:custGeom>
              <a:avLst/>
              <a:gdLst/>
              <a:ahLst/>
              <a:cxnLst/>
              <a:rect l="l" t="t" r="r" b="b"/>
              <a:pathLst>
                <a:path w="2819400" h="617854">
                  <a:moveTo>
                    <a:pt x="2274208" y="617491"/>
                  </a:moveTo>
                  <a:lnTo>
                    <a:pt x="0" y="407455"/>
                  </a:lnTo>
                  <a:lnTo>
                    <a:pt x="784974" y="0"/>
                  </a:lnTo>
                  <a:lnTo>
                    <a:pt x="2819161" y="169464"/>
                  </a:lnTo>
                  <a:lnTo>
                    <a:pt x="2274208" y="617491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55873" y="6603092"/>
              <a:ext cx="2274570" cy="2498090"/>
            </a:xfrm>
            <a:custGeom>
              <a:avLst/>
              <a:gdLst/>
              <a:ahLst/>
              <a:cxnLst/>
              <a:rect l="l" t="t" r="r" b="b"/>
              <a:pathLst>
                <a:path w="2274570" h="2498090">
                  <a:moveTo>
                    <a:pt x="2170280" y="2497780"/>
                  </a:moveTo>
                  <a:lnTo>
                    <a:pt x="11327" y="2206907"/>
                  </a:lnTo>
                  <a:lnTo>
                    <a:pt x="0" y="0"/>
                  </a:lnTo>
                  <a:lnTo>
                    <a:pt x="2274208" y="210105"/>
                  </a:lnTo>
                  <a:lnTo>
                    <a:pt x="2170280" y="249778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477579" y="7260513"/>
              <a:ext cx="739140" cy="822325"/>
            </a:xfrm>
            <a:custGeom>
              <a:avLst/>
              <a:gdLst/>
              <a:ahLst/>
              <a:cxnLst/>
              <a:rect l="l" t="t" r="r" b="b"/>
              <a:pathLst>
                <a:path w="739139" h="822325">
                  <a:moveTo>
                    <a:pt x="335838" y="354901"/>
                  </a:moveTo>
                  <a:lnTo>
                    <a:pt x="6400" y="0"/>
                  </a:lnTo>
                  <a:lnTo>
                    <a:pt x="0" y="5943"/>
                  </a:lnTo>
                  <a:lnTo>
                    <a:pt x="329450" y="360832"/>
                  </a:lnTo>
                  <a:lnTo>
                    <a:pt x="335838" y="354901"/>
                  </a:lnTo>
                  <a:close/>
                </a:path>
                <a:path w="739139" h="822325">
                  <a:moveTo>
                    <a:pt x="607466" y="816013"/>
                  </a:moveTo>
                  <a:lnTo>
                    <a:pt x="278015" y="461124"/>
                  </a:lnTo>
                  <a:lnTo>
                    <a:pt x="271614" y="467055"/>
                  </a:lnTo>
                  <a:lnTo>
                    <a:pt x="601065" y="821956"/>
                  </a:lnTo>
                  <a:lnTo>
                    <a:pt x="607466" y="816013"/>
                  </a:lnTo>
                  <a:close/>
                </a:path>
                <a:path w="739139" h="822325">
                  <a:moveTo>
                    <a:pt x="738771" y="244335"/>
                  </a:moveTo>
                  <a:lnTo>
                    <a:pt x="735723" y="236156"/>
                  </a:lnTo>
                  <a:lnTo>
                    <a:pt x="281825" y="404863"/>
                  </a:lnTo>
                  <a:lnTo>
                    <a:pt x="284873" y="413042"/>
                  </a:lnTo>
                  <a:lnTo>
                    <a:pt x="738771" y="244335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94640" y="7560714"/>
              <a:ext cx="249877" cy="24987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037559" y="7133408"/>
              <a:ext cx="538480" cy="616585"/>
            </a:xfrm>
            <a:custGeom>
              <a:avLst/>
              <a:gdLst/>
              <a:ahLst/>
              <a:cxnLst/>
              <a:rect l="l" t="t" r="r" b="b"/>
              <a:pathLst>
                <a:path w="538480" h="616584">
                  <a:moveTo>
                    <a:pt x="0" y="604742"/>
                  </a:moveTo>
                  <a:lnTo>
                    <a:pt x="525190" y="0"/>
                  </a:lnTo>
                  <a:lnTo>
                    <a:pt x="538369" y="11445"/>
                  </a:lnTo>
                  <a:lnTo>
                    <a:pt x="13178" y="616188"/>
                  </a:lnTo>
                  <a:lnTo>
                    <a:pt x="0" y="604742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95483" y="7617441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4" h="424815">
                  <a:moveTo>
                    <a:pt x="421203" y="249112"/>
                  </a:moveTo>
                  <a:lnTo>
                    <a:pt x="409985" y="289178"/>
                  </a:lnTo>
                  <a:lnTo>
                    <a:pt x="391166" y="326286"/>
                  </a:lnTo>
                  <a:lnTo>
                    <a:pt x="365469" y="359009"/>
                  </a:lnTo>
                  <a:lnTo>
                    <a:pt x="333882" y="386090"/>
                  </a:lnTo>
                  <a:lnTo>
                    <a:pt x="297618" y="406489"/>
                  </a:lnTo>
                  <a:lnTo>
                    <a:pt x="258072" y="419421"/>
                  </a:lnTo>
                  <a:lnTo>
                    <a:pt x="216762" y="424389"/>
                  </a:lnTo>
                  <a:lnTo>
                    <a:pt x="202868" y="424233"/>
                  </a:lnTo>
                  <a:lnTo>
                    <a:pt x="161680" y="418340"/>
                  </a:lnTo>
                  <a:lnTo>
                    <a:pt x="122434" y="404524"/>
                  </a:lnTo>
                  <a:lnTo>
                    <a:pt x="86637" y="383317"/>
                  </a:lnTo>
                  <a:lnTo>
                    <a:pt x="55665" y="355534"/>
                  </a:lnTo>
                  <a:lnTo>
                    <a:pt x="30709" y="322242"/>
                  </a:lnTo>
                  <a:lnTo>
                    <a:pt x="12727" y="284722"/>
                  </a:lnTo>
                  <a:lnTo>
                    <a:pt x="2410" y="244414"/>
                  </a:lnTo>
                  <a:lnTo>
                    <a:pt x="0" y="216762"/>
                  </a:lnTo>
                  <a:lnTo>
                    <a:pt x="155" y="202868"/>
                  </a:lnTo>
                  <a:lnTo>
                    <a:pt x="6049" y="161680"/>
                  </a:lnTo>
                  <a:lnTo>
                    <a:pt x="19865" y="122434"/>
                  </a:lnTo>
                  <a:lnTo>
                    <a:pt x="41072" y="86637"/>
                  </a:lnTo>
                  <a:lnTo>
                    <a:pt x="68855" y="55665"/>
                  </a:lnTo>
                  <a:lnTo>
                    <a:pt x="102146" y="30709"/>
                  </a:lnTo>
                  <a:lnTo>
                    <a:pt x="139667" y="12727"/>
                  </a:lnTo>
                  <a:lnTo>
                    <a:pt x="179975" y="2410"/>
                  </a:lnTo>
                  <a:lnTo>
                    <a:pt x="207627" y="0"/>
                  </a:lnTo>
                  <a:lnTo>
                    <a:pt x="221521" y="155"/>
                  </a:lnTo>
                  <a:lnTo>
                    <a:pt x="262708" y="6049"/>
                  </a:lnTo>
                  <a:lnTo>
                    <a:pt x="301955" y="19865"/>
                  </a:lnTo>
                  <a:lnTo>
                    <a:pt x="337752" y="41072"/>
                  </a:lnTo>
                  <a:lnTo>
                    <a:pt x="368724" y="68855"/>
                  </a:lnTo>
                  <a:lnTo>
                    <a:pt x="393680" y="102146"/>
                  </a:lnTo>
                  <a:lnTo>
                    <a:pt x="411662" y="139667"/>
                  </a:lnTo>
                  <a:lnTo>
                    <a:pt x="421979" y="179975"/>
                  </a:lnTo>
                  <a:lnTo>
                    <a:pt x="424389" y="207627"/>
                  </a:lnTo>
                  <a:lnTo>
                    <a:pt x="424233" y="221521"/>
                  </a:lnTo>
                  <a:lnTo>
                    <a:pt x="423815" y="228447"/>
                  </a:lnTo>
                  <a:lnTo>
                    <a:pt x="422298" y="242259"/>
                  </a:lnTo>
                  <a:lnTo>
                    <a:pt x="421203" y="249112"/>
                  </a:lnTo>
                  <a:close/>
                </a:path>
              </a:pathLst>
            </a:custGeom>
            <a:solidFill>
              <a:srgbClr val="31DA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3022" y="7099598"/>
              <a:ext cx="249877" cy="24987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21619" y="7335154"/>
              <a:ext cx="249877" cy="24987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961019" y="7970259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0511" y="158799"/>
                  </a:moveTo>
                  <a:lnTo>
                    <a:pt x="247088" y="195034"/>
                  </a:lnTo>
                  <a:lnTo>
                    <a:pt x="223721" y="225810"/>
                  </a:lnTo>
                  <a:lnTo>
                    <a:pt x="192429" y="248480"/>
                  </a:lnTo>
                  <a:lnTo>
                    <a:pt x="155902" y="261087"/>
                  </a:lnTo>
                  <a:lnTo>
                    <a:pt x="130187" y="263329"/>
                  </a:lnTo>
                  <a:lnTo>
                    <a:pt x="123721" y="263099"/>
                  </a:lnTo>
                  <a:lnTo>
                    <a:pt x="85924" y="255139"/>
                  </a:lnTo>
                  <a:lnTo>
                    <a:pt x="52039" y="236535"/>
                  </a:lnTo>
                  <a:lnTo>
                    <a:pt x="25034" y="208918"/>
                  </a:lnTo>
                  <a:lnTo>
                    <a:pt x="7195" y="174623"/>
                  </a:lnTo>
                  <a:lnTo>
                    <a:pt x="85" y="136658"/>
                  </a:lnTo>
                  <a:lnTo>
                    <a:pt x="0" y="130187"/>
                  </a:lnTo>
                  <a:lnTo>
                    <a:pt x="230" y="123721"/>
                  </a:lnTo>
                  <a:lnTo>
                    <a:pt x="8190" y="85924"/>
                  </a:lnTo>
                  <a:lnTo>
                    <a:pt x="26794" y="52039"/>
                  </a:lnTo>
                  <a:lnTo>
                    <a:pt x="54411" y="25034"/>
                  </a:lnTo>
                  <a:lnTo>
                    <a:pt x="88706" y="7195"/>
                  </a:lnTo>
                  <a:lnTo>
                    <a:pt x="126671" y="85"/>
                  </a:lnTo>
                  <a:lnTo>
                    <a:pt x="133141" y="0"/>
                  </a:lnTo>
                  <a:lnTo>
                    <a:pt x="139608" y="230"/>
                  </a:lnTo>
                  <a:lnTo>
                    <a:pt x="177404" y="8190"/>
                  </a:lnTo>
                  <a:lnTo>
                    <a:pt x="211290" y="26794"/>
                  </a:lnTo>
                  <a:lnTo>
                    <a:pt x="238294" y="54411"/>
                  </a:lnTo>
                  <a:lnTo>
                    <a:pt x="256134" y="88705"/>
                  </a:lnTo>
                  <a:lnTo>
                    <a:pt x="263244" y="126671"/>
                  </a:lnTo>
                  <a:lnTo>
                    <a:pt x="263329" y="133141"/>
                  </a:lnTo>
                  <a:lnTo>
                    <a:pt x="263099" y="139608"/>
                  </a:lnTo>
                  <a:lnTo>
                    <a:pt x="262552" y="146040"/>
                  </a:lnTo>
                  <a:lnTo>
                    <a:pt x="261690" y="152437"/>
                  </a:lnTo>
                  <a:lnTo>
                    <a:pt x="260511" y="158799"/>
                  </a:lnTo>
                  <a:close/>
                </a:path>
              </a:pathLst>
            </a:custGeom>
            <a:solidFill>
              <a:srgbClr val="31DA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38333" y="3032633"/>
              <a:ext cx="2034539" cy="594360"/>
            </a:xfrm>
            <a:custGeom>
              <a:avLst/>
              <a:gdLst/>
              <a:ahLst/>
              <a:cxnLst/>
              <a:rect l="l" t="t" r="r" b="b"/>
              <a:pathLst>
                <a:path w="2034539" h="594360">
                  <a:moveTo>
                    <a:pt x="1892348" y="594158"/>
                  </a:moveTo>
                  <a:lnTo>
                    <a:pt x="108010" y="465351"/>
                  </a:lnTo>
                  <a:lnTo>
                    <a:pt x="63358" y="452937"/>
                  </a:lnTo>
                  <a:lnTo>
                    <a:pt x="28156" y="425334"/>
                  </a:lnTo>
                  <a:lnTo>
                    <a:pt x="5879" y="386554"/>
                  </a:lnTo>
                  <a:lnTo>
                    <a:pt x="0" y="340610"/>
                  </a:lnTo>
                  <a:lnTo>
                    <a:pt x="16796" y="107934"/>
                  </a:lnTo>
                  <a:lnTo>
                    <a:pt x="29213" y="63310"/>
                  </a:lnTo>
                  <a:lnTo>
                    <a:pt x="56830" y="28132"/>
                  </a:lnTo>
                  <a:lnTo>
                    <a:pt x="95631" y="5871"/>
                  </a:lnTo>
                  <a:lnTo>
                    <a:pt x="141603" y="0"/>
                  </a:lnTo>
                  <a:lnTo>
                    <a:pt x="1925941" y="128807"/>
                  </a:lnTo>
                  <a:lnTo>
                    <a:pt x="1969849" y="140879"/>
                  </a:lnTo>
                  <a:lnTo>
                    <a:pt x="2005794" y="168824"/>
                  </a:lnTo>
                  <a:lnTo>
                    <a:pt x="2028304" y="208388"/>
                  </a:lnTo>
                  <a:lnTo>
                    <a:pt x="2033951" y="253548"/>
                  </a:lnTo>
                  <a:lnTo>
                    <a:pt x="2017155" y="486224"/>
                  </a:lnTo>
                  <a:lnTo>
                    <a:pt x="2005080" y="530105"/>
                  </a:lnTo>
                  <a:lnTo>
                    <a:pt x="1977121" y="566026"/>
                  </a:lnTo>
                  <a:lnTo>
                    <a:pt x="1937535" y="588518"/>
                  </a:lnTo>
                  <a:lnTo>
                    <a:pt x="1892348" y="594158"/>
                  </a:lnTo>
                  <a:close/>
                </a:path>
              </a:pathLst>
            </a:custGeom>
            <a:solidFill>
              <a:srgbClr val="DBF4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 rot="240000">
            <a:off x="1563968" y="3156464"/>
            <a:ext cx="1782469" cy="339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70"/>
              </a:lnSpc>
            </a:pPr>
            <a:r>
              <a:rPr dirty="0" baseline="1048" sz="3975" spc="44" b="1">
                <a:solidFill>
                  <a:srgbClr val="01A54A"/>
                </a:solidFill>
                <a:latin typeface="Arial"/>
                <a:cs typeface="Arial"/>
              </a:rPr>
              <a:t>F</a:t>
            </a:r>
            <a:r>
              <a:rPr dirty="0" sz="2650" spc="40" b="1">
                <a:solidFill>
                  <a:srgbClr val="01A54A"/>
                </a:solidFill>
                <a:latin typeface="Arial"/>
                <a:cs typeface="Arial"/>
              </a:rPr>
              <a:t>un</a:t>
            </a:r>
            <a:r>
              <a:rPr dirty="0" sz="2650" spc="150" b="1">
                <a:solidFill>
                  <a:srgbClr val="01A54A"/>
                </a:solidFill>
                <a:latin typeface="Arial"/>
                <a:cs typeface="Arial"/>
              </a:rPr>
              <a:t>c</a:t>
            </a:r>
            <a:r>
              <a:rPr dirty="0" sz="2650" spc="-40" b="1">
                <a:solidFill>
                  <a:srgbClr val="01A54A"/>
                </a:solidFill>
                <a:latin typeface="Arial"/>
                <a:cs typeface="Arial"/>
              </a:rPr>
              <a:t>i</a:t>
            </a:r>
            <a:r>
              <a:rPr dirty="0" sz="2650" spc="55" b="1">
                <a:solidFill>
                  <a:srgbClr val="01A54A"/>
                </a:solidFill>
                <a:latin typeface="Arial"/>
                <a:cs typeface="Arial"/>
              </a:rPr>
              <a:t>o</a:t>
            </a:r>
            <a:r>
              <a:rPr dirty="0" sz="2650" spc="40" b="1">
                <a:solidFill>
                  <a:srgbClr val="01A54A"/>
                </a:solidFill>
                <a:latin typeface="Arial"/>
                <a:cs typeface="Arial"/>
              </a:rPr>
              <a:t>n</a:t>
            </a:r>
            <a:r>
              <a:rPr dirty="0" sz="2650" spc="125" b="1">
                <a:solidFill>
                  <a:srgbClr val="01A54A"/>
                </a:solidFill>
                <a:latin typeface="Arial"/>
                <a:cs typeface="Arial"/>
              </a:rPr>
              <a:t>e</a:t>
            </a:r>
            <a:r>
              <a:rPr dirty="0" sz="2650" spc="-30" b="1">
                <a:solidFill>
                  <a:srgbClr val="01A54A"/>
                </a:solidFill>
                <a:latin typeface="Arial"/>
                <a:cs typeface="Arial"/>
              </a:rPr>
              <a:t>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66034" y="5475879"/>
            <a:ext cx="11029950" cy="4811395"/>
            <a:chOff x="3766034" y="5475879"/>
            <a:chExt cx="11029950" cy="4811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6034" y="5944964"/>
              <a:ext cx="11029949" cy="434203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6212" y="5475879"/>
              <a:ext cx="2057399" cy="182879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0" y="667674"/>
            <a:ext cx="18288000" cy="7903209"/>
            <a:chOff x="0" y="667674"/>
            <a:chExt cx="18288000" cy="7903209"/>
          </a:xfrm>
        </p:grpSpPr>
        <p:sp>
          <p:nvSpPr>
            <p:cNvPr id="6" name="object 6"/>
            <p:cNvSpPr/>
            <p:nvPr/>
          </p:nvSpPr>
          <p:spPr>
            <a:xfrm>
              <a:off x="0" y="1313754"/>
              <a:ext cx="18288000" cy="2794000"/>
            </a:xfrm>
            <a:custGeom>
              <a:avLst/>
              <a:gdLst/>
              <a:ahLst/>
              <a:cxnLst/>
              <a:rect l="l" t="t" r="r" b="b"/>
              <a:pathLst>
                <a:path w="18288000" h="2794000">
                  <a:moveTo>
                    <a:pt x="9860211" y="12699"/>
                  </a:moveTo>
                  <a:lnTo>
                    <a:pt x="8538032" y="12699"/>
                  </a:lnTo>
                  <a:lnTo>
                    <a:pt x="8588738" y="0"/>
                  </a:lnTo>
                  <a:lnTo>
                    <a:pt x="9809479" y="0"/>
                  </a:lnTo>
                  <a:lnTo>
                    <a:pt x="9860211" y="12699"/>
                  </a:lnTo>
                  <a:close/>
                </a:path>
                <a:path w="18288000" h="2794000">
                  <a:moveTo>
                    <a:pt x="8690869" y="25399"/>
                  </a:moveTo>
                  <a:lnTo>
                    <a:pt x="8234273" y="25399"/>
                  </a:lnTo>
                  <a:lnTo>
                    <a:pt x="8284842" y="12699"/>
                  </a:lnTo>
                  <a:lnTo>
                    <a:pt x="8741577" y="12699"/>
                  </a:lnTo>
                  <a:lnTo>
                    <a:pt x="8690869" y="25399"/>
                  </a:lnTo>
                  <a:close/>
                </a:path>
                <a:path w="18288000" h="2794000">
                  <a:moveTo>
                    <a:pt x="10164120" y="25399"/>
                  </a:moveTo>
                  <a:lnTo>
                    <a:pt x="9707450" y="25399"/>
                  </a:lnTo>
                  <a:lnTo>
                    <a:pt x="9656707" y="12699"/>
                  </a:lnTo>
                  <a:lnTo>
                    <a:pt x="10113527" y="12699"/>
                  </a:lnTo>
                  <a:lnTo>
                    <a:pt x="10164120" y="25399"/>
                  </a:lnTo>
                  <a:close/>
                </a:path>
                <a:path w="18288000" h="2794000">
                  <a:moveTo>
                    <a:pt x="8387079" y="38099"/>
                  </a:moveTo>
                  <a:lnTo>
                    <a:pt x="8032232" y="38099"/>
                  </a:lnTo>
                  <a:lnTo>
                    <a:pt x="8082707" y="25399"/>
                  </a:lnTo>
                  <a:lnTo>
                    <a:pt x="8437656" y="25399"/>
                  </a:lnTo>
                  <a:lnTo>
                    <a:pt x="8387079" y="38099"/>
                  </a:lnTo>
                  <a:close/>
                </a:path>
                <a:path w="18288000" h="2794000">
                  <a:moveTo>
                    <a:pt x="10366255" y="38099"/>
                  </a:moveTo>
                  <a:lnTo>
                    <a:pt x="10011439" y="38099"/>
                  </a:lnTo>
                  <a:lnTo>
                    <a:pt x="9960831" y="25399"/>
                  </a:lnTo>
                  <a:lnTo>
                    <a:pt x="10315757" y="25399"/>
                  </a:lnTo>
                  <a:lnTo>
                    <a:pt x="10366255" y="38099"/>
                  </a:lnTo>
                  <a:close/>
                </a:path>
                <a:path w="18288000" h="2794000">
                  <a:moveTo>
                    <a:pt x="8134542" y="50799"/>
                  </a:moveTo>
                  <a:lnTo>
                    <a:pt x="7880953" y="50799"/>
                  </a:lnTo>
                  <a:lnTo>
                    <a:pt x="7931355" y="38099"/>
                  </a:lnTo>
                  <a:lnTo>
                    <a:pt x="8185003" y="38099"/>
                  </a:lnTo>
                  <a:lnTo>
                    <a:pt x="8134542" y="50799"/>
                  </a:lnTo>
                  <a:close/>
                </a:path>
                <a:path w="18288000" h="2794000">
                  <a:moveTo>
                    <a:pt x="10517601" y="50799"/>
                  </a:moveTo>
                  <a:lnTo>
                    <a:pt x="10264128" y="50799"/>
                  </a:lnTo>
                  <a:lnTo>
                    <a:pt x="10213637" y="38099"/>
                  </a:lnTo>
                  <a:lnTo>
                    <a:pt x="10467177" y="38099"/>
                  </a:lnTo>
                  <a:lnTo>
                    <a:pt x="10517601" y="50799"/>
                  </a:lnTo>
                  <a:close/>
                </a:path>
                <a:path w="18288000" h="2794000">
                  <a:moveTo>
                    <a:pt x="7932933" y="63499"/>
                  </a:moveTo>
                  <a:lnTo>
                    <a:pt x="7729896" y="63499"/>
                  </a:lnTo>
                  <a:lnTo>
                    <a:pt x="7780223" y="50799"/>
                  </a:lnTo>
                  <a:lnTo>
                    <a:pt x="7983300" y="50799"/>
                  </a:lnTo>
                  <a:lnTo>
                    <a:pt x="7932933" y="63499"/>
                  </a:lnTo>
                  <a:close/>
                </a:path>
                <a:path w="18288000" h="2794000">
                  <a:moveTo>
                    <a:pt x="10668723" y="63499"/>
                  </a:moveTo>
                  <a:lnTo>
                    <a:pt x="10465848" y="63499"/>
                  </a:lnTo>
                  <a:lnTo>
                    <a:pt x="10415454" y="50799"/>
                  </a:lnTo>
                  <a:lnTo>
                    <a:pt x="10618374" y="50799"/>
                  </a:lnTo>
                  <a:lnTo>
                    <a:pt x="10668723" y="63499"/>
                  </a:lnTo>
                  <a:close/>
                </a:path>
                <a:path w="18288000" h="2794000">
                  <a:moveTo>
                    <a:pt x="7781980" y="76199"/>
                  </a:moveTo>
                  <a:lnTo>
                    <a:pt x="7579063" y="76199"/>
                  </a:lnTo>
                  <a:lnTo>
                    <a:pt x="7629315" y="63499"/>
                  </a:lnTo>
                  <a:lnTo>
                    <a:pt x="7832273" y="63499"/>
                  </a:lnTo>
                  <a:lnTo>
                    <a:pt x="7781980" y="76199"/>
                  </a:lnTo>
                  <a:close/>
                </a:path>
                <a:path w="18288000" h="2794000">
                  <a:moveTo>
                    <a:pt x="10819617" y="76199"/>
                  </a:moveTo>
                  <a:lnTo>
                    <a:pt x="10616879" y="76199"/>
                  </a:lnTo>
                  <a:lnTo>
                    <a:pt x="10566560" y="63499"/>
                  </a:lnTo>
                  <a:lnTo>
                    <a:pt x="10769345" y="63499"/>
                  </a:lnTo>
                  <a:lnTo>
                    <a:pt x="10819617" y="76199"/>
                  </a:lnTo>
                  <a:close/>
                </a:path>
                <a:path w="18288000" h="2794000">
                  <a:moveTo>
                    <a:pt x="7631249" y="88899"/>
                  </a:moveTo>
                  <a:lnTo>
                    <a:pt x="7428461" y="88899"/>
                  </a:lnTo>
                  <a:lnTo>
                    <a:pt x="7478636" y="76199"/>
                  </a:lnTo>
                  <a:lnTo>
                    <a:pt x="7681467" y="76199"/>
                  </a:lnTo>
                  <a:lnTo>
                    <a:pt x="7631249" y="88899"/>
                  </a:lnTo>
                  <a:close/>
                </a:path>
                <a:path w="18288000" h="2794000">
                  <a:moveTo>
                    <a:pt x="10970278" y="88899"/>
                  </a:moveTo>
                  <a:lnTo>
                    <a:pt x="10767683" y="88899"/>
                  </a:lnTo>
                  <a:lnTo>
                    <a:pt x="10717441" y="76199"/>
                  </a:lnTo>
                  <a:lnTo>
                    <a:pt x="10920083" y="76199"/>
                  </a:lnTo>
                  <a:lnTo>
                    <a:pt x="10970278" y="88899"/>
                  </a:lnTo>
                  <a:close/>
                </a:path>
                <a:path w="18288000" h="2794000">
                  <a:moveTo>
                    <a:pt x="7480744" y="101599"/>
                  </a:moveTo>
                  <a:lnTo>
                    <a:pt x="7328189" y="101599"/>
                  </a:lnTo>
                  <a:lnTo>
                    <a:pt x="7378312" y="88899"/>
                  </a:lnTo>
                  <a:lnTo>
                    <a:pt x="7530887" y="88899"/>
                  </a:lnTo>
                  <a:lnTo>
                    <a:pt x="7480744" y="101599"/>
                  </a:lnTo>
                  <a:close/>
                </a:path>
                <a:path w="18288000" h="2794000">
                  <a:moveTo>
                    <a:pt x="11070586" y="101599"/>
                  </a:moveTo>
                  <a:lnTo>
                    <a:pt x="10918256" y="101599"/>
                  </a:lnTo>
                  <a:lnTo>
                    <a:pt x="10868091" y="88899"/>
                  </a:lnTo>
                  <a:lnTo>
                    <a:pt x="11020445" y="88899"/>
                  </a:lnTo>
                  <a:lnTo>
                    <a:pt x="11070586" y="101599"/>
                  </a:lnTo>
                  <a:close/>
                </a:path>
                <a:path w="18288000" h="2794000">
                  <a:moveTo>
                    <a:pt x="7380536" y="114299"/>
                  </a:moveTo>
                  <a:lnTo>
                    <a:pt x="7228023" y="114299"/>
                  </a:lnTo>
                  <a:lnTo>
                    <a:pt x="7278093" y="101599"/>
                  </a:lnTo>
                  <a:lnTo>
                    <a:pt x="7430627" y="101599"/>
                  </a:lnTo>
                  <a:lnTo>
                    <a:pt x="7380536" y="114299"/>
                  </a:lnTo>
                  <a:close/>
                </a:path>
                <a:path w="18288000" h="2794000">
                  <a:moveTo>
                    <a:pt x="11170788" y="114299"/>
                  </a:moveTo>
                  <a:lnTo>
                    <a:pt x="11018507" y="114299"/>
                  </a:lnTo>
                  <a:lnTo>
                    <a:pt x="10968395" y="101599"/>
                  </a:lnTo>
                  <a:lnTo>
                    <a:pt x="11120701" y="101599"/>
                  </a:lnTo>
                  <a:lnTo>
                    <a:pt x="11170788" y="114299"/>
                  </a:lnTo>
                  <a:close/>
                </a:path>
                <a:path w="18288000" h="2794000">
                  <a:moveTo>
                    <a:pt x="7280433" y="126999"/>
                  </a:moveTo>
                  <a:lnTo>
                    <a:pt x="7127964" y="126999"/>
                  </a:lnTo>
                  <a:lnTo>
                    <a:pt x="7177980" y="114299"/>
                  </a:lnTo>
                  <a:lnTo>
                    <a:pt x="7330471" y="114299"/>
                  </a:lnTo>
                  <a:lnTo>
                    <a:pt x="7280433" y="126999"/>
                  </a:lnTo>
                  <a:close/>
                </a:path>
                <a:path w="18288000" h="2794000">
                  <a:moveTo>
                    <a:pt x="11270881" y="126999"/>
                  </a:moveTo>
                  <a:lnTo>
                    <a:pt x="11118652" y="126999"/>
                  </a:lnTo>
                  <a:lnTo>
                    <a:pt x="11068593" y="114299"/>
                  </a:lnTo>
                  <a:lnTo>
                    <a:pt x="11220848" y="114299"/>
                  </a:lnTo>
                  <a:lnTo>
                    <a:pt x="11270881" y="126999"/>
                  </a:lnTo>
                  <a:close/>
                </a:path>
                <a:path w="18288000" h="2794000">
                  <a:moveTo>
                    <a:pt x="7180435" y="139699"/>
                  </a:moveTo>
                  <a:lnTo>
                    <a:pt x="7028013" y="139699"/>
                  </a:lnTo>
                  <a:lnTo>
                    <a:pt x="7077975" y="126999"/>
                  </a:lnTo>
                  <a:lnTo>
                    <a:pt x="7230420" y="126999"/>
                  </a:lnTo>
                  <a:lnTo>
                    <a:pt x="7180435" y="139699"/>
                  </a:lnTo>
                  <a:close/>
                </a:path>
                <a:path w="18288000" h="2794000">
                  <a:moveTo>
                    <a:pt x="11370865" y="139699"/>
                  </a:moveTo>
                  <a:lnTo>
                    <a:pt x="11218689" y="139699"/>
                  </a:lnTo>
                  <a:lnTo>
                    <a:pt x="11168684" y="126999"/>
                  </a:lnTo>
                  <a:lnTo>
                    <a:pt x="11320887" y="126999"/>
                  </a:lnTo>
                  <a:lnTo>
                    <a:pt x="11370865" y="139699"/>
                  </a:lnTo>
                  <a:close/>
                </a:path>
                <a:path w="18288000" h="2794000">
                  <a:moveTo>
                    <a:pt x="7080544" y="152399"/>
                  </a:moveTo>
                  <a:lnTo>
                    <a:pt x="6928171" y="152399"/>
                  </a:lnTo>
                  <a:lnTo>
                    <a:pt x="6978078" y="139699"/>
                  </a:lnTo>
                  <a:lnTo>
                    <a:pt x="7130476" y="139699"/>
                  </a:lnTo>
                  <a:lnTo>
                    <a:pt x="7080544" y="152399"/>
                  </a:lnTo>
                  <a:close/>
                </a:path>
                <a:path w="18288000" h="2794000">
                  <a:moveTo>
                    <a:pt x="11470737" y="152399"/>
                  </a:moveTo>
                  <a:lnTo>
                    <a:pt x="11318616" y="152399"/>
                  </a:lnTo>
                  <a:lnTo>
                    <a:pt x="11268666" y="139699"/>
                  </a:lnTo>
                  <a:lnTo>
                    <a:pt x="11420815" y="139699"/>
                  </a:lnTo>
                  <a:lnTo>
                    <a:pt x="11470737" y="152399"/>
                  </a:lnTo>
                  <a:close/>
                </a:path>
                <a:path w="18288000" h="2794000">
                  <a:moveTo>
                    <a:pt x="6980761" y="165099"/>
                  </a:moveTo>
                  <a:lnTo>
                    <a:pt x="6828441" y="165099"/>
                  </a:lnTo>
                  <a:lnTo>
                    <a:pt x="6878292" y="152399"/>
                  </a:lnTo>
                  <a:lnTo>
                    <a:pt x="7030639" y="152399"/>
                  </a:lnTo>
                  <a:lnTo>
                    <a:pt x="6980761" y="165099"/>
                  </a:lnTo>
                  <a:close/>
                </a:path>
                <a:path w="18288000" h="2794000">
                  <a:moveTo>
                    <a:pt x="11570497" y="165099"/>
                  </a:moveTo>
                  <a:lnTo>
                    <a:pt x="11418434" y="165099"/>
                  </a:lnTo>
                  <a:lnTo>
                    <a:pt x="11368539" y="152399"/>
                  </a:lnTo>
                  <a:lnTo>
                    <a:pt x="11520631" y="152399"/>
                  </a:lnTo>
                  <a:lnTo>
                    <a:pt x="11570497" y="165099"/>
                  </a:lnTo>
                  <a:close/>
                </a:path>
                <a:path w="18288000" h="2794000">
                  <a:moveTo>
                    <a:pt x="6881088" y="177799"/>
                  </a:moveTo>
                  <a:lnTo>
                    <a:pt x="6728822" y="177799"/>
                  </a:lnTo>
                  <a:lnTo>
                    <a:pt x="6778617" y="165099"/>
                  </a:lnTo>
                  <a:lnTo>
                    <a:pt x="6930911" y="165099"/>
                  </a:lnTo>
                  <a:lnTo>
                    <a:pt x="6881088" y="177799"/>
                  </a:lnTo>
                  <a:close/>
                </a:path>
                <a:path w="18288000" h="2794000">
                  <a:moveTo>
                    <a:pt x="11670143" y="177799"/>
                  </a:moveTo>
                  <a:lnTo>
                    <a:pt x="11518139" y="177799"/>
                  </a:lnTo>
                  <a:lnTo>
                    <a:pt x="11468301" y="165099"/>
                  </a:lnTo>
                  <a:lnTo>
                    <a:pt x="11620334" y="165099"/>
                  </a:lnTo>
                  <a:lnTo>
                    <a:pt x="11670143" y="177799"/>
                  </a:lnTo>
                  <a:close/>
                </a:path>
                <a:path w="18288000" h="2794000">
                  <a:moveTo>
                    <a:pt x="6682078" y="203199"/>
                  </a:moveTo>
                  <a:lnTo>
                    <a:pt x="6579608" y="203199"/>
                  </a:lnTo>
                  <a:lnTo>
                    <a:pt x="6679056" y="177799"/>
                  </a:lnTo>
                  <a:lnTo>
                    <a:pt x="6831294" y="177799"/>
                  </a:lnTo>
                  <a:lnTo>
                    <a:pt x="6781527" y="190499"/>
                  </a:lnTo>
                  <a:lnTo>
                    <a:pt x="6731788" y="190499"/>
                  </a:lnTo>
                  <a:lnTo>
                    <a:pt x="6682078" y="203199"/>
                  </a:lnTo>
                  <a:close/>
                </a:path>
                <a:path w="18288000" h="2794000">
                  <a:moveTo>
                    <a:pt x="11819395" y="203199"/>
                  </a:moveTo>
                  <a:lnTo>
                    <a:pt x="11717209" y="203199"/>
                  </a:lnTo>
                  <a:lnTo>
                    <a:pt x="11667485" y="190499"/>
                  </a:lnTo>
                  <a:lnTo>
                    <a:pt x="11617732" y="190499"/>
                  </a:lnTo>
                  <a:lnTo>
                    <a:pt x="11567950" y="177799"/>
                  </a:lnTo>
                  <a:lnTo>
                    <a:pt x="11719923" y="177799"/>
                  </a:lnTo>
                  <a:lnTo>
                    <a:pt x="11819395" y="203199"/>
                  </a:lnTo>
                  <a:close/>
                </a:path>
                <a:path w="18288000" h="2794000">
                  <a:moveTo>
                    <a:pt x="6533118" y="228599"/>
                  </a:moveTo>
                  <a:lnTo>
                    <a:pt x="6430654" y="228599"/>
                  </a:lnTo>
                  <a:lnTo>
                    <a:pt x="6529928" y="203199"/>
                  </a:lnTo>
                  <a:lnTo>
                    <a:pt x="6632396" y="203199"/>
                  </a:lnTo>
                  <a:lnTo>
                    <a:pt x="6533118" y="228599"/>
                  </a:lnTo>
                  <a:close/>
                </a:path>
                <a:path w="18288000" h="2794000">
                  <a:moveTo>
                    <a:pt x="11968384" y="228599"/>
                  </a:moveTo>
                  <a:lnTo>
                    <a:pt x="11866208" y="228599"/>
                  </a:lnTo>
                  <a:lnTo>
                    <a:pt x="11766905" y="203199"/>
                  </a:lnTo>
                  <a:lnTo>
                    <a:pt x="11869088" y="203199"/>
                  </a:lnTo>
                  <a:lnTo>
                    <a:pt x="11968384" y="228599"/>
                  </a:lnTo>
                  <a:close/>
                </a:path>
                <a:path w="18288000" h="2794000">
                  <a:moveTo>
                    <a:pt x="6384420" y="253999"/>
                  </a:moveTo>
                  <a:lnTo>
                    <a:pt x="6281965" y="253999"/>
                  </a:lnTo>
                  <a:lnTo>
                    <a:pt x="6381061" y="228599"/>
                  </a:lnTo>
                  <a:lnTo>
                    <a:pt x="6483523" y="228599"/>
                  </a:lnTo>
                  <a:lnTo>
                    <a:pt x="6384420" y="253999"/>
                  </a:lnTo>
                  <a:close/>
                </a:path>
                <a:path w="18288000" h="2794000">
                  <a:moveTo>
                    <a:pt x="12117104" y="253999"/>
                  </a:moveTo>
                  <a:lnTo>
                    <a:pt x="12014942" y="253999"/>
                  </a:lnTo>
                  <a:lnTo>
                    <a:pt x="11915816" y="228599"/>
                  </a:lnTo>
                  <a:lnTo>
                    <a:pt x="12017987" y="228599"/>
                  </a:lnTo>
                  <a:lnTo>
                    <a:pt x="12117104" y="253999"/>
                  </a:lnTo>
                  <a:close/>
                </a:path>
                <a:path w="18288000" h="2794000">
                  <a:moveTo>
                    <a:pt x="6235987" y="279399"/>
                  </a:moveTo>
                  <a:lnTo>
                    <a:pt x="6133544" y="279399"/>
                  </a:lnTo>
                  <a:lnTo>
                    <a:pt x="6232461" y="253999"/>
                  </a:lnTo>
                  <a:lnTo>
                    <a:pt x="6334913" y="253999"/>
                  </a:lnTo>
                  <a:lnTo>
                    <a:pt x="6235987" y="279399"/>
                  </a:lnTo>
                  <a:close/>
                </a:path>
                <a:path w="18288000" h="2794000">
                  <a:moveTo>
                    <a:pt x="12265550" y="279399"/>
                  </a:moveTo>
                  <a:lnTo>
                    <a:pt x="12163405" y="279399"/>
                  </a:lnTo>
                  <a:lnTo>
                    <a:pt x="12064460" y="253999"/>
                  </a:lnTo>
                  <a:lnTo>
                    <a:pt x="12166617" y="253999"/>
                  </a:lnTo>
                  <a:lnTo>
                    <a:pt x="12265550" y="279399"/>
                  </a:lnTo>
                  <a:close/>
                </a:path>
                <a:path w="18288000" h="2794000">
                  <a:moveTo>
                    <a:pt x="6038499" y="317499"/>
                  </a:moveTo>
                  <a:lnTo>
                    <a:pt x="5936077" y="317499"/>
                  </a:lnTo>
                  <a:lnTo>
                    <a:pt x="6084131" y="279399"/>
                  </a:lnTo>
                  <a:lnTo>
                    <a:pt x="6186570" y="279399"/>
                  </a:lnTo>
                  <a:lnTo>
                    <a:pt x="6038499" y="317499"/>
                  </a:lnTo>
                  <a:close/>
                </a:path>
                <a:path w="18288000" h="2794000">
                  <a:moveTo>
                    <a:pt x="12463046" y="317499"/>
                  </a:moveTo>
                  <a:lnTo>
                    <a:pt x="12360928" y="317499"/>
                  </a:lnTo>
                  <a:lnTo>
                    <a:pt x="12212832" y="279399"/>
                  </a:lnTo>
                  <a:lnTo>
                    <a:pt x="12314971" y="279399"/>
                  </a:lnTo>
                  <a:lnTo>
                    <a:pt x="12463046" y="317499"/>
                  </a:lnTo>
                  <a:close/>
                </a:path>
                <a:path w="18288000" h="2794000">
                  <a:moveTo>
                    <a:pt x="0" y="2793999"/>
                  </a:moveTo>
                  <a:lnTo>
                    <a:pt x="0" y="2768599"/>
                  </a:lnTo>
                  <a:lnTo>
                    <a:pt x="19287" y="2755899"/>
                  </a:lnTo>
                  <a:lnTo>
                    <a:pt x="61075" y="2730499"/>
                  </a:lnTo>
                  <a:lnTo>
                    <a:pt x="102944" y="2692399"/>
                  </a:lnTo>
                  <a:lnTo>
                    <a:pt x="398295" y="2514599"/>
                  </a:lnTo>
                  <a:lnTo>
                    <a:pt x="440811" y="2476499"/>
                  </a:lnTo>
                  <a:lnTo>
                    <a:pt x="1088093" y="2095499"/>
                  </a:lnTo>
                  <a:lnTo>
                    <a:pt x="1131876" y="2082799"/>
                  </a:lnTo>
                  <a:lnTo>
                    <a:pt x="1440532" y="1904999"/>
                  </a:lnTo>
                  <a:lnTo>
                    <a:pt x="1484935" y="1892299"/>
                  </a:lnTo>
                  <a:lnTo>
                    <a:pt x="1663316" y="1790699"/>
                  </a:lnTo>
                  <a:lnTo>
                    <a:pt x="1708102" y="1777999"/>
                  </a:lnTo>
                  <a:lnTo>
                    <a:pt x="1888010" y="1676399"/>
                  </a:lnTo>
                  <a:lnTo>
                    <a:pt x="1933177" y="1663699"/>
                  </a:lnTo>
                  <a:lnTo>
                    <a:pt x="2023737" y="1612899"/>
                  </a:lnTo>
                  <a:lnTo>
                    <a:pt x="2069130" y="1600199"/>
                  </a:lnTo>
                  <a:lnTo>
                    <a:pt x="2160141" y="1549399"/>
                  </a:lnTo>
                  <a:lnTo>
                    <a:pt x="2205759" y="1536699"/>
                  </a:lnTo>
                  <a:lnTo>
                    <a:pt x="2297220" y="1485899"/>
                  </a:lnTo>
                  <a:lnTo>
                    <a:pt x="2343062" y="1473199"/>
                  </a:lnTo>
                  <a:lnTo>
                    <a:pt x="2434969" y="1422399"/>
                  </a:lnTo>
                  <a:lnTo>
                    <a:pt x="2481034" y="1409699"/>
                  </a:lnTo>
                  <a:lnTo>
                    <a:pt x="2527173" y="1384299"/>
                  </a:lnTo>
                  <a:lnTo>
                    <a:pt x="2573385" y="1371599"/>
                  </a:lnTo>
                  <a:lnTo>
                    <a:pt x="2666031" y="1320799"/>
                  </a:lnTo>
                  <a:lnTo>
                    <a:pt x="2712465" y="1308099"/>
                  </a:lnTo>
                  <a:lnTo>
                    <a:pt x="2758971" y="1282699"/>
                  </a:lnTo>
                  <a:lnTo>
                    <a:pt x="2805551" y="1269999"/>
                  </a:lnTo>
                  <a:lnTo>
                    <a:pt x="2852204" y="1244599"/>
                  </a:lnTo>
                  <a:lnTo>
                    <a:pt x="2898930" y="1231899"/>
                  </a:lnTo>
                  <a:lnTo>
                    <a:pt x="2945728" y="1206499"/>
                  </a:lnTo>
                  <a:lnTo>
                    <a:pt x="2992599" y="1193799"/>
                  </a:lnTo>
                  <a:lnTo>
                    <a:pt x="3039718" y="1168399"/>
                  </a:lnTo>
                  <a:lnTo>
                    <a:pt x="3086878" y="1155699"/>
                  </a:lnTo>
                  <a:lnTo>
                    <a:pt x="3134080" y="1130299"/>
                  </a:lnTo>
                  <a:lnTo>
                    <a:pt x="3181322" y="1117599"/>
                  </a:lnTo>
                  <a:lnTo>
                    <a:pt x="3228604" y="1092199"/>
                  </a:lnTo>
                  <a:lnTo>
                    <a:pt x="3323291" y="1066799"/>
                  </a:lnTo>
                  <a:lnTo>
                    <a:pt x="3370694" y="1041399"/>
                  </a:lnTo>
                  <a:lnTo>
                    <a:pt x="3418137" y="1028699"/>
                  </a:lnTo>
                  <a:lnTo>
                    <a:pt x="3465620" y="1003299"/>
                  </a:lnTo>
                  <a:lnTo>
                    <a:pt x="3560705" y="977899"/>
                  </a:lnTo>
                  <a:lnTo>
                    <a:pt x="3608307" y="952499"/>
                  </a:lnTo>
                  <a:lnTo>
                    <a:pt x="3703627" y="927099"/>
                  </a:lnTo>
                  <a:lnTo>
                    <a:pt x="3751345" y="901699"/>
                  </a:lnTo>
                  <a:lnTo>
                    <a:pt x="3894731" y="863599"/>
                  </a:lnTo>
                  <a:lnTo>
                    <a:pt x="3942602" y="838199"/>
                  </a:lnTo>
                  <a:lnTo>
                    <a:pt x="4086444" y="800099"/>
                  </a:lnTo>
                  <a:lnTo>
                    <a:pt x="4134466" y="774699"/>
                  </a:lnTo>
                  <a:lnTo>
                    <a:pt x="4375134" y="711199"/>
                  </a:lnTo>
                  <a:lnTo>
                    <a:pt x="4423377" y="685799"/>
                  </a:lnTo>
                  <a:lnTo>
                    <a:pt x="5591711" y="380999"/>
                  </a:lnTo>
                  <a:lnTo>
                    <a:pt x="5640811" y="380999"/>
                  </a:lnTo>
                  <a:lnTo>
                    <a:pt x="5886787" y="317499"/>
                  </a:lnTo>
                  <a:lnTo>
                    <a:pt x="5989203" y="317499"/>
                  </a:lnTo>
                  <a:lnTo>
                    <a:pt x="5792331" y="368299"/>
                  </a:lnTo>
                  <a:lnTo>
                    <a:pt x="5743191" y="368299"/>
                  </a:lnTo>
                  <a:lnTo>
                    <a:pt x="5497974" y="431799"/>
                  </a:lnTo>
                  <a:lnTo>
                    <a:pt x="5449028" y="431799"/>
                  </a:lnTo>
                  <a:lnTo>
                    <a:pt x="4573773" y="660399"/>
                  </a:lnTo>
                  <a:lnTo>
                    <a:pt x="4525480" y="685799"/>
                  </a:lnTo>
                  <a:lnTo>
                    <a:pt x="4236485" y="761999"/>
                  </a:lnTo>
                  <a:lnTo>
                    <a:pt x="4188448" y="787399"/>
                  </a:lnTo>
                  <a:lnTo>
                    <a:pt x="3996675" y="838199"/>
                  </a:lnTo>
                  <a:lnTo>
                    <a:pt x="3948826" y="863599"/>
                  </a:lnTo>
                  <a:lnTo>
                    <a:pt x="3853243" y="888999"/>
                  </a:lnTo>
                  <a:lnTo>
                    <a:pt x="3805510" y="914399"/>
                  </a:lnTo>
                  <a:lnTo>
                    <a:pt x="3662542" y="952499"/>
                  </a:lnTo>
                  <a:lnTo>
                    <a:pt x="3614964" y="977899"/>
                  </a:lnTo>
                  <a:lnTo>
                    <a:pt x="3519927" y="1003299"/>
                  </a:lnTo>
                  <a:lnTo>
                    <a:pt x="3472467" y="1028699"/>
                  </a:lnTo>
                  <a:lnTo>
                    <a:pt x="3425048" y="1041399"/>
                  </a:lnTo>
                  <a:lnTo>
                    <a:pt x="3377669" y="1066799"/>
                  </a:lnTo>
                  <a:lnTo>
                    <a:pt x="3283031" y="1092199"/>
                  </a:lnTo>
                  <a:lnTo>
                    <a:pt x="3235774" y="1117599"/>
                  </a:lnTo>
                  <a:lnTo>
                    <a:pt x="3188556" y="1130299"/>
                  </a:lnTo>
                  <a:lnTo>
                    <a:pt x="3141380" y="1155699"/>
                  </a:lnTo>
                  <a:lnTo>
                    <a:pt x="3094245" y="1168399"/>
                  </a:lnTo>
                  <a:lnTo>
                    <a:pt x="3047151" y="1193799"/>
                  </a:lnTo>
                  <a:lnTo>
                    <a:pt x="3000099" y="1206499"/>
                  </a:lnTo>
                  <a:lnTo>
                    <a:pt x="2953271" y="1231899"/>
                  </a:lnTo>
                  <a:lnTo>
                    <a:pt x="2906515" y="1244599"/>
                  </a:lnTo>
                  <a:lnTo>
                    <a:pt x="2859832" y="1269999"/>
                  </a:lnTo>
                  <a:lnTo>
                    <a:pt x="2813223" y="1282699"/>
                  </a:lnTo>
                  <a:lnTo>
                    <a:pt x="2766686" y="1308099"/>
                  </a:lnTo>
                  <a:lnTo>
                    <a:pt x="2720223" y="1320799"/>
                  </a:lnTo>
                  <a:lnTo>
                    <a:pt x="2673833" y="1346199"/>
                  </a:lnTo>
                  <a:lnTo>
                    <a:pt x="2627517" y="1358899"/>
                  </a:lnTo>
                  <a:lnTo>
                    <a:pt x="2535106" y="1409699"/>
                  </a:lnTo>
                  <a:lnTo>
                    <a:pt x="2489011" y="1422399"/>
                  </a:lnTo>
                  <a:lnTo>
                    <a:pt x="2442991" y="1447799"/>
                  </a:lnTo>
                  <a:lnTo>
                    <a:pt x="2397044" y="1460499"/>
                  </a:lnTo>
                  <a:lnTo>
                    <a:pt x="2305375" y="1511299"/>
                  </a:lnTo>
                  <a:lnTo>
                    <a:pt x="2259652" y="1523999"/>
                  </a:lnTo>
                  <a:lnTo>
                    <a:pt x="2168430" y="1574799"/>
                  </a:lnTo>
                  <a:lnTo>
                    <a:pt x="2122932" y="1587499"/>
                  </a:lnTo>
                  <a:lnTo>
                    <a:pt x="2032161" y="1638299"/>
                  </a:lnTo>
                  <a:lnTo>
                    <a:pt x="1986889" y="1650999"/>
                  </a:lnTo>
                  <a:lnTo>
                    <a:pt x="1851525" y="1727199"/>
                  </a:lnTo>
                  <a:lnTo>
                    <a:pt x="1806556" y="1739899"/>
                  </a:lnTo>
                  <a:lnTo>
                    <a:pt x="1672104" y="1816099"/>
                  </a:lnTo>
                  <a:lnTo>
                    <a:pt x="1627440" y="1828799"/>
                  </a:lnTo>
                  <a:lnTo>
                    <a:pt x="1405270" y="1955799"/>
                  </a:lnTo>
                  <a:lnTo>
                    <a:pt x="1361067" y="1968499"/>
                  </a:lnTo>
                  <a:lnTo>
                    <a:pt x="966740" y="2197099"/>
                  </a:lnTo>
                  <a:lnTo>
                    <a:pt x="923317" y="2209799"/>
                  </a:lnTo>
                  <a:lnTo>
                    <a:pt x="664437" y="2362199"/>
                  </a:lnTo>
                  <a:lnTo>
                    <a:pt x="621568" y="2400299"/>
                  </a:lnTo>
                  <a:lnTo>
                    <a:pt x="197278" y="2654299"/>
                  </a:lnTo>
                  <a:lnTo>
                    <a:pt x="155292" y="2692399"/>
                  </a:lnTo>
                  <a:lnTo>
                    <a:pt x="29821" y="2768599"/>
                  </a:lnTo>
                  <a:lnTo>
                    <a:pt x="0" y="2793999"/>
                  </a:lnTo>
                  <a:close/>
                </a:path>
                <a:path w="18288000" h="2794000">
                  <a:moveTo>
                    <a:pt x="18288000" y="2717799"/>
                  </a:moveTo>
                  <a:lnTo>
                    <a:pt x="18264434" y="2705099"/>
                  </a:lnTo>
                  <a:lnTo>
                    <a:pt x="18222169" y="2666999"/>
                  </a:lnTo>
                  <a:lnTo>
                    <a:pt x="17966846" y="2514599"/>
                  </a:lnTo>
                  <a:lnTo>
                    <a:pt x="17924005" y="2476499"/>
                  </a:lnTo>
                  <a:lnTo>
                    <a:pt x="17227524" y="2070099"/>
                  </a:lnTo>
                  <a:lnTo>
                    <a:pt x="17183313" y="2057399"/>
                  </a:lnTo>
                  <a:lnTo>
                    <a:pt x="16871615" y="1879599"/>
                  </a:lnTo>
                  <a:lnTo>
                    <a:pt x="16826772" y="1866899"/>
                  </a:lnTo>
                  <a:lnTo>
                    <a:pt x="16646618" y="1765299"/>
                  </a:lnTo>
                  <a:lnTo>
                    <a:pt x="16601385" y="1752599"/>
                  </a:lnTo>
                  <a:lnTo>
                    <a:pt x="16465221" y="1676399"/>
                  </a:lnTo>
                  <a:lnTo>
                    <a:pt x="16419679" y="1663699"/>
                  </a:lnTo>
                  <a:lnTo>
                    <a:pt x="16282590" y="1587499"/>
                  </a:lnTo>
                  <a:lnTo>
                    <a:pt x="16236740" y="1574799"/>
                  </a:lnTo>
                  <a:lnTo>
                    <a:pt x="16144812" y="1523999"/>
                  </a:lnTo>
                  <a:lnTo>
                    <a:pt x="16098733" y="1511299"/>
                  </a:lnTo>
                  <a:lnTo>
                    <a:pt x="16006348" y="1460499"/>
                  </a:lnTo>
                  <a:lnTo>
                    <a:pt x="15960041" y="1447799"/>
                  </a:lnTo>
                  <a:lnTo>
                    <a:pt x="15913659" y="1422399"/>
                  </a:lnTo>
                  <a:lnTo>
                    <a:pt x="15867202" y="1409699"/>
                  </a:lnTo>
                  <a:lnTo>
                    <a:pt x="15774061" y="1358899"/>
                  </a:lnTo>
                  <a:lnTo>
                    <a:pt x="15727378" y="1346199"/>
                  </a:lnTo>
                  <a:lnTo>
                    <a:pt x="15680620" y="1320799"/>
                  </a:lnTo>
                  <a:lnTo>
                    <a:pt x="15633787" y="1308099"/>
                  </a:lnTo>
                  <a:lnTo>
                    <a:pt x="15586879" y="1282699"/>
                  </a:lnTo>
                  <a:lnTo>
                    <a:pt x="15539897" y="1269999"/>
                  </a:lnTo>
                  <a:lnTo>
                    <a:pt x="15492841" y="1244599"/>
                  </a:lnTo>
                  <a:lnTo>
                    <a:pt x="15445893" y="1231899"/>
                  </a:lnTo>
                  <a:lnTo>
                    <a:pt x="15398902" y="1206499"/>
                  </a:lnTo>
                  <a:lnTo>
                    <a:pt x="15351870" y="1193799"/>
                  </a:lnTo>
                  <a:lnTo>
                    <a:pt x="15304796" y="1168399"/>
                  </a:lnTo>
                  <a:lnTo>
                    <a:pt x="15257680" y="1155699"/>
                  </a:lnTo>
                  <a:lnTo>
                    <a:pt x="15210522" y="1130299"/>
                  </a:lnTo>
                  <a:lnTo>
                    <a:pt x="15163323" y="1117599"/>
                  </a:lnTo>
                  <a:lnTo>
                    <a:pt x="15116083" y="1092199"/>
                  </a:lnTo>
                  <a:lnTo>
                    <a:pt x="15021481" y="1066799"/>
                  </a:lnTo>
                  <a:lnTo>
                    <a:pt x="14974118" y="1041399"/>
                  </a:lnTo>
                  <a:lnTo>
                    <a:pt x="14926715" y="1028699"/>
                  </a:lnTo>
                  <a:lnTo>
                    <a:pt x="14879272" y="1003299"/>
                  </a:lnTo>
                  <a:lnTo>
                    <a:pt x="14784265" y="977899"/>
                  </a:lnTo>
                  <a:lnTo>
                    <a:pt x="14736702" y="952499"/>
                  </a:lnTo>
                  <a:lnTo>
                    <a:pt x="14593776" y="914399"/>
                  </a:lnTo>
                  <a:lnTo>
                    <a:pt x="14546055" y="888999"/>
                  </a:lnTo>
                  <a:lnTo>
                    <a:pt x="14450497" y="863599"/>
                  </a:lnTo>
                  <a:lnTo>
                    <a:pt x="14402660" y="838199"/>
                  </a:lnTo>
                  <a:lnTo>
                    <a:pt x="14210930" y="787399"/>
                  </a:lnTo>
                  <a:lnTo>
                    <a:pt x="14162902" y="761999"/>
                  </a:lnTo>
                  <a:lnTo>
                    <a:pt x="13873955" y="685799"/>
                  </a:lnTo>
                  <a:lnTo>
                    <a:pt x="13825668" y="660399"/>
                  </a:lnTo>
                  <a:lnTo>
                    <a:pt x="12950455" y="431799"/>
                  </a:lnTo>
                  <a:lnTo>
                    <a:pt x="12901507" y="431799"/>
                  </a:lnTo>
                  <a:lnTo>
                    <a:pt x="12656272" y="368299"/>
                  </a:lnTo>
                  <a:lnTo>
                    <a:pt x="12607127" y="368299"/>
                  </a:lnTo>
                  <a:lnTo>
                    <a:pt x="12410231" y="317499"/>
                  </a:lnTo>
                  <a:lnTo>
                    <a:pt x="12512342" y="317499"/>
                  </a:lnTo>
                  <a:lnTo>
                    <a:pt x="12758340" y="380999"/>
                  </a:lnTo>
                  <a:lnTo>
                    <a:pt x="12807442" y="380999"/>
                  </a:lnTo>
                  <a:lnTo>
                    <a:pt x="14023911" y="698499"/>
                  </a:lnTo>
                  <a:lnTo>
                    <a:pt x="14072106" y="723899"/>
                  </a:lnTo>
                  <a:lnTo>
                    <a:pt x="14264512" y="774699"/>
                  </a:lnTo>
                  <a:lnTo>
                    <a:pt x="14312519" y="800099"/>
                  </a:lnTo>
                  <a:lnTo>
                    <a:pt x="14456311" y="838199"/>
                  </a:lnTo>
                  <a:lnTo>
                    <a:pt x="14504165" y="863599"/>
                  </a:lnTo>
                  <a:lnTo>
                    <a:pt x="14647493" y="901699"/>
                  </a:lnTo>
                  <a:lnTo>
                    <a:pt x="14695190" y="927099"/>
                  </a:lnTo>
                  <a:lnTo>
                    <a:pt x="14790467" y="952499"/>
                  </a:lnTo>
                  <a:lnTo>
                    <a:pt x="14838046" y="977899"/>
                  </a:lnTo>
                  <a:lnTo>
                    <a:pt x="14933083" y="1003299"/>
                  </a:lnTo>
                  <a:lnTo>
                    <a:pt x="14980542" y="1028699"/>
                  </a:lnTo>
                  <a:lnTo>
                    <a:pt x="15027959" y="1041399"/>
                  </a:lnTo>
                  <a:lnTo>
                    <a:pt x="15075337" y="1066799"/>
                  </a:lnTo>
                  <a:lnTo>
                    <a:pt x="15169968" y="1092199"/>
                  </a:lnTo>
                  <a:lnTo>
                    <a:pt x="15217222" y="1117599"/>
                  </a:lnTo>
                  <a:lnTo>
                    <a:pt x="15264435" y="1130299"/>
                  </a:lnTo>
                  <a:lnTo>
                    <a:pt x="15311607" y="1155699"/>
                  </a:lnTo>
                  <a:lnTo>
                    <a:pt x="15358736" y="1168399"/>
                  </a:lnTo>
                  <a:lnTo>
                    <a:pt x="15405824" y="1193799"/>
                  </a:lnTo>
                  <a:lnTo>
                    <a:pt x="15452870" y="1206499"/>
                  </a:lnTo>
                  <a:lnTo>
                    <a:pt x="15499873" y="1231899"/>
                  </a:lnTo>
                  <a:lnTo>
                    <a:pt x="15546627" y="1244599"/>
                  </a:lnTo>
                  <a:lnTo>
                    <a:pt x="15593307" y="1269999"/>
                  </a:lnTo>
                  <a:lnTo>
                    <a:pt x="15639913" y="1282699"/>
                  </a:lnTo>
                  <a:lnTo>
                    <a:pt x="15686446" y="1308099"/>
                  </a:lnTo>
                  <a:lnTo>
                    <a:pt x="15732905" y="1320799"/>
                  </a:lnTo>
                  <a:lnTo>
                    <a:pt x="15825601" y="1371599"/>
                  </a:lnTo>
                  <a:lnTo>
                    <a:pt x="15871837" y="1384299"/>
                  </a:lnTo>
                  <a:lnTo>
                    <a:pt x="15918000" y="1409699"/>
                  </a:lnTo>
                  <a:lnTo>
                    <a:pt x="15964088" y="1422399"/>
                  </a:lnTo>
                  <a:lnTo>
                    <a:pt x="16056039" y="1473199"/>
                  </a:lnTo>
                  <a:lnTo>
                    <a:pt x="16101903" y="1485899"/>
                  </a:lnTo>
                  <a:lnTo>
                    <a:pt x="16193404" y="1536699"/>
                  </a:lnTo>
                  <a:lnTo>
                    <a:pt x="16239043" y="1549399"/>
                  </a:lnTo>
                  <a:lnTo>
                    <a:pt x="16330092" y="1600199"/>
                  </a:lnTo>
                  <a:lnTo>
                    <a:pt x="16375503" y="1612899"/>
                  </a:lnTo>
                  <a:lnTo>
                    <a:pt x="16466098" y="1663699"/>
                  </a:lnTo>
                  <a:lnTo>
                    <a:pt x="16511282" y="1676399"/>
                  </a:lnTo>
                  <a:lnTo>
                    <a:pt x="16646374" y="1752599"/>
                  </a:lnTo>
                  <a:lnTo>
                    <a:pt x="16691252" y="1765299"/>
                  </a:lnTo>
                  <a:lnTo>
                    <a:pt x="16914485" y="1892299"/>
                  </a:lnTo>
                  <a:lnTo>
                    <a:pt x="16958900" y="1904999"/>
                  </a:lnTo>
                  <a:lnTo>
                    <a:pt x="17267625" y="2082799"/>
                  </a:lnTo>
                  <a:lnTo>
                    <a:pt x="17311415" y="2095499"/>
                  </a:lnTo>
                  <a:lnTo>
                    <a:pt x="17958757" y="2476499"/>
                  </a:lnTo>
                  <a:lnTo>
                    <a:pt x="18001273" y="2514599"/>
                  </a:lnTo>
                  <a:lnTo>
                    <a:pt x="18254666" y="2666999"/>
                  </a:lnTo>
                  <a:lnTo>
                    <a:pt x="18288000" y="2692399"/>
                  </a:lnTo>
                  <a:lnTo>
                    <a:pt x="18288000" y="27177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38218" y="2935784"/>
              <a:ext cx="152399" cy="1523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4595" y="1630066"/>
              <a:ext cx="152399" cy="1523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98504" y="1630066"/>
              <a:ext cx="152399" cy="1523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58787" y="1238230"/>
              <a:ext cx="152399" cy="1523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7463" y="2424378"/>
              <a:ext cx="1114424" cy="11144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86247" y="2612464"/>
              <a:ext cx="733425" cy="733425"/>
            </a:xfrm>
            <a:custGeom>
              <a:avLst/>
              <a:gdLst/>
              <a:ahLst/>
              <a:cxnLst/>
              <a:rect l="l" t="t" r="r" b="b"/>
              <a:pathLst>
                <a:path w="733425" h="733425">
                  <a:moveTo>
                    <a:pt x="366712" y="733424"/>
                  </a:moveTo>
                  <a:lnTo>
                    <a:pt x="320712" y="730567"/>
                  </a:lnTo>
                  <a:lnTo>
                    <a:pt x="276418" y="722225"/>
                  </a:lnTo>
                  <a:lnTo>
                    <a:pt x="234172" y="708741"/>
                  </a:lnTo>
                  <a:lnTo>
                    <a:pt x="194319" y="690458"/>
                  </a:lnTo>
                  <a:lnTo>
                    <a:pt x="157201" y="667722"/>
                  </a:lnTo>
                  <a:lnTo>
                    <a:pt x="123164" y="640875"/>
                  </a:lnTo>
                  <a:lnTo>
                    <a:pt x="92549" y="610260"/>
                  </a:lnTo>
                  <a:lnTo>
                    <a:pt x="65702" y="576223"/>
                  </a:lnTo>
                  <a:lnTo>
                    <a:pt x="42966" y="539105"/>
                  </a:lnTo>
                  <a:lnTo>
                    <a:pt x="24683" y="499252"/>
                  </a:lnTo>
                  <a:lnTo>
                    <a:pt x="11199" y="457006"/>
                  </a:lnTo>
                  <a:lnTo>
                    <a:pt x="2857" y="412712"/>
                  </a:lnTo>
                  <a:lnTo>
                    <a:pt x="0" y="366712"/>
                  </a:lnTo>
                  <a:lnTo>
                    <a:pt x="2857" y="320712"/>
                  </a:lnTo>
                  <a:lnTo>
                    <a:pt x="11199" y="276418"/>
                  </a:lnTo>
                  <a:lnTo>
                    <a:pt x="24683" y="234172"/>
                  </a:lnTo>
                  <a:lnTo>
                    <a:pt x="42966" y="194319"/>
                  </a:lnTo>
                  <a:lnTo>
                    <a:pt x="65702" y="157201"/>
                  </a:lnTo>
                  <a:lnTo>
                    <a:pt x="92549" y="123164"/>
                  </a:lnTo>
                  <a:lnTo>
                    <a:pt x="123164" y="92549"/>
                  </a:lnTo>
                  <a:lnTo>
                    <a:pt x="157201" y="65702"/>
                  </a:lnTo>
                  <a:lnTo>
                    <a:pt x="194319" y="42966"/>
                  </a:lnTo>
                  <a:lnTo>
                    <a:pt x="234172" y="24683"/>
                  </a:lnTo>
                  <a:lnTo>
                    <a:pt x="276418" y="11199"/>
                  </a:lnTo>
                  <a:lnTo>
                    <a:pt x="320712" y="2857"/>
                  </a:lnTo>
                  <a:lnTo>
                    <a:pt x="366712" y="0"/>
                  </a:lnTo>
                  <a:lnTo>
                    <a:pt x="412712" y="2857"/>
                  </a:lnTo>
                  <a:lnTo>
                    <a:pt x="457006" y="11199"/>
                  </a:lnTo>
                  <a:lnTo>
                    <a:pt x="499252" y="24683"/>
                  </a:lnTo>
                  <a:lnTo>
                    <a:pt x="539105" y="42966"/>
                  </a:lnTo>
                  <a:lnTo>
                    <a:pt x="576223" y="65702"/>
                  </a:lnTo>
                  <a:lnTo>
                    <a:pt x="610260" y="92549"/>
                  </a:lnTo>
                  <a:lnTo>
                    <a:pt x="640875" y="123164"/>
                  </a:lnTo>
                  <a:lnTo>
                    <a:pt x="667722" y="157201"/>
                  </a:lnTo>
                  <a:lnTo>
                    <a:pt x="690458" y="194319"/>
                  </a:lnTo>
                  <a:lnTo>
                    <a:pt x="708741" y="234172"/>
                  </a:lnTo>
                  <a:lnTo>
                    <a:pt x="722225" y="276418"/>
                  </a:lnTo>
                  <a:lnTo>
                    <a:pt x="730567" y="320712"/>
                  </a:lnTo>
                  <a:lnTo>
                    <a:pt x="733424" y="366712"/>
                  </a:lnTo>
                  <a:lnTo>
                    <a:pt x="730567" y="412712"/>
                  </a:lnTo>
                  <a:lnTo>
                    <a:pt x="722225" y="457006"/>
                  </a:lnTo>
                  <a:lnTo>
                    <a:pt x="708741" y="499252"/>
                  </a:lnTo>
                  <a:lnTo>
                    <a:pt x="690458" y="539105"/>
                  </a:lnTo>
                  <a:lnTo>
                    <a:pt x="667722" y="576223"/>
                  </a:lnTo>
                  <a:lnTo>
                    <a:pt x="640875" y="610260"/>
                  </a:lnTo>
                  <a:lnTo>
                    <a:pt x="610260" y="640875"/>
                  </a:lnTo>
                  <a:lnTo>
                    <a:pt x="576223" y="667722"/>
                  </a:lnTo>
                  <a:lnTo>
                    <a:pt x="539105" y="690458"/>
                  </a:lnTo>
                  <a:lnTo>
                    <a:pt x="499252" y="708741"/>
                  </a:lnTo>
                  <a:lnTo>
                    <a:pt x="457006" y="722225"/>
                  </a:lnTo>
                  <a:lnTo>
                    <a:pt x="412712" y="730567"/>
                  </a:lnTo>
                  <a:lnTo>
                    <a:pt x="366712" y="733424"/>
                  </a:lnTo>
                  <a:close/>
                </a:path>
              </a:pathLst>
            </a:custGeom>
            <a:solidFill>
              <a:srgbClr val="31DA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8226" y="1073346"/>
              <a:ext cx="1114424" cy="11144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377010" y="1261434"/>
              <a:ext cx="733425" cy="733425"/>
            </a:xfrm>
            <a:custGeom>
              <a:avLst/>
              <a:gdLst/>
              <a:ahLst/>
              <a:cxnLst/>
              <a:rect l="l" t="t" r="r" b="b"/>
              <a:pathLst>
                <a:path w="733425" h="733425">
                  <a:moveTo>
                    <a:pt x="366712" y="733424"/>
                  </a:moveTo>
                  <a:lnTo>
                    <a:pt x="320712" y="730567"/>
                  </a:lnTo>
                  <a:lnTo>
                    <a:pt x="276418" y="722225"/>
                  </a:lnTo>
                  <a:lnTo>
                    <a:pt x="234172" y="708741"/>
                  </a:lnTo>
                  <a:lnTo>
                    <a:pt x="194319" y="690458"/>
                  </a:lnTo>
                  <a:lnTo>
                    <a:pt x="157201" y="667722"/>
                  </a:lnTo>
                  <a:lnTo>
                    <a:pt x="123164" y="640875"/>
                  </a:lnTo>
                  <a:lnTo>
                    <a:pt x="92549" y="610260"/>
                  </a:lnTo>
                  <a:lnTo>
                    <a:pt x="65702" y="576223"/>
                  </a:lnTo>
                  <a:lnTo>
                    <a:pt x="42966" y="539105"/>
                  </a:lnTo>
                  <a:lnTo>
                    <a:pt x="24683" y="499252"/>
                  </a:lnTo>
                  <a:lnTo>
                    <a:pt x="11199" y="457006"/>
                  </a:lnTo>
                  <a:lnTo>
                    <a:pt x="2857" y="412712"/>
                  </a:lnTo>
                  <a:lnTo>
                    <a:pt x="0" y="366712"/>
                  </a:lnTo>
                  <a:lnTo>
                    <a:pt x="2857" y="320712"/>
                  </a:lnTo>
                  <a:lnTo>
                    <a:pt x="11199" y="276418"/>
                  </a:lnTo>
                  <a:lnTo>
                    <a:pt x="24683" y="234172"/>
                  </a:lnTo>
                  <a:lnTo>
                    <a:pt x="42966" y="194319"/>
                  </a:lnTo>
                  <a:lnTo>
                    <a:pt x="65702" y="157201"/>
                  </a:lnTo>
                  <a:lnTo>
                    <a:pt x="92549" y="123164"/>
                  </a:lnTo>
                  <a:lnTo>
                    <a:pt x="123164" y="92549"/>
                  </a:lnTo>
                  <a:lnTo>
                    <a:pt x="157201" y="65702"/>
                  </a:lnTo>
                  <a:lnTo>
                    <a:pt x="194319" y="42966"/>
                  </a:lnTo>
                  <a:lnTo>
                    <a:pt x="234172" y="24683"/>
                  </a:lnTo>
                  <a:lnTo>
                    <a:pt x="276418" y="11199"/>
                  </a:lnTo>
                  <a:lnTo>
                    <a:pt x="320712" y="2857"/>
                  </a:lnTo>
                  <a:lnTo>
                    <a:pt x="366712" y="0"/>
                  </a:lnTo>
                  <a:lnTo>
                    <a:pt x="412712" y="2857"/>
                  </a:lnTo>
                  <a:lnTo>
                    <a:pt x="457006" y="11199"/>
                  </a:lnTo>
                  <a:lnTo>
                    <a:pt x="499252" y="24683"/>
                  </a:lnTo>
                  <a:lnTo>
                    <a:pt x="539105" y="42966"/>
                  </a:lnTo>
                  <a:lnTo>
                    <a:pt x="576223" y="65702"/>
                  </a:lnTo>
                  <a:lnTo>
                    <a:pt x="610260" y="92549"/>
                  </a:lnTo>
                  <a:lnTo>
                    <a:pt x="640875" y="123164"/>
                  </a:lnTo>
                  <a:lnTo>
                    <a:pt x="667722" y="157201"/>
                  </a:lnTo>
                  <a:lnTo>
                    <a:pt x="690458" y="194319"/>
                  </a:lnTo>
                  <a:lnTo>
                    <a:pt x="708741" y="234172"/>
                  </a:lnTo>
                  <a:lnTo>
                    <a:pt x="722225" y="276418"/>
                  </a:lnTo>
                  <a:lnTo>
                    <a:pt x="730567" y="320712"/>
                  </a:lnTo>
                  <a:lnTo>
                    <a:pt x="733424" y="366712"/>
                  </a:lnTo>
                  <a:lnTo>
                    <a:pt x="730567" y="412712"/>
                  </a:lnTo>
                  <a:lnTo>
                    <a:pt x="722225" y="457006"/>
                  </a:lnTo>
                  <a:lnTo>
                    <a:pt x="708741" y="499252"/>
                  </a:lnTo>
                  <a:lnTo>
                    <a:pt x="690458" y="539105"/>
                  </a:lnTo>
                  <a:lnTo>
                    <a:pt x="667722" y="576223"/>
                  </a:lnTo>
                  <a:lnTo>
                    <a:pt x="640875" y="610260"/>
                  </a:lnTo>
                  <a:lnTo>
                    <a:pt x="610260" y="640875"/>
                  </a:lnTo>
                  <a:lnTo>
                    <a:pt x="576223" y="667722"/>
                  </a:lnTo>
                  <a:lnTo>
                    <a:pt x="539105" y="690458"/>
                  </a:lnTo>
                  <a:lnTo>
                    <a:pt x="499252" y="708741"/>
                  </a:lnTo>
                  <a:lnTo>
                    <a:pt x="457006" y="722225"/>
                  </a:lnTo>
                  <a:lnTo>
                    <a:pt x="412712" y="730567"/>
                  </a:lnTo>
                  <a:lnTo>
                    <a:pt x="366712" y="733424"/>
                  </a:lnTo>
                  <a:close/>
                </a:path>
              </a:pathLst>
            </a:custGeom>
            <a:solidFill>
              <a:srgbClr val="31DA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6894" y="667674"/>
              <a:ext cx="1114424" cy="11144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865679" y="855763"/>
              <a:ext cx="733425" cy="733425"/>
            </a:xfrm>
            <a:custGeom>
              <a:avLst/>
              <a:gdLst/>
              <a:ahLst/>
              <a:cxnLst/>
              <a:rect l="l" t="t" r="r" b="b"/>
              <a:pathLst>
                <a:path w="733425" h="733425">
                  <a:moveTo>
                    <a:pt x="366712" y="733424"/>
                  </a:moveTo>
                  <a:lnTo>
                    <a:pt x="320712" y="730567"/>
                  </a:lnTo>
                  <a:lnTo>
                    <a:pt x="276418" y="722225"/>
                  </a:lnTo>
                  <a:lnTo>
                    <a:pt x="234172" y="708741"/>
                  </a:lnTo>
                  <a:lnTo>
                    <a:pt x="194319" y="690458"/>
                  </a:lnTo>
                  <a:lnTo>
                    <a:pt x="157201" y="667722"/>
                  </a:lnTo>
                  <a:lnTo>
                    <a:pt x="123164" y="640875"/>
                  </a:lnTo>
                  <a:lnTo>
                    <a:pt x="92549" y="610260"/>
                  </a:lnTo>
                  <a:lnTo>
                    <a:pt x="65702" y="576223"/>
                  </a:lnTo>
                  <a:lnTo>
                    <a:pt x="42966" y="539105"/>
                  </a:lnTo>
                  <a:lnTo>
                    <a:pt x="24683" y="499252"/>
                  </a:lnTo>
                  <a:lnTo>
                    <a:pt x="11199" y="457006"/>
                  </a:lnTo>
                  <a:lnTo>
                    <a:pt x="2857" y="412712"/>
                  </a:lnTo>
                  <a:lnTo>
                    <a:pt x="0" y="366712"/>
                  </a:lnTo>
                  <a:lnTo>
                    <a:pt x="2857" y="320712"/>
                  </a:lnTo>
                  <a:lnTo>
                    <a:pt x="11199" y="276418"/>
                  </a:lnTo>
                  <a:lnTo>
                    <a:pt x="24683" y="234172"/>
                  </a:lnTo>
                  <a:lnTo>
                    <a:pt x="42966" y="194319"/>
                  </a:lnTo>
                  <a:lnTo>
                    <a:pt x="65702" y="157201"/>
                  </a:lnTo>
                  <a:lnTo>
                    <a:pt x="92549" y="123164"/>
                  </a:lnTo>
                  <a:lnTo>
                    <a:pt x="123164" y="92549"/>
                  </a:lnTo>
                  <a:lnTo>
                    <a:pt x="157201" y="65702"/>
                  </a:lnTo>
                  <a:lnTo>
                    <a:pt x="194319" y="42966"/>
                  </a:lnTo>
                  <a:lnTo>
                    <a:pt x="234172" y="24683"/>
                  </a:lnTo>
                  <a:lnTo>
                    <a:pt x="276418" y="11199"/>
                  </a:lnTo>
                  <a:lnTo>
                    <a:pt x="320712" y="2857"/>
                  </a:lnTo>
                  <a:lnTo>
                    <a:pt x="366712" y="0"/>
                  </a:lnTo>
                  <a:lnTo>
                    <a:pt x="412712" y="2857"/>
                  </a:lnTo>
                  <a:lnTo>
                    <a:pt x="457006" y="11199"/>
                  </a:lnTo>
                  <a:lnTo>
                    <a:pt x="499252" y="24683"/>
                  </a:lnTo>
                  <a:lnTo>
                    <a:pt x="539105" y="42966"/>
                  </a:lnTo>
                  <a:lnTo>
                    <a:pt x="576223" y="65702"/>
                  </a:lnTo>
                  <a:lnTo>
                    <a:pt x="610260" y="92549"/>
                  </a:lnTo>
                  <a:lnTo>
                    <a:pt x="640875" y="123164"/>
                  </a:lnTo>
                  <a:lnTo>
                    <a:pt x="667722" y="157201"/>
                  </a:lnTo>
                  <a:lnTo>
                    <a:pt x="690458" y="194319"/>
                  </a:lnTo>
                  <a:lnTo>
                    <a:pt x="708741" y="234172"/>
                  </a:lnTo>
                  <a:lnTo>
                    <a:pt x="722225" y="276418"/>
                  </a:lnTo>
                  <a:lnTo>
                    <a:pt x="730567" y="320712"/>
                  </a:lnTo>
                  <a:lnTo>
                    <a:pt x="733424" y="366712"/>
                  </a:lnTo>
                  <a:lnTo>
                    <a:pt x="730567" y="412712"/>
                  </a:lnTo>
                  <a:lnTo>
                    <a:pt x="722225" y="457006"/>
                  </a:lnTo>
                  <a:lnTo>
                    <a:pt x="708741" y="499252"/>
                  </a:lnTo>
                  <a:lnTo>
                    <a:pt x="690458" y="539105"/>
                  </a:lnTo>
                  <a:lnTo>
                    <a:pt x="667722" y="576223"/>
                  </a:lnTo>
                  <a:lnTo>
                    <a:pt x="640875" y="610260"/>
                  </a:lnTo>
                  <a:lnTo>
                    <a:pt x="610260" y="640875"/>
                  </a:lnTo>
                  <a:lnTo>
                    <a:pt x="576223" y="667722"/>
                  </a:lnTo>
                  <a:lnTo>
                    <a:pt x="539105" y="690458"/>
                  </a:lnTo>
                  <a:lnTo>
                    <a:pt x="499252" y="708741"/>
                  </a:lnTo>
                  <a:lnTo>
                    <a:pt x="457006" y="722225"/>
                  </a:lnTo>
                  <a:lnTo>
                    <a:pt x="412712" y="730567"/>
                  </a:lnTo>
                  <a:lnTo>
                    <a:pt x="366712" y="733424"/>
                  </a:lnTo>
                  <a:close/>
                </a:path>
              </a:pathLst>
            </a:custGeom>
            <a:solidFill>
              <a:srgbClr val="31DA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92134" y="1073346"/>
              <a:ext cx="1114424" cy="11144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580917" y="1261434"/>
              <a:ext cx="733425" cy="733425"/>
            </a:xfrm>
            <a:custGeom>
              <a:avLst/>
              <a:gdLst/>
              <a:ahLst/>
              <a:cxnLst/>
              <a:rect l="l" t="t" r="r" b="b"/>
              <a:pathLst>
                <a:path w="733425" h="733425">
                  <a:moveTo>
                    <a:pt x="366712" y="733424"/>
                  </a:moveTo>
                  <a:lnTo>
                    <a:pt x="320712" y="730567"/>
                  </a:lnTo>
                  <a:lnTo>
                    <a:pt x="276418" y="722225"/>
                  </a:lnTo>
                  <a:lnTo>
                    <a:pt x="234172" y="708741"/>
                  </a:lnTo>
                  <a:lnTo>
                    <a:pt x="194319" y="690458"/>
                  </a:lnTo>
                  <a:lnTo>
                    <a:pt x="157201" y="667722"/>
                  </a:lnTo>
                  <a:lnTo>
                    <a:pt x="123164" y="640875"/>
                  </a:lnTo>
                  <a:lnTo>
                    <a:pt x="92549" y="610260"/>
                  </a:lnTo>
                  <a:lnTo>
                    <a:pt x="65702" y="576223"/>
                  </a:lnTo>
                  <a:lnTo>
                    <a:pt x="42966" y="539105"/>
                  </a:lnTo>
                  <a:lnTo>
                    <a:pt x="24683" y="499252"/>
                  </a:lnTo>
                  <a:lnTo>
                    <a:pt x="11199" y="457006"/>
                  </a:lnTo>
                  <a:lnTo>
                    <a:pt x="2857" y="412712"/>
                  </a:lnTo>
                  <a:lnTo>
                    <a:pt x="0" y="366712"/>
                  </a:lnTo>
                  <a:lnTo>
                    <a:pt x="2857" y="320712"/>
                  </a:lnTo>
                  <a:lnTo>
                    <a:pt x="11199" y="276418"/>
                  </a:lnTo>
                  <a:lnTo>
                    <a:pt x="24683" y="234172"/>
                  </a:lnTo>
                  <a:lnTo>
                    <a:pt x="42966" y="194319"/>
                  </a:lnTo>
                  <a:lnTo>
                    <a:pt x="65702" y="157201"/>
                  </a:lnTo>
                  <a:lnTo>
                    <a:pt x="92549" y="123164"/>
                  </a:lnTo>
                  <a:lnTo>
                    <a:pt x="123164" y="92549"/>
                  </a:lnTo>
                  <a:lnTo>
                    <a:pt x="157201" y="65702"/>
                  </a:lnTo>
                  <a:lnTo>
                    <a:pt x="194319" y="42966"/>
                  </a:lnTo>
                  <a:lnTo>
                    <a:pt x="234172" y="24683"/>
                  </a:lnTo>
                  <a:lnTo>
                    <a:pt x="276418" y="11199"/>
                  </a:lnTo>
                  <a:lnTo>
                    <a:pt x="320712" y="2857"/>
                  </a:lnTo>
                  <a:lnTo>
                    <a:pt x="366712" y="0"/>
                  </a:lnTo>
                  <a:lnTo>
                    <a:pt x="412712" y="2857"/>
                  </a:lnTo>
                  <a:lnTo>
                    <a:pt x="457006" y="11199"/>
                  </a:lnTo>
                  <a:lnTo>
                    <a:pt x="499252" y="24683"/>
                  </a:lnTo>
                  <a:lnTo>
                    <a:pt x="539105" y="42966"/>
                  </a:lnTo>
                  <a:lnTo>
                    <a:pt x="576223" y="65702"/>
                  </a:lnTo>
                  <a:lnTo>
                    <a:pt x="610260" y="92549"/>
                  </a:lnTo>
                  <a:lnTo>
                    <a:pt x="640875" y="123164"/>
                  </a:lnTo>
                  <a:lnTo>
                    <a:pt x="667722" y="157201"/>
                  </a:lnTo>
                  <a:lnTo>
                    <a:pt x="690458" y="194319"/>
                  </a:lnTo>
                  <a:lnTo>
                    <a:pt x="708741" y="234172"/>
                  </a:lnTo>
                  <a:lnTo>
                    <a:pt x="722225" y="276418"/>
                  </a:lnTo>
                  <a:lnTo>
                    <a:pt x="730567" y="320712"/>
                  </a:lnTo>
                  <a:lnTo>
                    <a:pt x="733424" y="366712"/>
                  </a:lnTo>
                  <a:lnTo>
                    <a:pt x="730567" y="412712"/>
                  </a:lnTo>
                  <a:lnTo>
                    <a:pt x="722225" y="457006"/>
                  </a:lnTo>
                  <a:lnTo>
                    <a:pt x="708741" y="499252"/>
                  </a:lnTo>
                  <a:lnTo>
                    <a:pt x="690458" y="539105"/>
                  </a:lnTo>
                  <a:lnTo>
                    <a:pt x="667722" y="576223"/>
                  </a:lnTo>
                  <a:lnTo>
                    <a:pt x="640875" y="610260"/>
                  </a:lnTo>
                  <a:lnTo>
                    <a:pt x="610260" y="640875"/>
                  </a:lnTo>
                  <a:lnTo>
                    <a:pt x="576223" y="667722"/>
                  </a:lnTo>
                  <a:lnTo>
                    <a:pt x="539105" y="690458"/>
                  </a:lnTo>
                  <a:lnTo>
                    <a:pt x="499252" y="708741"/>
                  </a:lnTo>
                  <a:lnTo>
                    <a:pt x="457006" y="722225"/>
                  </a:lnTo>
                  <a:lnTo>
                    <a:pt x="412712" y="730567"/>
                  </a:lnTo>
                  <a:lnTo>
                    <a:pt x="366712" y="733424"/>
                  </a:lnTo>
                  <a:close/>
                </a:path>
              </a:pathLst>
            </a:custGeom>
            <a:solidFill>
              <a:srgbClr val="31DA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56326" y="2379065"/>
              <a:ext cx="1114424" cy="111442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145110" y="2567151"/>
              <a:ext cx="733425" cy="733425"/>
            </a:xfrm>
            <a:custGeom>
              <a:avLst/>
              <a:gdLst/>
              <a:ahLst/>
              <a:cxnLst/>
              <a:rect l="l" t="t" r="r" b="b"/>
              <a:pathLst>
                <a:path w="733425" h="733425">
                  <a:moveTo>
                    <a:pt x="366712" y="733424"/>
                  </a:moveTo>
                  <a:lnTo>
                    <a:pt x="320712" y="730567"/>
                  </a:lnTo>
                  <a:lnTo>
                    <a:pt x="276418" y="722225"/>
                  </a:lnTo>
                  <a:lnTo>
                    <a:pt x="234172" y="708741"/>
                  </a:lnTo>
                  <a:lnTo>
                    <a:pt x="194319" y="690458"/>
                  </a:lnTo>
                  <a:lnTo>
                    <a:pt x="157201" y="667722"/>
                  </a:lnTo>
                  <a:lnTo>
                    <a:pt x="123164" y="640875"/>
                  </a:lnTo>
                  <a:lnTo>
                    <a:pt x="92549" y="610260"/>
                  </a:lnTo>
                  <a:lnTo>
                    <a:pt x="65702" y="576223"/>
                  </a:lnTo>
                  <a:lnTo>
                    <a:pt x="42966" y="539105"/>
                  </a:lnTo>
                  <a:lnTo>
                    <a:pt x="24683" y="499252"/>
                  </a:lnTo>
                  <a:lnTo>
                    <a:pt x="11199" y="457006"/>
                  </a:lnTo>
                  <a:lnTo>
                    <a:pt x="2857" y="412712"/>
                  </a:lnTo>
                  <a:lnTo>
                    <a:pt x="0" y="366712"/>
                  </a:lnTo>
                  <a:lnTo>
                    <a:pt x="2857" y="320712"/>
                  </a:lnTo>
                  <a:lnTo>
                    <a:pt x="11199" y="276418"/>
                  </a:lnTo>
                  <a:lnTo>
                    <a:pt x="24683" y="234172"/>
                  </a:lnTo>
                  <a:lnTo>
                    <a:pt x="42966" y="194319"/>
                  </a:lnTo>
                  <a:lnTo>
                    <a:pt x="65702" y="157201"/>
                  </a:lnTo>
                  <a:lnTo>
                    <a:pt x="92549" y="123164"/>
                  </a:lnTo>
                  <a:lnTo>
                    <a:pt x="123164" y="92549"/>
                  </a:lnTo>
                  <a:lnTo>
                    <a:pt x="157201" y="65702"/>
                  </a:lnTo>
                  <a:lnTo>
                    <a:pt x="194319" y="42966"/>
                  </a:lnTo>
                  <a:lnTo>
                    <a:pt x="234172" y="24683"/>
                  </a:lnTo>
                  <a:lnTo>
                    <a:pt x="276418" y="11199"/>
                  </a:lnTo>
                  <a:lnTo>
                    <a:pt x="320712" y="2857"/>
                  </a:lnTo>
                  <a:lnTo>
                    <a:pt x="366712" y="0"/>
                  </a:lnTo>
                  <a:lnTo>
                    <a:pt x="412712" y="2857"/>
                  </a:lnTo>
                  <a:lnTo>
                    <a:pt x="457006" y="11199"/>
                  </a:lnTo>
                  <a:lnTo>
                    <a:pt x="499252" y="24683"/>
                  </a:lnTo>
                  <a:lnTo>
                    <a:pt x="539105" y="42966"/>
                  </a:lnTo>
                  <a:lnTo>
                    <a:pt x="576223" y="65702"/>
                  </a:lnTo>
                  <a:lnTo>
                    <a:pt x="610260" y="92549"/>
                  </a:lnTo>
                  <a:lnTo>
                    <a:pt x="640875" y="123164"/>
                  </a:lnTo>
                  <a:lnTo>
                    <a:pt x="667722" y="157201"/>
                  </a:lnTo>
                  <a:lnTo>
                    <a:pt x="690458" y="194319"/>
                  </a:lnTo>
                  <a:lnTo>
                    <a:pt x="708741" y="234172"/>
                  </a:lnTo>
                  <a:lnTo>
                    <a:pt x="722225" y="276418"/>
                  </a:lnTo>
                  <a:lnTo>
                    <a:pt x="730567" y="320712"/>
                  </a:lnTo>
                  <a:lnTo>
                    <a:pt x="733424" y="366712"/>
                  </a:lnTo>
                  <a:lnTo>
                    <a:pt x="730567" y="412712"/>
                  </a:lnTo>
                  <a:lnTo>
                    <a:pt x="722225" y="457006"/>
                  </a:lnTo>
                  <a:lnTo>
                    <a:pt x="708741" y="499252"/>
                  </a:lnTo>
                  <a:lnTo>
                    <a:pt x="690458" y="539105"/>
                  </a:lnTo>
                  <a:lnTo>
                    <a:pt x="667722" y="576223"/>
                  </a:lnTo>
                  <a:lnTo>
                    <a:pt x="640875" y="610260"/>
                  </a:lnTo>
                  <a:lnTo>
                    <a:pt x="610260" y="640875"/>
                  </a:lnTo>
                  <a:lnTo>
                    <a:pt x="576223" y="667722"/>
                  </a:lnTo>
                  <a:lnTo>
                    <a:pt x="539105" y="690458"/>
                  </a:lnTo>
                  <a:lnTo>
                    <a:pt x="499252" y="708741"/>
                  </a:lnTo>
                  <a:lnTo>
                    <a:pt x="457006" y="722225"/>
                  </a:lnTo>
                  <a:lnTo>
                    <a:pt x="412712" y="730567"/>
                  </a:lnTo>
                  <a:lnTo>
                    <a:pt x="366712" y="733424"/>
                  </a:lnTo>
                  <a:close/>
                </a:path>
              </a:pathLst>
            </a:custGeom>
            <a:solidFill>
              <a:srgbClr val="31DA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24763" y="2119019"/>
              <a:ext cx="17004030" cy="4114165"/>
            </a:xfrm>
            <a:custGeom>
              <a:avLst/>
              <a:gdLst/>
              <a:ahLst/>
              <a:cxnLst/>
              <a:rect l="l" t="t" r="r" b="b"/>
              <a:pathLst>
                <a:path w="17004030" h="4114165">
                  <a:moveTo>
                    <a:pt x="3000375" y="2013902"/>
                  </a:moveTo>
                  <a:lnTo>
                    <a:pt x="2994964" y="1967077"/>
                  </a:lnTo>
                  <a:lnTo>
                    <a:pt x="2979559" y="1924050"/>
                  </a:lnTo>
                  <a:lnTo>
                    <a:pt x="2955404" y="1886064"/>
                  </a:lnTo>
                  <a:lnTo>
                    <a:pt x="2923717" y="1854352"/>
                  </a:lnTo>
                  <a:lnTo>
                    <a:pt x="2885770" y="1830171"/>
                  </a:lnTo>
                  <a:lnTo>
                    <a:pt x="2842780" y="1814753"/>
                  </a:lnTo>
                  <a:lnTo>
                    <a:pt x="2796006" y="1809330"/>
                  </a:lnTo>
                  <a:lnTo>
                    <a:pt x="204381" y="1809330"/>
                  </a:lnTo>
                  <a:lnTo>
                    <a:pt x="157594" y="1814753"/>
                  </a:lnTo>
                  <a:lnTo>
                    <a:pt x="114604" y="1830171"/>
                  </a:lnTo>
                  <a:lnTo>
                    <a:pt x="76657" y="1854352"/>
                  </a:lnTo>
                  <a:lnTo>
                    <a:pt x="44983" y="1886064"/>
                  </a:lnTo>
                  <a:lnTo>
                    <a:pt x="20815" y="1924050"/>
                  </a:lnTo>
                  <a:lnTo>
                    <a:pt x="5410" y="1967077"/>
                  </a:lnTo>
                  <a:lnTo>
                    <a:pt x="0" y="2013902"/>
                  </a:lnTo>
                  <a:lnTo>
                    <a:pt x="0" y="3281121"/>
                  </a:lnTo>
                  <a:lnTo>
                    <a:pt x="5410" y="3327946"/>
                  </a:lnTo>
                  <a:lnTo>
                    <a:pt x="20815" y="3370973"/>
                  </a:lnTo>
                  <a:lnTo>
                    <a:pt x="44983" y="3408959"/>
                  </a:lnTo>
                  <a:lnTo>
                    <a:pt x="76657" y="3440671"/>
                  </a:lnTo>
                  <a:lnTo>
                    <a:pt x="114604" y="3464852"/>
                  </a:lnTo>
                  <a:lnTo>
                    <a:pt x="157594" y="3480282"/>
                  </a:lnTo>
                  <a:lnTo>
                    <a:pt x="204381" y="3485692"/>
                  </a:lnTo>
                  <a:lnTo>
                    <a:pt x="2796006" y="3485692"/>
                  </a:lnTo>
                  <a:lnTo>
                    <a:pt x="2842780" y="3480282"/>
                  </a:lnTo>
                  <a:lnTo>
                    <a:pt x="2885770" y="3464852"/>
                  </a:lnTo>
                  <a:lnTo>
                    <a:pt x="2923717" y="3440671"/>
                  </a:lnTo>
                  <a:lnTo>
                    <a:pt x="2955404" y="3408959"/>
                  </a:lnTo>
                  <a:lnTo>
                    <a:pt x="2979559" y="3370973"/>
                  </a:lnTo>
                  <a:lnTo>
                    <a:pt x="2994964" y="3327946"/>
                  </a:lnTo>
                  <a:lnTo>
                    <a:pt x="3000375" y="3281121"/>
                  </a:lnTo>
                  <a:lnTo>
                    <a:pt x="3000375" y="2013902"/>
                  </a:lnTo>
                  <a:close/>
                </a:path>
                <a:path w="17004030" h="4114165">
                  <a:moveTo>
                    <a:pt x="6521805" y="591273"/>
                  </a:moveTo>
                  <a:lnTo>
                    <a:pt x="6516395" y="544588"/>
                  </a:lnTo>
                  <a:lnTo>
                    <a:pt x="6500990" y="501688"/>
                  </a:lnTo>
                  <a:lnTo>
                    <a:pt x="6476822" y="463816"/>
                  </a:lnTo>
                  <a:lnTo>
                    <a:pt x="6445148" y="432193"/>
                  </a:lnTo>
                  <a:lnTo>
                    <a:pt x="6407201" y="408089"/>
                  </a:lnTo>
                  <a:lnTo>
                    <a:pt x="6364211" y="392709"/>
                  </a:lnTo>
                  <a:lnTo>
                    <a:pt x="6317437" y="387311"/>
                  </a:lnTo>
                  <a:lnTo>
                    <a:pt x="3725824" y="387311"/>
                  </a:lnTo>
                  <a:lnTo>
                    <a:pt x="3679037" y="392709"/>
                  </a:lnTo>
                  <a:lnTo>
                    <a:pt x="3636060" y="408089"/>
                  </a:lnTo>
                  <a:lnTo>
                    <a:pt x="3598113" y="432193"/>
                  </a:lnTo>
                  <a:lnTo>
                    <a:pt x="3566426" y="463816"/>
                  </a:lnTo>
                  <a:lnTo>
                    <a:pt x="3542271" y="501688"/>
                  </a:lnTo>
                  <a:lnTo>
                    <a:pt x="3526866" y="544588"/>
                  </a:lnTo>
                  <a:lnTo>
                    <a:pt x="3521456" y="591273"/>
                  </a:lnTo>
                  <a:lnTo>
                    <a:pt x="3521456" y="2412200"/>
                  </a:lnTo>
                  <a:lnTo>
                    <a:pt x="3526866" y="2458885"/>
                  </a:lnTo>
                  <a:lnTo>
                    <a:pt x="3542271" y="2501785"/>
                  </a:lnTo>
                  <a:lnTo>
                    <a:pt x="3566426" y="2539657"/>
                  </a:lnTo>
                  <a:lnTo>
                    <a:pt x="3598113" y="2571267"/>
                  </a:lnTo>
                  <a:lnTo>
                    <a:pt x="3636060" y="2595384"/>
                  </a:lnTo>
                  <a:lnTo>
                    <a:pt x="3679037" y="2610764"/>
                  </a:lnTo>
                  <a:lnTo>
                    <a:pt x="3725824" y="2616162"/>
                  </a:lnTo>
                  <a:lnTo>
                    <a:pt x="6317437" y="2616162"/>
                  </a:lnTo>
                  <a:lnTo>
                    <a:pt x="6364211" y="2610764"/>
                  </a:lnTo>
                  <a:lnTo>
                    <a:pt x="6407201" y="2595384"/>
                  </a:lnTo>
                  <a:lnTo>
                    <a:pt x="6445148" y="2571267"/>
                  </a:lnTo>
                  <a:lnTo>
                    <a:pt x="6476822" y="2539657"/>
                  </a:lnTo>
                  <a:lnTo>
                    <a:pt x="6500990" y="2501785"/>
                  </a:lnTo>
                  <a:lnTo>
                    <a:pt x="6516395" y="2458885"/>
                  </a:lnTo>
                  <a:lnTo>
                    <a:pt x="6521805" y="2412200"/>
                  </a:lnTo>
                  <a:lnTo>
                    <a:pt x="6521805" y="591273"/>
                  </a:lnTo>
                  <a:close/>
                </a:path>
                <a:path w="17004030" h="4114165">
                  <a:moveTo>
                    <a:pt x="10086010" y="203987"/>
                  </a:moveTo>
                  <a:lnTo>
                    <a:pt x="10080600" y="157289"/>
                  </a:lnTo>
                  <a:lnTo>
                    <a:pt x="10065194" y="114388"/>
                  </a:lnTo>
                  <a:lnTo>
                    <a:pt x="10041026" y="76517"/>
                  </a:lnTo>
                  <a:lnTo>
                    <a:pt x="10009353" y="44894"/>
                  </a:lnTo>
                  <a:lnTo>
                    <a:pt x="9971405" y="20777"/>
                  </a:lnTo>
                  <a:lnTo>
                    <a:pt x="9928415" y="5397"/>
                  </a:lnTo>
                  <a:lnTo>
                    <a:pt x="9881641" y="0"/>
                  </a:lnTo>
                  <a:lnTo>
                    <a:pt x="7290003" y="0"/>
                  </a:lnTo>
                  <a:lnTo>
                    <a:pt x="7243229" y="5397"/>
                  </a:lnTo>
                  <a:lnTo>
                    <a:pt x="7200239" y="20777"/>
                  </a:lnTo>
                  <a:lnTo>
                    <a:pt x="7162292" y="44894"/>
                  </a:lnTo>
                  <a:lnTo>
                    <a:pt x="7130618" y="76517"/>
                  </a:lnTo>
                  <a:lnTo>
                    <a:pt x="7106450" y="114388"/>
                  </a:lnTo>
                  <a:lnTo>
                    <a:pt x="7091045" y="157289"/>
                  </a:lnTo>
                  <a:lnTo>
                    <a:pt x="7085635" y="203987"/>
                  </a:lnTo>
                  <a:lnTo>
                    <a:pt x="7085635" y="2539187"/>
                  </a:lnTo>
                  <a:lnTo>
                    <a:pt x="7091045" y="2585885"/>
                  </a:lnTo>
                  <a:lnTo>
                    <a:pt x="7106450" y="2628785"/>
                  </a:lnTo>
                  <a:lnTo>
                    <a:pt x="7130618" y="2666657"/>
                  </a:lnTo>
                  <a:lnTo>
                    <a:pt x="7162292" y="2698280"/>
                  </a:lnTo>
                  <a:lnTo>
                    <a:pt x="7200239" y="2722397"/>
                  </a:lnTo>
                  <a:lnTo>
                    <a:pt x="7243229" y="2737777"/>
                  </a:lnTo>
                  <a:lnTo>
                    <a:pt x="7290003" y="2743174"/>
                  </a:lnTo>
                  <a:lnTo>
                    <a:pt x="9881641" y="2743174"/>
                  </a:lnTo>
                  <a:lnTo>
                    <a:pt x="9928415" y="2737777"/>
                  </a:lnTo>
                  <a:lnTo>
                    <a:pt x="9971405" y="2722397"/>
                  </a:lnTo>
                  <a:lnTo>
                    <a:pt x="10009353" y="2698280"/>
                  </a:lnTo>
                  <a:lnTo>
                    <a:pt x="10041026" y="2666657"/>
                  </a:lnTo>
                  <a:lnTo>
                    <a:pt x="10065194" y="2628785"/>
                  </a:lnTo>
                  <a:lnTo>
                    <a:pt x="10080600" y="2585885"/>
                  </a:lnTo>
                  <a:lnTo>
                    <a:pt x="10086010" y="2539187"/>
                  </a:lnTo>
                  <a:lnTo>
                    <a:pt x="10086010" y="203987"/>
                  </a:lnTo>
                  <a:close/>
                </a:path>
                <a:path w="17004030" h="4114165">
                  <a:moveTo>
                    <a:pt x="13725678" y="728954"/>
                  </a:moveTo>
                  <a:lnTo>
                    <a:pt x="13719112" y="680288"/>
                  </a:lnTo>
                  <a:lnTo>
                    <a:pt x="13700582" y="636524"/>
                  </a:lnTo>
                  <a:lnTo>
                    <a:pt x="13671868" y="599401"/>
                  </a:lnTo>
                  <a:lnTo>
                    <a:pt x="13634733" y="570699"/>
                  </a:lnTo>
                  <a:lnTo>
                    <a:pt x="13590943" y="552170"/>
                  </a:lnTo>
                  <a:lnTo>
                    <a:pt x="13542251" y="545604"/>
                  </a:lnTo>
                  <a:lnTo>
                    <a:pt x="10908817" y="545604"/>
                  </a:lnTo>
                  <a:lnTo>
                    <a:pt x="10860138" y="552170"/>
                  </a:lnTo>
                  <a:lnTo>
                    <a:pt x="10816349" y="570699"/>
                  </a:lnTo>
                  <a:lnTo>
                    <a:pt x="10779201" y="599401"/>
                  </a:lnTo>
                  <a:lnTo>
                    <a:pt x="10750487" y="636524"/>
                  </a:lnTo>
                  <a:lnTo>
                    <a:pt x="10731957" y="680288"/>
                  </a:lnTo>
                  <a:lnTo>
                    <a:pt x="10725391" y="728954"/>
                  </a:lnTo>
                  <a:lnTo>
                    <a:pt x="10725391" y="2105342"/>
                  </a:lnTo>
                  <a:lnTo>
                    <a:pt x="10731957" y="2154009"/>
                  </a:lnTo>
                  <a:lnTo>
                    <a:pt x="10750487" y="2197773"/>
                  </a:lnTo>
                  <a:lnTo>
                    <a:pt x="10779201" y="2234895"/>
                  </a:lnTo>
                  <a:lnTo>
                    <a:pt x="10816349" y="2263597"/>
                  </a:lnTo>
                  <a:lnTo>
                    <a:pt x="10860138" y="2282126"/>
                  </a:lnTo>
                  <a:lnTo>
                    <a:pt x="10908817" y="2288679"/>
                  </a:lnTo>
                  <a:lnTo>
                    <a:pt x="13542251" y="2288679"/>
                  </a:lnTo>
                  <a:lnTo>
                    <a:pt x="13590943" y="2282126"/>
                  </a:lnTo>
                  <a:lnTo>
                    <a:pt x="13634733" y="2263597"/>
                  </a:lnTo>
                  <a:lnTo>
                    <a:pt x="13671868" y="2234895"/>
                  </a:lnTo>
                  <a:lnTo>
                    <a:pt x="13700582" y="2197773"/>
                  </a:lnTo>
                  <a:lnTo>
                    <a:pt x="13719112" y="2154009"/>
                  </a:lnTo>
                  <a:lnTo>
                    <a:pt x="13725678" y="2105342"/>
                  </a:lnTo>
                  <a:lnTo>
                    <a:pt x="13725678" y="728954"/>
                  </a:lnTo>
                  <a:close/>
                </a:path>
                <a:path w="17004030" h="4114165">
                  <a:moveTo>
                    <a:pt x="17003865" y="2116023"/>
                  </a:moveTo>
                  <a:lnTo>
                    <a:pt x="16997287" y="2067306"/>
                  </a:lnTo>
                  <a:lnTo>
                    <a:pt x="16978770" y="2023491"/>
                  </a:lnTo>
                  <a:lnTo>
                    <a:pt x="16950043" y="1986330"/>
                  </a:lnTo>
                  <a:lnTo>
                    <a:pt x="16912908" y="1957603"/>
                  </a:lnTo>
                  <a:lnTo>
                    <a:pt x="16869106" y="1939061"/>
                  </a:lnTo>
                  <a:lnTo>
                    <a:pt x="16820426" y="1932495"/>
                  </a:lnTo>
                  <a:lnTo>
                    <a:pt x="14186916" y="1932495"/>
                  </a:lnTo>
                  <a:lnTo>
                    <a:pt x="14138237" y="1939061"/>
                  </a:lnTo>
                  <a:lnTo>
                    <a:pt x="14094435" y="1957603"/>
                  </a:lnTo>
                  <a:lnTo>
                    <a:pt x="14057300" y="1986330"/>
                  </a:lnTo>
                  <a:lnTo>
                    <a:pt x="14028585" y="2023491"/>
                  </a:lnTo>
                  <a:lnTo>
                    <a:pt x="14010056" y="2067306"/>
                  </a:lnTo>
                  <a:lnTo>
                    <a:pt x="14003490" y="2116023"/>
                  </a:lnTo>
                  <a:lnTo>
                    <a:pt x="14003490" y="3930104"/>
                  </a:lnTo>
                  <a:lnTo>
                    <a:pt x="14010056" y="3978808"/>
                  </a:lnTo>
                  <a:lnTo>
                    <a:pt x="14028585" y="4022636"/>
                  </a:lnTo>
                  <a:lnTo>
                    <a:pt x="14057300" y="4059796"/>
                  </a:lnTo>
                  <a:lnTo>
                    <a:pt x="14094435" y="4088523"/>
                  </a:lnTo>
                  <a:lnTo>
                    <a:pt x="14138237" y="4107065"/>
                  </a:lnTo>
                  <a:lnTo>
                    <a:pt x="14186916" y="4113631"/>
                  </a:lnTo>
                  <a:lnTo>
                    <a:pt x="16820426" y="4113631"/>
                  </a:lnTo>
                  <a:lnTo>
                    <a:pt x="16869106" y="4107065"/>
                  </a:lnTo>
                  <a:lnTo>
                    <a:pt x="16912908" y="4088523"/>
                  </a:lnTo>
                  <a:lnTo>
                    <a:pt x="16950043" y="4059796"/>
                  </a:lnTo>
                  <a:lnTo>
                    <a:pt x="16978770" y="4022636"/>
                  </a:lnTo>
                  <a:lnTo>
                    <a:pt x="16997287" y="3978808"/>
                  </a:lnTo>
                  <a:lnTo>
                    <a:pt x="17003865" y="3930104"/>
                  </a:lnTo>
                  <a:lnTo>
                    <a:pt x="17003865" y="2116023"/>
                  </a:lnTo>
                  <a:close/>
                </a:path>
              </a:pathLst>
            </a:custGeom>
            <a:solidFill>
              <a:srgbClr val="01A5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84584" y="4866005"/>
              <a:ext cx="2257424" cy="11906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7702" y="5143501"/>
              <a:ext cx="3467099" cy="117157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09264" y="4866005"/>
              <a:ext cx="885824" cy="207644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34814" y="4615721"/>
              <a:ext cx="2486024" cy="19145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92134" y="5944964"/>
              <a:ext cx="2190749" cy="130492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989339" y="6531960"/>
              <a:ext cx="2476499" cy="203834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0614" y="5901938"/>
              <a:ext cx="3438524" cy="13334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94120" y="6730774"/>
              <a:ext cx="1636495" cy="163649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028763" y="4028268"/>
            <a:ext cx="2306955" cy="145224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algn="ctr" marL="12700" marR="5080">
              <a:lnSpc>
                <a:spcPct val="103000"/>
              </a:lnSpc>
              <a:spcBef>
                <a:spcPts val="15"/>
              </a:spcBef>
            </a:pPr>
            <a:r>
              <a:rPr dirty="0" sz="3050" spc="-90" b="1">
                <a:solidFill>
                  <a:srgbClr val="FFFFFF"/>
                </a:solidFill>
                <a:latin typeface="Tahoma"/>
                <a:cs typeface="Tahoma"/>
              </a:rPr>
              <a:t>Preparación </a:t>
            </a:r>
            <a:r>
              <a:rPr dirty="0" sz="3050" spc="-8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50" spc="2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3050" spc="-7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050" spc="-6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050" spc="-3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50" spc="8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050" spc="-5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050" spc="-8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050" spc="-345" b="1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dirty="0" sz="3050" spc="-9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3050" spc="-8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050" spc="-19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050" spc="-15" b="1">
                <a:solidFill>
                  <a:srgbClr val="FFFFFF"/>
                </a:solidFill>
                <a:latin typeface="Tahoma"/>
                <a:cs typeface="Tahoma"/>
              </a:rPr>
              <a:t>o  </a:t>
            </a:r>
            <a:r>
              <a:rPr dirty="0" sz="3050" spc="2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3050" spc="-3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050" spc="-3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50" spc="2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3050" spc="-13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050" spc="-19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050" spc="-5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050" spc="-4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27272" y="2636683"/>
            <a:ext cx="2437130" cy="188277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algn="ctr" marL="12700" marR="5080">
              <a:lnSpc>
                <a:spcPct val="102099"/>
              </a:lnSpc>
              <a:spcBef>
                <a:spcPts val="25"/>
              </a:spcBef>
            </a:pPr>
            <a:r>
              <a:rPr dirty="0" sz="3000" spc="-5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000" b="1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3000" spc="-19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000" spc="-8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000" spc="-9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000" spc="7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000" spc="-65" b="1">
                <a:solidFill>
                  <a:srgbClr val="FFFFFF"/>
                </a:solidFill>
                <a:latin typeface="Tahoma"/>
                <a:cs typeface="Tahoma"/>
              </a:rPr>
              <a:t>ó</a:t>
            </a:r>
            <a:r>
              <a:rPr dirty="0" sz="3000" spc="-6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000" spc="-3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1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3000" spc="-35" b="1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dirty="0" sz="3000" spc="-10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000" spc="-5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3000" spc="-3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145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000" spc="-80" b="1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dirty="0" sz="3000" spc="-19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000" spc="-19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000" spc="7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000" spc="-40" b="1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dirty="0" sz="3000" spc="1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3000" spc="-5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000" spc="-3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10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3000" spc="-19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000" spc="-8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000" spc="7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000" spc="-8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000" spc="-65" b="1">
                <a:solidFill>
                  <a:srgbClr val="FFFFFF"/>
                </a:solidFill>
                <a:latin typeface="Tahoma"/>
                <a:cs typeface="Tahoma"/>
              </a:rPr>
              <a:t>ó</a:t>
            </a:r>
            <a:r>
              <a:rPr dirty="0" sz="3000" spc="-40" b="1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dirty="0" sz="3000" spc="7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000" spc="-6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000" spc="-6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000" spc="-3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155" b="1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3000" spc="-8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000" spc="-90" b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3000" spc="-11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70446" y="2349637"/>
            <a:ext cx="2479040" cy="234950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algn="ctr" marL="12700" marR="5080">
              <a:lnSpc>
                <a:spcPct val="102099"/>
              </a:lnSpc>
              <a:spcBef>
                <a:spcPts val="25"/>
              </a:spcBef>
            </a:pPr>
            <a:r>
              <a:rPr dirty="0" sz="3000" spc="-11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3000" spc="-8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000" spc="-8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000" spc="-195" b="1">
                <a:solidFill>
                  <a:srgbClr val="FFFFFF"/>
                </a:solidFill>
                <a:latin typeface="Tahoma"/>
                <a:cs typeface="Tahoma"/>
              </a:rPr>
              <a:t>rr</a:t>
            </a:r>
            <a:r>
              <a:rPr dirty="0" sz="3000" spc="-6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000" spc="-100" b="1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dirty="0" sz="3000" spc="-3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000" spc="-3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1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3000" spc="-35" b="1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dirty="0" sz="3000" spc="-8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000" spc="-225" b="1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dirty="0" sz="3000" spc="10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3000" spc="-10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000" spc="7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000" spc="7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000" spc="-6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000" spc="-9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000" spc="-8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000" spc="-40" b="1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dirty="0" sz="3000" spc="-8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000" spc="-6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000" spc="-3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10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000" spc="-8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000" spc="-9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000" spc="15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3000" spc="-10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000" spc="-340" b="1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dirty="0" sz="3000" spc="-35" b="1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dirty="0" sz="3000" spc="-9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000" spc="-19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000" spc="-10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3000" spc="-19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000" spc="-7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000" spc="-3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7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000" spc="-6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000" spc="-40" b="1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dirty="0" sz="3000" spc="-80" b="1">
                <a:solidFill>
                  <a:srgbClr val="FFFFFF"/>
                </a:solidFill>
                <a:latin typeface="Tahoma"/>
                <a:cs typeface="Tahoma"/>
              </a:rPr>
              <a:t>Expliclas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678462" y="2794984"/>
            <a:ext cx="2542540" cy="141605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algn="ctr" marL="12065" marR="5080">
              <a:lnSpc>
                <a:spcPct val="102099"/>
              </a:lnSpc>
              <a:spcBef>
                <a:spcPts val="25"/>
              </a:spcBef>
            </a:pPr>
            <a:r>
              <a:rPr dirty="0" sz="3000" spc="-6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000" spc="-9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á</a:t>
            </a:r>
            <a:r>
              <a:rPr dirty="0" sz="3000" spc="-10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000" spc="-8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000" spc="-5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3000" spc="-3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1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3000" spc="-35" b="1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dirty="0" sz="3000" spc="10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3000" spc="-19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000" spc="-8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000" spc="7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000" spc="-8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000" spc="-65" b="1">
                <a:solidFill>
                  <a:srgbClr val="FFFFFF"/>
                </a:solidFill>
                <a:latin typeface="Tahoma"/>
                <a:cs typeface="Tahoma"/>
              </a:rPr>
              <a:t>ó</a:t>
            </a:r>
            <a:r>
              <a:rPr dirty="0" sz="3000" spc="-6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000" spc="-3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70" b="1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3000" spc="-8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3000" spc="-195" b="1">
                <a:solidFill>
                  <a:srgbClr val="FFFFFF"/>
                </a:solidFill>
                <a:latin typeface="Tahoma"/>
                <a:cs typeface="Tahoma"/>
              </a:rPr>
              <a:t>.  </a:t>
            </a:r>
            <a:r>
              <a:rPr dirty="0" sz="3000" spc="-8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000" spc="-225" b="1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dirty="0" sz="3000" spc="10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3000" spc="-10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000" spc="7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000" b="1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000" spc="-10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000" spc="1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000" spc="4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881288" y="4181824"/>
            <a:ext cx="2693035" cy="188277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algn="ctr" marL="12700" marR="5080">
              <a:lnSpc>
                <a:spcPct val="102099"/>
              </a:lnSpc>
              <a:spcBef>
                <a:spcPts val="25"/>
              </a:spcBef>
            </a:pPr>
            <a:r>
              <a:rPr dirty="0" sz="3000" spc="-105" b="1">
                <a:solidFill>
                  <a:srgbClr val="FFFFFF"/>
                </a:solidFill>
                <a:latin typeface="Tahoma"/>
                <a:cs typeface="Tahoma"/>
              </a:rPr>
              <a:t>Determinación </a:t>
            </a:r>
            <a:r>
              <a:rPr dirty="0" sz="3000" spc="-8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1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3000" spc="-8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000" spc="-7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000" spc="-3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000" spc="-10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000" spc="15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3000" spc="-6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000" spc="-19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000" spc="-14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000" spc="-19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000" spc="-145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000" spc="-6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000" spc="-785" b="1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dirty="0" sz="3000" spc="-40" b="1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dirty="0" sz="3000" spc="7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000" spc="-6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000" spc="-6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000" spc="-3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145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000" spc="-8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000" spc="-340" b="1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dirty="0" sz="3000" spc="-6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000" spc="-19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000" spc="-8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000" spc="-40" b="1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dirty="0" sz="3000" spc="-100" b="1">
                <a:solidFill>
                  <a:srgbClr val="FFFFFF"/>
                </a:solidFill>
                <a:latin typeface="Tahoma"/>
                <a:cs typeface="Tahoma"/>
              </a:rPr>
              <a:t>resultados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36421" y="7790802"/>
            <a:ext cx="3796029" cy="197231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58419" marR="5080" indent="-46355">
              <a:lnSpc>
                <a:spcPts val="7650"/>
              </a:lnSpc>
              <a:spcBef>
                <a:spcPts val="229"/>
              </a:spcBef>
            </a:pPr>
            <a:r>
              <a:rPr dirty="0" sz="6400" spc="45" b="1">
                <a:solidFill>
                  <a:srgbClr val="01A54A"/>
                </a:solidFill>
                <a:latin typeface="Arial"/>
                <a:cs typeface="Arial"/>
              </a:rPr>
              <a:t>Fases</a:t>
            </a:r>
            <a:r>
              <a:rPr dirty="0" sz="6400" spc="-260" b="1">
                <a:solidFill>
                  <a:srgbClr val="01A54A"/>
                </a:solidFill>
                <a:latin typeface="Arial"/>
                <a:cs typeface="Arial"/>
              </a:rPr>
              <a:t> </a:t>
            </a:r>
            <a:r>
              <a:rPr dirty="0" sz="6400" spc="140" b="1">
                <a:solidFill>
                  <a:srgbClr val="01A54A"/>
                </a:solidFill>
                <a:latin typeface="Arial"/>
                <a:cs typeface="Arial"/>
              </a:rPr>
              <a:t>del </a:t>
            </a:r>
            <a:r>
              <a:rPr dirty="0" sz="6400" spc="-1760" b="1">
                <a:solidFill>
                  <a:srgbClr val="01A54A"/>
                </a:solidFill>
                <a:latin typeface="Arial"/>
                <a:cs typeface="Arial"/>
              </a:rPr>
              <a:t> </a:t>
            </a:r>
            <a:r>
              <a:rPr dirty="0" sz="6400" spc="235" b="1">
                <a:solidFill>
                  <a:srgbClr val="01A54A"/>
                </a:solidFill>
                <a:latin typeface="Arial"/>
                <a:cs typeface="Arial"/>
              </a:rPr>
              <a:t>proyecto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2590" y="1385515"/>
            <a:ext cx="8350816" cy="5080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63186" y="1935901"/>
            <a:ext cx="1670050" cy="1296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22885">
              <a:lnSpc>
                <a:spcPct val="117400"/>
              </a:lnSpc>
              <a:spcBef>
                <a:spcPts val="95"/>
              </a:spcBef>
            </a:pPr>
            <a:r>
              <a:rPr dirty="0" sz="3550" spc="-15" b="1">
                <a:solidFill>
                  <a:srgbClr val="01A54A"/>
                </a:solidFill>
                <a:latin typeface="Arial"/>
                <a:cs typeface="Arial"/>
              </a:rPr>
              <a:t>Cajas </a:t>
            </a:r>
            <a:r>
              <a:rPr dirty="0" sz="3550" spc="-10" b="1">
                <a:solidFill>
                  <a:srgbClr val="01A54A"/>
                </a:solidFill>
                <a:latin typeface="Arial"/>
                <a:cs typeface="Arial"/>
              </a:rPr>
              <a:t> </a:t>
            </a:r>
            <a:r>
              <a:rPr dirty="0" sz="3550" spc="-240" b="1">
                <a:solidFill>
                  <a:srgbClr val="01A54A"/>
                </a:solidFill>
                <a:latin typeface="Arial"/>
                <a:cs typeface="Arial"/>
              </a:rPr>
              <a:t>B</a:t>
            </a:r>
            <a:r>
              <a:rPr dirty="0" sz="3550" spc="-180" b="1">
                <a:solidFill>
                  <a:srgbClr val="01A54A"/>
                </a:solidFill>
                <a:latin typeface="Arial"/>
                <a:cs typeface="Arial"/>
              </a:rPr>
              <a:t>l</a:t>
            </a:r>
            <a:r>
              <a:rPr dirty="0" sz="3550" spc="120" b="1">
                <a:solidFill>
                  <a:srgbClr val="01A54A"/>
                </a:solidFill>
                <a:latin typeface="Arial"/>
                <a:cs typeface="Arial"/>
              </a:rPr>
              <a:t>a</a:t>
            </a:r>
            <a:r>
              <a:rPr dirty="0" sz="3550" spc="-254" b="1">
                <a:solidFill>
                  <a:srgbClr val="01A54A"/>
                </a:solidFill>
                <a:latin typeface="Arial"/>
                <a:cs typeface="Arial"/>
              </a:rPr>
              <a:t>n</a:t>
            </a:r>
            <a:r>
              <a:rPr dirty="0" sz="3550" spc="-65" b="1">
                <a:solidFill>
                  <a:srgbClr val="01A54A"/>
                </a:solidFill>
                <a:latin typeface="Arial"/>
                <a:cs typeface="Arial"/>
              </a:rPr>
              <a:t>c</a:t>
            </a:r>
            <a:r>
              <a:rPr dirty="0" sz="3550" spc="120" b="1">
                <a:solidFill>
                  <a:srgbClr val="01A54A"/>
                </a:solidFill>
                <a:latin typeface="Arial"/>
                <a:cs typeface="Arial"/>
              </a:rPr>
              <a:t>a</a:t>
            </a:r>
            <a:r>
              <a:rPr dirty="0" sz="3550" spc="-215" b="1">
                <a:solidFill>
                  <a:srgbClr val="01A54A"/>
                </a:solidFill>
                <a:latin typeface="Arial"/>
                <a:cs typeface="Arial"/>
              </a:rPr>
              <a:t>s</a:t>
            </a:r>
            <a:endParaRPr sz="3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2531" y="3486228"/>
            <a:ext cx="1495425" cy="171894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680"/>
              </a:spcBef>
            </a:pPr>
            <a:r>
              <a:rPr dirty="0" sz="5050" spc="-434">
                <a:solidFill>
                  <a:srgbClr val="01A54A"/>
                </a:solidFill>
                <a:latin typeface="Arial MT"/>
                <a:cs typeface="Arial MT"/>
              </a:rPr>
              <a:t>·</a:t>
            </a:r>
            <a:r>
              <a:rPr dirty="0" sz="5050" spc="-135">
                <a:solidFill>
                  <a:srgbClr val="01A54A"/>
                </a:solidFill>
                <a:latin typeface="Arial MT"/>
                <a:cs typeface="Arial MT"/>
              </a:rPr>
              <a:t> </a:t>
            </a:r>
            <a:r>
              <a:rPr dirty="0" sz="5050" spc="-285">
                <a:solidFill>
                  <a:srgbClr val="01A54A"/>
                </a:solidFill>
                <a:latin typeface="Arial MT"/>
                <a:cs typeface="Arial MT"/>
              </a:rPr>
              <a:t>J</a:t>
            </a:r>
            <a:r>
              <a:rPr dirty="0" sz="5050" spc="-135">
                <a:solidFill>
                  <a:srgbClr val="01A54A"/>
                </a:solidFill>
                <a:latin typeface="Arial MT"/>
                <a:cs typeface="Arial MT"/>
              </a:rPr>
              <a:t>4</a:t>
            </a:r>
            <a:r>
              <a:rPr dirty="0" sz="5050" spc="-285">
                <a:solidFill>
                  <a:srgbClr val="01A54A"/>
                </a:solidFill>
                <a:latin typeface="Arial MT"/>
                <a:cs typeface="Arial MT"/>
              </a:rPr>
              <a:t>8</a:t>
            </a:r>
            <a:endParaRPr sz="5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5050" spc="-434">
                <a:solidFill>
                  <a:srgbClr val="01A54A"/>
                </a:solidFill>
                <a:latin typeface="Arial MT"/>
                <a:cs typeface="Arial MT"/>
              </a:rPr>
              <a:t>·</a:t>
            </a:r>
            <a:r>
              <a:rPr dirty="0" sz="5050" spc="-135">
                <a:solidFill>
                  <a:srgbClr val="01A54A"/>
                </a:solidFill>
                <a:latin typeface="Arial MT"/>
                <a:cs typeface="Arial MT"/>
              </a:rPr>
              <a:t> </a:t>
            </a:r>
            <a:r>
              <a:rPr dirty="0" sz="5050" spc="-285">
                <a:solidFill>
                  <a:srgbClr val="01A54A"/>
                </a:solidFill>
                <a:latin typeface="Arial MT"/>
                <a:cs typeface="Arial MT"/>
              </a:rPr>
              <a:t>J</a:t>
            </a:r>
            <a:r>
              <a:rPr dirty="0" sz="5050" spc="-905">
                <a:solidFill>
                  <a:srgbClr val="01A54A"/>
                </a:solidFill>
                <a:latin typeface="Arial MT"/>
                <a:cs typeface="Arial MT"/>
              </a:rPr>
              <a:t>R</a:t>
            </a:r>
            <a:r>
              <a:rPr dirty="0" sz="5050" spc="125">
                <a:solidFill>
                  <a:srgbClr val="01A54A"/>
                </a:solidFill>
                <a:latin typeface="Arial MT"/>
                <a:cs typeface="Arial MT"/>
              </a:rPr>
              <a:t>i</a:t>
            </a:r>
            <a:r>
              <a:rPr dirty="0" sz="5050">
                <a:solidFill>
                  <a:srgbClr val="01A54A"/>
                </a:solidFill>
                <a:latin typeface="Arial MT"/>
                <a:cs typeface="Arial MT"/>
              </a:rPr>
              <a:t>p</a:t>
            </a:r>
            <a:endParaRPr sz="50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7186" y="1959160"/>
            <a:ext cx="2731135" cy="3657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77545" marR="669925">
              <a:lnSpc>
                <a:spcPct val="115100"/>
              </a:lnSpc>
              <a:spcBef>
                <a:spcPts val="95"/>
              </a:spcBef>
            </a:pPr>
            <a:r>
              <a:rPr dirty="0" sz="3200" spc="-25" b="1">
                <a:solidFill>
                  <a:srgbClr val="FFFFFF"/>
                </a:solidFill>
                <a:latin typeface="Arial"/>
                <a:cs typeface="Arial"/>
              </a:rPr>
              <a:t>Cajas </a:t>
            </a:r>
            <a:r>
              <a:rPr dirty="0" sz="32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200" spc="-4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 spc="-14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3200" spc="25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200" spc="9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 spc="-204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dirty="0" sz="3300" spc="-280">
                <a:solidFill>
                  <a:srgbClr val="FFFFFF"/>
                </a:solidFill>
                <a:latin typeface="Arial MT"/>
                <a:cs typeface="Arial MT"/>
              </a:rPr>
              <a:t>·</a:t>
            </a:r>
            <a:r>
              <a:rPr dirty="0" sz="33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59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3300" spc="3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3300" spc="-21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3300" spc="5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3300" spc="-85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3300" spc="-335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dirty="0" sz="3300" spc="-535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dirty="0" sz="3300" spc="-85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3300" spc="-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3300" spc="-11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3300" spc="-47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3300" spc="14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3300">
              <a:latin typeface="Arial MT"/>
              <a:cs typeface="Arial MT"/>
            </a:endParaRPr>
          </a:p>
          <a:p>
            <a:pPr algn="ctr" marL="296545" marR="288925">
              <a:lnSpc>
                <a:spcPct val="125499"/>
              </a:lnSpc>
            </a:pPr>
            <a:r>
              <a:rPr dirty="0" sz="3300" spc="-280">
                <a:solidFill>
                  <a:srgbClr val="FFFFFF"/>
                </a:solidFill>
                <a:latin typeface="Arial MT"/>
                <a:cs typeface="Arial MT"/>
              </a:rPr>
              <a:t>·</a:t>
            </a:r>
            <a:r>
              <a:rPr dirty="0" sz="33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105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dirty="0" sz="3300" spc="-29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dirty="0" sz="3300" spc="5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3300" spc="13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3300" spc="8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3300" spc="5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3300" spc="3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3300" spc="-16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3300" spc="-11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3300" spc="-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3300" spc="185">
                <a:solidFill>
                  <a:srgbClr val="FFFFFF"/>
                </a:solidFill>
                <a:latin typeface="Arial MT"/>
                <a:cs typeface="Arial MT"/>
              </a:rPr>
              <a:t>-  </a:t>
            </a:r>
            <a:r>
              <a:rPr dirty="0" sz="3300" spc="-25">
                <a:solidFill>
                  <a:srgbClr val="FFFFFF"/>
                </a:solidFill>
                <a:latin typeface="Arial MT"/>
                <a:cs typeface="Arial MT"/>
              </a:rPr>
              <a:t>perception</a:t>
            </a:r>
            <a:endParaRPr sz="33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dirty="0" sz="3300" spc="-280">
                <a:solidFill>
                  <a:srgbClr val="FFFFFF"/>
                </a:solidFill>
                <a:latin typeface="Arial MT"/>
                <a:cs typeface="Arial MT"/>
              </a:rPr>
              <a:t>·</a:t>
            </a:r>
            <a:r>
              <a:rPr dirty="0" sz="33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63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3300" spc="-105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dirty="0" sz="3300" spc="-13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49771" y="2502442"/>
            <a:ext cx="1357630" cy="2493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82880" marR="160020" indent="-635">
              <a:lnSpc>
                <a:spcPct val="117200"/>
              </a:lnSpc>
              <a:spcBef>
                <a:spcPts val="95"/>
              </a:spcBef>
            </a:pPr>
            <a:r>
              <a:rPr dirty="0" sz="2600" spc="-5" b="1">
                <a:solidFill>
                  <a:srgbClr val="FFFFFF"/>
                </a:solidFill>
                <a:latin typeface="Arial"/>
                <a:cs typeface="Arial"/>
              </a:rPr>
              <a:t>Cajas </a:t>
            </a:r>
            <a:r>
              <a:rPr dirty="0" sz="26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600" spc="22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600" spc="-11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600" spc="-15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600" spc="-1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600" spc="-15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3725"/>
              </a:lnSpc>
            </a:pPr>
            <a:r>
              <a:rPr dirty="0" sz="3550" spc="-305">
                <a:solidFill>
                  <a:srgbClr val="FFFFFF"/>
                </a:solidFill>
                <a:latin typeface="Arial MT"/>
                <a:cs typeface="Arial MT"/>
              </a:rPr>
              <a:t>·</a:t>
            </a:r>
            <a:r>
              <a:rPr dirty="0" sz="355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50" spc="-39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dirty="0" sz="3550" spc="2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3550" spc="-17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3550" spc="-12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3550" spc="-509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3550">
              <a:latin typeface="Arial MT"/>
              <a:cs typeface="Arial MT"/>
            </a:endParaRPr>
          </a:p>
          <a:p>
            <a:pPr algn="ctr" marL="130810" marR="123189">
              <a:lnSpc>
                <a:spcPts val="4180"/>
              </a:lnSpc>
              <a:spcBef>
                <a:spcPts val="135"/>
              </a:spcBef>
            </a:pPr>
            <a:r>
              <a:rPr dirty="0" sz="3550" spc="-455">
                <a:solidFill>
                  <a:srgbClr val="FFFFFF"/>
                </a:solidFill>
                <a:latin typeface="Arial MT"/>
                <a:cs typeface="Arial MT"/>
              </a:rPr>
              <a:t>NET </a:t>
            </a:r>
            <a:r>
              <a:rPr dirty="0" sz="3550" spc="-4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50" spc="-575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dirty="0" sz="3550" spc="-335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dirty="0" sz="3550" spc="-63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3550" spc="-10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3550" spc="-4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355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6431" y="295656"/>
            <a:ext cx="3959351" cy="87782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586393" y="1339223"/>
            <a:ext cx="4244975" cy="1985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6520" marR="5080" indent="-84455">
              <a:lnSpc>
                <a:spcPct val="141300"/>
              </a:lnSpc>
              <a:spcBef>
                <a:spcPts val="95"/>
              </a:spcBef>
            </a:pPr>
            <a:r>
              <a:rPr dirty="0" sz="4550" spc="-70" b="0">
                <a:latin typeface="Arial MT"/>
                <a:cs typeface="Arial MT"/>
              </a:rPr>
              <a:t>Mayor </a:t>
            </a:r>
            <a:r>
              <a:rPr dirty="0" sz="4550" spc="-90" b="0">
                <a:latin typeface="Arial MT"/>
                <a:cs typeface="Arial MT"/>
              </a:rPr>
              <a:t>precisión </a:t>
            </a:r>
            <a:r>
              <a:rPr dirty="0" sz="4550" spc="-85" b="0">
                <a:latin typeface="Arial MT"/>
                <a:cs typeface="Arial MT"/>
              </a:rPr>
              <a:t> </a:t>
            </a:r>
            <a:r>
              <a:rPr dirty="0" sz="4550" spc="-70" b="0">
                <a:latin typeface="Arial MT"/>
                <a:cs typeface="Arial MT"/>
              </a:rPr>
              <a:t>Mayor</a:t>
            </a:r>
            <a:r>
              <a:rPr dirty="0" sz="4550" spc="-170" b="0">
                <a:latin typeface="Arial MT"/>
                <a:cs typeface="Arial MT"/>
              </a:rPr>
              <a:t> </a:t>
            </a:r>
            <a:r>
              <a:rPr dirty="0" sz="4550" spc="10" b="0">
                <a:latin typeface="Arial MT"/>
                <a:cs typeface="Arial MT"/>
              </a:rPr>
              <a:t>eficiencia</a:t>
            </a:r>
            <a:endParaRPr sz="45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86962" y="3707434"/>
            <a:ext cx="4327525" cy="1310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6415" marR="5080" indent="-514350">
              <a:lnSpc>
                <a:spcPct val="110900"/>
              </a:lnSpc>
              <a:spcBef>
                <a:spcPts val="100"/>
              </a:spcBef>
            </a:pPr>
            <a:r>
              <a:rPr dirty="0" sz="3800" spc="-135">
                <a:solidFill>
                  <a:srgbClr val="CF3737"/>
                </a:solidFill>
                <a:latin typeface="Arial MT"/>
                <a:cs typeface="Arial MT"/>
              </a:rPr>
              <a:t>M</a:t>
            </a:r>
            <a:r>
              <a:rPr dirty="0" sz="3800" spc="-135">
                <a:solidFill>
                  <a:srgbClr val="CF3737"/>
                </a:solidFill>
                <a:latin typeface="Arial MT"/>
                <a:cs typeface="Arial MT"/>
              </a:rPr>
              <a:t>e</a:t>
            </a:r>
            <a:r>
              <a:rPr dirty="0" sz="3800" spc="-250">
                <a:solidFill>
                  <a:srgbClr val="CF3737"/>
                </a:solidFill>
                <a:latin typeface="Arial MT"/>
                <a:cs typeface="Arial MT"/>
              </a:rPr>
              <a:t>n</a:t>
            </a:r>
            <a:r>
              <a:rPr dirty="0" sz="3800" spc="-105">
                <a:solidFill>
                  <a:srgbClr val="CF3737"/>
                </a:solidFill>
                <a:latin typeface="Arial MT"/>
                <a:cs typeface="Arial MT"/>
              </a:rPr>
              <a:t>o</a:t>
            </a:r>
            <a:r>
              <a:rPr dirty="0" sz="3800" spc="-5">
                <a:solidFill>
                  <a:srgbClr val="CF3737"/>
                </a:solidFill>
                <a:latin typeface="Arial MT"/>
                <a:cs typeface="Arial MT"/>
              </a:rPr>
              <a:t>r</a:t>
            </a:r>
            <a:r>
              <a:rPr dirty="0" sz="3800" spc="-100">
                <a:solidFill>
                  <a:srgbClr val="CF3737"/>
                </a:solidFill>
                <a:latin typeface="Arial MT"/>
                <a:cs typeface="Arial MT"/>
              </a:rPr>
              <a:t> </a:t>
            </a:r>
            <a:r>
              <a:rPr dirty="0" sz="3800" spc="90">
                <a:solidFill>
                  <a:srgbClr val="CF3737"/>
                </a:solidFill>
                <a:latin typeface="Arial MT"/>
                <a:cs typeface="Arial MT"/>
              </a:rPr>
              <a:t>i</a:t>
            </a:r>
            <a:r>
              <a:rPr dirty="0" sz="3800" spc="-250">
                <a:solidFill>
                  <a:srgbClr val="CF3737"/>
                </a:solidFill>
                <a:latin typeface="Arial MT"/>
                <a:cs typeface="Arial MT"/>
              </a:rPr>
              <a:t>n</a:t>
            </a:r>
            <a:r>
              <a:rPr dirty="0" sz="3800" spc="150">
                <a:solidFill>
                  <a:srgbClr val="CF3737"/>
                </a:solidFill>
                <a:latin typeface="Arial MT"/>
                <a:cs typeface="Arial MT"/>
              </a:rPr>
              <a:t>t</a:t>
            </a:r>
            <a:r>
              <a:rPr dirty="0" sz="3800" spc="-135">
                <a:solidFill>
                  <a:srgbClr val="CF3737"/>
                </a:solidFill>
                <a:latin typeface="Arial MT"/>
                <a:cs typeface="Arial MT"/>
              </a:rPr>
              <a:t>e</a:t>
            </a:r>
            <a:r>
              <a:rPr dirty="0" sz="3800" spc="-10">
                <a:solidFill>
                  <a:srgbClr val="CF3737"/>
                </a:solidFill>
                <a:latin typeface="Arial MT"/>
                <a:cs typeface="Arial MT"/>
              </a:rPr>
              <a:t>r</a:t>
            </a:r>
            <a:r>
              <a:rPr dirty="0" sz="3800" spc="-5">
                <a:solidFill>
                  <a:srgbClr val="CF3737"/>
                </a:solidFill>
                <a:latin typeface="Arial MT"/>
                <a:cs typeface="Arial MT"/>
              </a:rPr>
              <a:t>p</a:t>
            </a:r>
            <a:r>
              <a:rPr dirty="0" sz="3800" spc="-10">
                <a:solidFill>
                  <a:srgbClr val="CF3737"/>
                </a:solidFill>
                <a:latin typeface="Arial MT"/>
                <a:cs typeface="Arial MT"/>
              </a:rPr>
              <a:t>r</a:t>
            </a:r>
            <a:r>
              <a:rPr dirty="0" sz="3800" spc="-135">
                <a:solidFill>
                  <a:srgbClr val="CF3737"/>
                </a:solidFill>
                <a:latin typeface="Arial MT"/>
                <a:cs typeface="Arial MT"/>
              </a:rPr>
              <a:t>e</a:t>
            </a:r>
            <a:r>
              <a:rPr dirty="0" sz="3800" spc="150">
                <a:solidFill>
                  <a:srgbClr val="CF3737"/>
                </a:solidFill>
                <a:latin typeface="Arial MT"/>
                <a:cs typeface="Arial MT"/>
              </a:rPr>
              <a:t>t</a:t>
            </a:r>
            <a:r>
              <a:rPr dirty="0" sz="3800" spc="25">
                <a:solidFill>
                  <a:srgbClr val="CF3737"/>
                </a:solidFill>
                <a:latin typeface="Arial MT"/>
                <a:cs typeface="Arial MT"/>
              </a:rPr>
              <a:t>a</a:t>
            </a:r>
            <a:r>
              <a:rPr dirty="0" sz="3800" spc="20">
                <a:solidFill>
                  <a:srgbClr val="CF3737"/>
                </a:solidFill>
                <a:latin typeface="Arial MT"/>
                <a:cs typeface="Arial MT"/>
              </a:rPr>
              <a:t>c</a:t>
            </a:r>
            <a:r>
              <a:rPr dirty="0" sz="3800" spc="90">
                <a:solidFill>
                  <a:srgbClr val="CF3737"/>
                </a:solidFill>
                <a:latin typeface="Arial MT"/>
                <a:cs typeface="Arial MT"/>
              </a:rPr>
              <a:t>i</a:t>
            </a:r>
            <a:r>
              <a:rPr dirty="0" sz="3800" spc="-105">
                <a:solidFill>
                  <a:srgbClr val="CF3737"/>
                </a:solidFill>
                <a:latin typeface="Arial MT"/>
                <a:cs typeface="Arial MT"/>
              </a:rPr>
              <a:t>ó</a:t>
            </a:r>
            <a:r>
              <a:rPr dirty="0" sz="3800" spc="-165">
                <a:solidFill>
                  <a:srgbClr val="CF3737"/>
                </a:solidFill>
                <a:latin typeface="Arial MT"/>
                <a:cs typeface="Arial MT"/>
              </a:rPr>
              <a:t>n  </a:t>
            </a:r>
            <a:r>
              <a:rPr dirty="0" sz="3800" spc="-185">
                <a:solidFill>
                  <a:srgbClr val="CF3737"/>
                </a:solidFill>
                <a:latin typeface="Arial MT"/>
                <a:cs typeface="Arial MT"/>
              </a:rPr>
              <a:t>y</a:t>
            </a:r>
            <a:r>
              <a:rPr dirty="0" sz="3800" spc="-100">
                <a:solidFill>
                  <a:srgbClr val="CF3737"/>
                </a:solidFill>
                <a:latin typeface="Arial MT"/>
                <a:cs typeface="Arial MT"/>
              </a:rPr>
              <a:t> </a:t>
            </a:r>
            <a:r>
              <a:rPr dirty="0" sz="3800" spc="-135">
                <a:solidFill>
                  <a:srgbClr val="CF3737"/>
                </a:solidFill>
                <a:latin typeface="Arial MT"/>
                <a:cs typeface="Arial MT"/>
              </a:rPr>
              <a:t>e</a:t>
            </a:r>
            <a:r>
              <a:rPr dirty="0" sz="3800" spc="-100">
                <a:solidFill>
                  <a:srgbClr val="CF3737"/>
                </a:solidFill>
                <a:latin typeface="Arial MT"/>
                <a:cs typeface="Arial MT"/>
              </a:rPr>
              <a:t>x</a:t>
            </a:r>
            <a:r>
              <a:rPr dirty="0" sz="3800" spc="-5">
                <a:solidFill>
                  <a:srgbClr val="CF3737"/>
                </a:solidFill>
                <a:latin typeface="Arial MT"/>
                <a:cs typeface="Arial MT"/>
              </a:rPr>
              <a:t>p</a:t>
            </a:r>
            <a:r>
              <a:rPr dirty="0" sz="3800" spc="55">
                <a:solidFill>
                  <a:srgbClr val="CF3737"/>
                </a:solidFill>
                <a:latin typeface="Arial MT"/>
                <a:cs typeface="Arial MT"/>
              </a:rPr>
              <a:t>l</a:t>
            </a:r>
            <a:r>
              <a:rPr dirty="0" sz="3800" spc="90">
                <a:solidFill>
                  <a:srgbClr val="CF3737"/>
                </a:solidFill>
                <a:latin typeface="Arial MT"/>
                <a:cs typeface="Arial MT"/>
              </a:rPr>
              <a:t>i</a:t>
            </a:r>
            <a:r>
              <a:rPr dirty="0" sz="3800" spc="20">
                <a:solidFill>
                  <a:srgbClr val="CF3737"/>
                </a:solidFill>
                <a:latin typeface="Arial MT"/>
                <a:cs typeface="Arial MT"/>
              </a:rPr>
              <a:t>c</a:t>
            </a:r>
            <a:r>
              <a:rPr dirty="0" sz="3800" spc="25">
                <a:solidFill>
                  <a:srgbClr val="CF3737"/>
                </a:solidFill>
                <a:latin typeface="Arial MT"/>
                <a:cs typeface="Arial MT"/>
              </a:rPr>
              <a:t>a</a:t>
            </a:r>
            <a:r>
              <a:rPr dirty="0" sz="3800" spc="-5">
                <a:solidFill>
                  <a:srgbClr val="CF3737"/>
                </a:solidFill>
                <a:latin typeface="Arial MT"/>
                <a:cs typeface="Arial MT"/>
              </a:rPr>
              <a:t>b</a:t>
            </a:r>
            <a:r>
              <a:rPr dirty="0" sz="3800" spc="90">
                <a:solidFill>
                  <a:srgbClr val="CF3737"/>
                </a:solidFill>
                <a:latin typeface="Arial MT"/>
                <a:cs typeface="Arial MT"/>
              </a:rPr>
              <a:t>i</a:t>
            </a:r>
            <a:r>
              <a:rPr dirty="0" sz="3800" spc="55">
                <a:solidFill>
                  <a:srgbClr val="CF3737"/>
                </a:solidFill>
                <a:latin typeface="Arial MT"/>
                <a:cs typeface="Arial MT"/>
              </a:rPr>
              <a:t>l</a:t>
            </a:r>
            <a:r>
              <a:rPr dirty="0" sz="3800" spc="90">
                <a:solidFill>
                  <a:srgbClr val="CF3737"/>
                </a:solidFill>
                <a:latin typeface="Arial MT"/>
                <a:cs typeface="Arial MT"/>
              </a:rPr>
              <a:t>i</a:t>
            </a:r>
            <a:r>
              <a:rPr dirty="0" sz="3800" spc="-5">
                <a:solidFill>
                  <a:srgbClr val="CF3737"/>
                </a:solidFill>
                <a:latin typeface="Arial MT"/>
                <a:cs typeface="Arial MT"/>
              </a:rPr>
              <a:t>d</a:t>
            </a:r>
            <a:r>
              <a:rPr dirty="0" sz="3800" spc="25">
                <a:solidFill>
                  <a:srgbClr val="CF3737"/>
                </a:solidFill>
                <a:latin typeface="Arial MT"/>
                <a:cs typeface="Arial MT"/>
              </a:rPr>
              <a:t>a</a:t>
            </a:r>
            <a:r>
              <a:rPr dirty="0" sz="3800">
                <a:solidFill>
                  <a:srgbClr val="CF3737"/>
                </a:solidFill>
                <a:latin typeface="Arial MT"/>
                <a:cs typeface="Arial MT"/>
              </a:rPr>
              <a:t>d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736" y="1843818"/>
            <a:ext cx="4211320" cy="156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11275">
              <a:lnSpc>
                <a:spcPct val="111300"/>
              </a:lnSpc>
              <a:spcBef>
                <a:spcPts val="95"/>
              </a:spcBef>
            </a:pPr>
            <a:r>
              <a:rPr dirty="0" sz="4550" spc="-70">
                <a:solidFill>
                  <a:srgbClr val="01A54A"/>
                </a:solidFill>
                <a:latin typeface="Arial MT"/>
                <a:cs typeface="Arial MT"/>
              </a:rPr>
              <a:t>Mayor </a:t>
            </a:r>
            <a:r>
              <a:rPr dirty="0" sz="4550" spc="-65">
                <a:solidFill>
                  <a:srgbClr val="01A54A"/>
                </a:solidFill>
                <a:latin typeface="Arial MT"/>
                <a:cs typeface="Arial MT"/>
              </a:rPr>
              <a:t> </a:t>
            </a:r>
            <a:r>
              <a:rPr dirty="0" sz="4550" spc="125">
                <a:solidFill>
                  <a:srgbClr val="01A54A"/>
                </a:solidFill>
                <a:latin typeface="Arial MT"/>
                <a:cs typeface="Arial MT"/>
              </a:rPr>
              <a:t>i</a:t>
            </a:r>
            <a:r>
              <a:rPr dirty="0" sz="4550" spc="-275">
                <a:solidFill>
                  <a:srgbClr val="01A54A"/>
                </a:solidFill>
                <a:latin typeface="Arial MT"/>
                <a:cs typeface="Arial MT"/>
              </a:rPr>
              <a:t>n</a:t>
            </a:r>
            <a:r>
              <a:rPr dirty="0" sz="4550" spc="200">
                <a:solidFill>
                  <a:srgbClr val="01A54A"/>
                </a:solidFill>
                <a:latin typeface="Arial MT"/>
                <a:cs typeface="Arial MT"/>
              </a:rPr>
              <a:t>t</a:t>
            </a:r>
            <a:r>
              <a:rPr dirty="0" sz="4550" spc="-135">
                <a:solidFill>
                  <a:srgbClr val="01A54A"/>
                </a:solidFill>
                <a:latin typeface="Arial MT"/>
                <a:cs typeface="Arial MT"/>
              </a:rPr>
              <a:t>e</a:t>
            </a:r>
            <a:r>
              <a:rPr dirty="0" sz="4550" spc="10">
                <a:solidFill>
                  <a:srgbClr val="01A54A"/>
                </a:solidFill>
                <a:latin typeface="Arial MT"/>
                <a:cs typeface="Arial MT"/>
              </a:rPr>
              <a:t>r</a:t>
            </a:r>
            <a:r>
              <a:rPr dirty="0" sz="4550" spc="25">
                <a:solidFill>
                  <a:srgbClr val="01A54A"/>
                </a:solidFill>
                <a:latin typeface="Arial MT"/>
                <a:cs typeface="Arial MT"/>
              </a:rPr>
              <a:t>p</a:t>
            </a:r>
            <a:r>
              <a:rPr dirty="0" sz="4550" spc="10">
                <a:solidFill>
                  <a:srgbClr val="01A54A"/>
                </a:solidFill>
                <a:latin typeface="Arial MT"/>
                <a:cs typeface="Arial MT"/>
              </a:rPr>
              <a:t>r</a:t>
            </a:r>
            <a:r>
              <a:rPr dirty="0" sz="4550" spc="-135">
                <a:solidFill>
                  <a:srgbClr val="01A54A"/>
                </a:solidFill>
                <a:latin typeface="Arial MT"/>
                <a:cs typeface="Arial MT"/>
              </a:rPr>
              <a:t>e</a:t>
            </a:r>
            <a:r>
              <a:rPr dirty="0" sz="4550" spc="200">
                <a:solidFill>
                  <a:srgbClr val="01A54A"/>
                </a:solidFill>
                <a:latin typeface="Arial MT"/>
                <a:cs typeface="Arial MT"/>
              </a:rPr>
              <a:t>t</a:t>
            </a:r>
            <a:r>
              <a:rPr dirty="0" sz="4550" spc="60">
                <a:solidFill>
                  <a:srgbClr val="01A54A"/>
                </a:solidFill>
                <a:latin typeface="Arial MT"/>
                <a:cs typeface="Arial MT"/>
              </a:rPr>
              <a:t>a</a:t>
            </a:r>
            <a:r>
              <a:rPr dirty="0" sz="4550" spc="25">
                <a:solidFill>
                  <a:srgbClr val="01A54A"/>
                </a:solidFill>
                <a:latin typeface="Arial MT"/>
                <a:cs typeface="Arial MT"/>
              </a:rPr>
              <a:t>b</a:t>
            </a:r>
            <a:r>
              <a:rPr dirty="0" sz="4550" spc="125">
                <a:solidFill>
                  <a:srgbClr val="01A54A"/>
                </a:solidFill>
                <a:latin typeface="Arial MT"/>
                <a:cs typeface="Arial MT"/>
              </a:rPr>
              <a:t>i</a:t>
            </a:r>
            <a:r>
              <a:rPr dirty="0" sz="4550" spc="80">
                <a:solidFill>
                  <a:srgbClr val="01A54A"/>
                </a:solidFill>
                <a:latin typeface="Arial MT"/>
                <a:cs typeface="Arial MT"/>
              </a:rPr>
              <a:t>l</a:t>
            </a:r>
            <a:r>
              <a:rPr dirty="0" sz="4550" spc="125">
                <a:solidFill>
                  <a:srgbClr val="01A54A"/>
                </a:solidFill>
                <a:latin typeface="Arial MT"/>
                <a:cs typeface="Arial MT"/>
              </a:rPr>
              <a:t>i</a:t>
            </a:r>
            <a:r>
              <a:rPr dirty="0" sz="4550" spc="25">
                <a:solidFill>
                  <a:srgbClr val="01A54A"/>
                </a:solidFill>
                <a:latin typeface="Arial MT"/>
                <a:cs typeface="Arial MT"/>
              </a:rPr>
              <a:t>d</a:t>
            </a:r>
            <a:r>
              <a:rPr dirty="0" sz="4550" spc="60">
                <a:solidFill>
                  <a:srgbClr val="01A54A"/>
                </a:solidFill>
                <a:latin typeface="Arial MT"/>
                <a:cs typeface="Arial MT"/>
              </a:rPr>
              <a:t>a</a:t>
            </a:r>
            <a:r>
              <a:rPr dirty="0" sz="4550" spc="25">
                <a:solidFill>
                  <a:srgbClr val="01A54A"/>
                </a:solidFill>
                <a:latin typeface="Arial MT"/>
                <a:cs typeface="Arial MT"/>
              </a:rPr>
              <a:t>d</a:t>
            </a:r>
            <a:endParaRPr sz="45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521538" y="6533777"/>
            <a:ext cx="7658100" cy="3567429"/>
            <a:chOff x="9521538" y="6533777"/>
            <a:chExt cx="7658100" cy="3567429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1538" y="8586332"/>
              <a:ext cx="7658098" cy="151447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021071" y="6533777"/>
              <a:ext cx="3073400" cy="3165475"/>
            </a:xfrm>
            <a:custGeom>
              <a:avLst/>
              <a:gdLst/>
              <a:ahLst/>
              <a:cxnLst/>
              <a:rect l="l" t="t" r="r" b="b"/>
              <a:pathLst>
                <a:path w="3073400" h="3165475">
                  <a:moveTo>
                    <a:pt x="2365822" y="3165398"/>
                  </a:moveTo>
                  <a:lnTo>
                    <a:pt x="12348" y="2848522"/>
                  </a:lnTo>
                  <a:lnTo>
                    <a:pt x="0" y="443950"/>
                  </a:lnTo>
                  <a:lnTo>
                    <a:pt x="855700" y="0"/>
                  </a:lnTo>
                  <a:lnTo>
                    <a:pt x="3073168" y="184642"/>
                  </a:lnTo>
                  <a:lnTo>
                    <a:pt x="2945876" y="2416436"/>
                  </a:lnTo>
                  <a:lnTo>
                    <a:pt x="2365822" y="3165398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021071" y="6533777"/>
              <a:ext cx="3073400" cy="673100"/>
            </a:xfrm>
            <a:custGeom>
              <a:avLst/>
              <a:gdLst/>
              <a:ahLst/>
              <a:cxnLst/>
              <a:rect l="l" t="t" r="r" b="b"/>
              <a:pathLst>
                <a:path w="3073400" h="673100">
                  <a:moveTo>
                    <a:pt x="2479114" y="672797"/>
                  </a:moveTo>
                  <a:lnTo>
                    <a:pt x="0" y="443950"/>
                  </a:lnTo>
                  <a:lnTo>
                    <a:pt x="855700" y="0"/>
                  </a:lnTo>
                  <a:lnTo>
                    <a:pt x="3073168" y="184642"/>
                  </a:lnTo>
                  <a:lnTo>
                    <a:pt x="2479114" y="672797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021071" y="6977728"/>
              <a:ext cx="2479675" cy="2721610"/>
            </a:xfrm>
            <a:custGeom>
              <a:avLst/>
              <a:gdLst/>
              <a:ahLst/>
              <a:cxnLst/>
              <a:rect l="l" t="t" r="r" b="b"/>
              <a:pathLst>
                <a:path w="2479675" h="2721609">
                  <a:moveTo>
                    <a:pt x="2365822" y="2721498"/>
                  </a:moveTo>
                  <a:lnTo>
                    <a:pt x="12348" y="2404572"/>
                  </a:lnTo>
                  <a:lnTo>
                    <a:pt x="0" y="0"/>
                  </a:lnTo>
                  <a:lnTo>
                    <a:pt x="2479114" y="228923"/>
                  </a:lnTo>
                  <a:lnTo>
                    <a:pt x="2365822" y="2721498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160013" y="7791640"/>
              <a:ext cx="6664959" cy="744220"/>
            </a:xfrm>
            <a:custGeom>
              <a:avLst/>
              <a:gdLst/>
              <a:ahLst/>
              <a:cxnLst/>
              <a:rect l="l" t="t" r="r" b="b"/>
              <a:pathLst>
                <a:path w="6664959" h="744220">
                  <a:moveTo>
                    <a:pt x="1413154" y="363181"/>
                  </a:moveTo>
                  <a:lnTo>
                    <a:pt x="926566" y="0"/>
                  </a:lnTo>
                  <a:lnTo>
                    <a:pt x="926566" y="155448"/>
                  </a:lnTo>
                  <a:lnTo>
                    <a:pt x="0" y="155448"/>
                  </a:lnTo>
                  <a:lnTo>
                    <a:pt x="0" y="570915"/>
                  </a:lnTo>
                  <a:lnTo>
                    <a:pt x="926566" y="570915"/>
                  </a:lnTo>
                  <a:lnTo>
                    <a:pt x="926566" y="726351"/>
                  </a:lnTo>
                  <a:lnTo>
                    <a:pt x="1413154" y="363181"/>
                  </a:lnTo>
                  <a:close/>
                </a:path>
                <a:path w="6664959" h="744220">
                  <a:moveTo>
                    <a:pt x="6664338" y="380593"/>
                  </a:moveTo>
                  <a:lnTo>
                    <a:pt x="6177750" y="17424"/>
                  </a:lnTo>
                  <a:lnTo>
                    <a:pt x="6177750" y="172859"/>
                  </a:lnTo>
                  <a:lnTo>
                    <a:pt x="5251183" y="172859"/>
                  </a:lnTo>
                  <a:lnTo>
                    <a:pt x="5251183" y="588327"/>
                  </a:lnTo>
                  <a:lnTo>
                    <a:pt x="6177750" y="588327"/>
                  </a:lnTo>
                  <a:lnTo>
                    <a:pt x="6177750" y="743762"/>
                  </a:lnTo>
                  <a:lnTo>
                    <a:pt x="6664338" y="380593"/>
                  </a:lnTo>
                  <a:close/>
                </a:path>
              </a:pathLst>
            </a:custGeom>
            <a:solidFill>
              <a:srgbClr val="01A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137445" y="7845778"/>
              <a:ext cx="2103755" cy="614680"/>
            </a:xfrm>
            <a:custGeom>
              <a:avLst/>
              <a:gdLst/>
              <a:ahLst/>
              <a:cxnLst/>
              <a:rect l="l" t="t" r="r" b="b"/>
              <a:pathLst>
                <a:path w="2103755" h="614679">
                  <a:moveTo>
                    <a:pt x="1957168" y="614510"/>
                  </a:moveTo>
                  <a:lnTo>
                    <a:pt x="111710" y="481291"/>
                  </a:lnTo>
                  <a:lnTo>
                    <a:pt x="65529" y="468452"/>
                  </a:lnTo>
                  <a:lnTo>
                    <a:pt x="29121" y="439903"/>
                  </a:lnTo>
                  <a:lnTo>
                    <a:pt x="6080" y="399795"/>
                  </a:lnTo>
                  <a:lnTo>
                    <a:pt x="0" y="352277"/>
                  </a:lnTo>
                  <a:lnTo>
                    <a:pt x="17371" y="111631"/>
                  </a:lnTo>
                  <a:lnTo>
                    <a:pt x="30213" y="65479"/>
                  </a:lnTo>
                  <a:lnTo>
                    <a:pt x="58776" y="29096"/>
                  </a:lnTo>
                  <a:lnTo>
                    <a:pt x="98907" y="6072"/>
                  </a:lnTo>
                  <a:lnTo>
                    <a:pt x="146453" y="0"/>
                  </a:lnTo>
                  <a:lnTo>
                    <a:pt x="1991911" y="133219"/>
                  </a:lnTo>
                  <a:lnTo>
                    <a:pt x="2037323" y="145704"/>
                  </a:lnTo>
                  <a:lnTo>
                    <a:pt x="2074500" y="174607"/>
                  </a:lnTo>
                  <a:lnTo>
                    <a:pt x="2097780" y="215526"/>
                  </a:lnTo>
                  <a:lnTo>
                    <a:pt x="2103621" y="262233"/>
                  </a:lnTo>
                  <a:lnTo>
                    <a:pt x="2086249" y="502879"/>
                  </a:lnTo>
                  <a:lnTo>
                    <a:pt x="2073761" y="548263"/>
                  </a:lnTo>
                  <a:lnTo>
                    <a:pt x="2044844" y="585414"/>
                  </a:lnTo>
                  <a:lnTo>
                    <a:pt x="2003902" y="608677"/>
                  </a:lnTo>
                  <a:lnTo>
                    <a:pt x="1957168" y="614510"/>
                  </a:lnTo>
                  <a:close/>
                </a:path>
              </a:pathLst>
            </a:custGeom>
            <a:solidFill>
              <a:srgbClr val="DBF4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9943871" y="7186580"/>
            <a:ext cx="1845945" cy="518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200" spc="-95" b="1">
                <a:solidFill>
                  <a:srgbClr val="01A54A"/>
                </a:solidFill>
                <a:latin typeface="Arial"/>
                <a:cs typeface="Arial"/>
              </a:rPr>
              <a:t>E</a:t>
            </a:r>
            <a:r>
              <a:rPr dirty="0" sz="3200" spc="55" b="1">
                <a:solidFill>
                  <a:srgbClr val="01A54A"/>
                </a:solidFill>
                <a:latin typeface="Arial"/>
                <a:cs typeface="Arial"/>
              </a:rPr>
              <a:t>n</a:t>
            </a:r>
            <a:r>
              <a:rPr dirty="0" sz="3200" spc="285" b="1">
                <a:solidFill>
                  <a:srgbClr val="01A54A"/>
                </a:solidFill>
                <a:latin typeface="Arial"/>
                <a:cs typeface="Arial"/>
              </a:rPr>
              <a:t>t</a:t>
            </a:r>
            <a:r>
              <a:rPr dirty="0" sz="3200" spc="75" b="1">
                <a:solidFill>
                  <a:srgbClr val="01A54A"/>
                </a:solidFill>
                <a:latin typeface="Arial"/>
                <a:cs typeface="Arial"/>
              </a:rPr>
              <a:t>r</a:t>
            </a:r>
            <a:r>
              <a:rPr dirty="0" sz="3200" spc="85" b="1">
                <a:solidFill>
                  <a:srgbClr val="01A54A"/>
                </a:solidFill>
                <a:latin typeface="Arial"/>
                <a:cs typeface="Arial"/>
              </a:rPr>
              <a:t>a</a:t>
            </a:r>
            <a:r>
              <a:rPr dirty="0" sz="3200" spc="135" b="1">
                <a:solidFill>
                  <a:srgbClr val="01A54A"/>
                </a:solidFill>
                <a:latin typeface="Arial"/>
                <a:cs typeface="Arial"/>
              </a:rPr>
              <a:t>d</a:t>
            </a:r>
            <a:r>
              <a:rPr dirty="0" sz="3200" spc="85" b="1">
                <a:solidFill>
                  <a:srgbClr val="01A54A"/>
                </a:solidFill>
                <a:latin typeface="Arial"/>
                <a:cs typeface="Arial"/>
              </a:rPr>
              <a:t>a</a:t>
            </a:r>
            <a:r>
              <a:rPr dirty="0" sz="3200" spc="-40" b="1">
                <a:solidFill>
                  <a:srgbClr val="01A54A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306803" y="7181222"/>
            <a:ext cx="1622425" cy="567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b="1">
                <a:solidFill>
                  <a:srgbClr val="01A54A"/>
                </a:solidFill>
                <a:latin typeface="Arial"/>
                <a:cs typeface="Arial"/>
              </a:rPr>
              <a:t>S</a:t>
            </a:r>
            <a:r>
              <a:rPr dirty="0" sz="3550" spc="75" b="1">
                <a:solidFill>
                  <a:srgbClr val="01A54A"/>
                </a:solidFill>
                <a:latin typeface="Arial"/>
                <a:cs typeface="Arial"/>
              </a:rPr>
              <a:t>a</a:t>
            </a:r>
            <a:r>
              <a:rPr dirty="0" sz="3550" spc="-60" b="1">
                <a:solidFill>
                  <a:srgbClr val="01A54A"/>
                </a:solidFill>
                <a:latin typeface="Arial"/>
                <a:cs typeface="Arial"/>
              </a:rPr>
              <a:t>li</a:t>
            </a:r>
            <a:r>
              <a:rPr dirty="0" sz="3550" spc="130" b="1">
                <a:solidFill>
                  <a:srgbClr val="01A54A"/>
                </a:solidFill>
                <a:latin typeface="Arial"/>
                <a:cs typeface="Arial"/>
              </a:rPr>
              <a:t>d</a:t>
            </a:r>
            <a:r>
              <a:rPr dirty="0" sz="3550" spc="75" b="1">
                <a:solidFill>
                  <a:srgbClr val="01A54A"/>
                </a:solidFill>
                <a:latin typeface="Arial"/>
                <a:cs typeface="Arial"/>
              </a:rPr>
              <a:t>a</a:t>
            </a:r>
            <a:r>
              <a:rPr dirty="0" sz="3550" spc="-65" b="1">
                <a:solidFill>
                  <a:srgbClr val="01A54A"/>
                </a:solidFill>
                <a:latin typeface="Arial"/>
                <a:cs typeface="Arial"/>
              </a:rPr>
              <a:t>s</a:t>
            </a:r>
            <a:endParaRPr sz="35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240000">
            <a:off x="12267405" y="7973804"/>
            <a:ext cx="1843244" cy="350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60"/>
              </a:lnSpc>
            </a:pPr>
            <a:r>
              <a:rPr dirty="0" baseline="1010" sz="4125" spc="37" b="1">
                <a:solidFill>
                  <a:srgbClr val="01A54A"/>
                </a:solidFill>
                <a:latin typeface="Arial"/>
                <a:cs typeface="Arial"/>
              </a:rPr>
              <a:t>F</a:t>
            </a:r>
            <a:r>
              <a:rPr dirty="0" sz="2750" spc="40" b="1">
                <a:solidFill>
                  <a:srgbClr val="01A54A"/>
                </a:solidFill>
                <a:latin typeface="Arial"/>
                <a:cs typeface="Arial"/>
              </a:rPr>
              <a:t>un</a:t>
            </a:r>
            <a:r>
              <a:rPr dirty="0" sz="2750" spc="150" b="1">
                <a:solidFill>
                  <a:srgbClr val="01A54A"/>
                </a:solidFill>
                <a:latin typeface="Arial"/>
                <a:cs typeface="Arial"/>
              </a:rPr>
              <a:t>c</a:t>
            </a:r>
            <a:r>
              <a:rPr dirty="0" sz="2750" spc="-45" b="1">
                <a:solidFill>
                  <a:srgbClr val="01A54A"/>
                </a:solidFill>
                <a:latin typeface="Arial"/>
                <a:cs typeface="Arial"/>
              </a:rPr>
              <a:t>i</a:t>
            </a:r>
            <a:r>
              <a:rPr dirty="0" sz="2750" spc="50" b="1">
                <a:solidFill>
                  <a:srgbClr val="01A54A"/>
                </a:solidFill>
                <a:latin typeface="Arial"/>
                <a:cs typeface="Arial"/>
              </a:rPr>
              <a:t>o</a:t>
            </a:r>
            <a:r>
              <a:rPr dirty="0" sz="2750" spc="40" b="1">
                <a:solidFill>
                  <a:srgbClr val="01A54A"/>
                </a:solidFill>
                <a:latin typeface="Arial"/>
                <a:cs typeface="Arial"/>
              </a:rPr>
              <a:t>n</a:t>
            </a:r>
            <a:r>
              <a:rPr dirty="0" sz="2750" spc="125" b="1">
                <a:solidFill>
                  <a:srgbClr val="01A54A"/>
                </a:solidFill>
                <a:latin typeface="Arial"/>
                <a:cs typeface="Arial"/>
              </a:rPr>
              <a:t>e</a:t>
            </a:r>
            <a:r>
              <a:rPr dirty="0" sz="2750" spc="-35" b="1">
                <a:solidFill>
                  <a:srgbClr val="01A54A"/>
                </a:solidFill>
                <a:latin typeface="Arial"/>
                <a:cs typeface="Arial"/>
              </a:rPr>
              <a:t>s</a:t>
            </a:r>
            <a:endParaRPr sz="27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94906" y="6471883"/>
            <a:ext cx="7658100" cy="3535679"/>
            <a:chOff x="794906" y="6471883"/>
            <a:chExt cx="7658100" cy="3535679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906" y="8493073"/>
              <a:ext cx="7658099" cy="151447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920172" y="6471883"/>
              <a:ext cx="3073400" cy="3165475"/>
            </a:xfrm>
            <a:custGeom>
              <a:avLst/>
              <a:gdLst/>
              <a:ahLst/>
              <a:cxnLst/>
              <a:rect l="l" t="t" r="r" b="b"/>
              <a:pathLst>
                <a:path w="3073400" h="3165475">
                  <a:moveTo>
                    <a:pt x="2365822" y="3165398"/>
                  </a:moveTo>
                  <a:lnTo>
                    <a:pt x="12348" y="2848522"/>
                  </a:lnTo>
                  <a:lnTo>
                    <a:pt x="0" y="443950"/>
                  </a:lnTo>
                  <a:lnTo>
                    <a:pt x="855700" y="0"/>
                  </a:lnTo>
                  <a:lnTo>
                    <a:pt x="3073168" y="184642"/>
                  </a:lnTo>
                  <a:lnTo>
                    <a:pt x="2945876" y="2416436"/>
                  </a:lnTo>
                  <a:lnTo>
                    <a:pt x="2365822" y="3165398"/>
                  </a:lnTo>
                  <a:close/>
                </a:path>
              </a:pathLst>
            </a:custGeom>
            <a:solidFill>
              <a:srgbClr val="EC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920172" y="6471883"/>
              <a:ext cx="3073400" cy="673100"/>
            </a:xfrm>
            <a:custGeom>
              <a:avLst/>
              <a:gdLst/>
              <a:ahLst/>
              <a:cxnLst/>
              <a:rect l="l" t="t" r="r" b="b"/>
              <a:pathLst>
                <a:path w="3073400" h="673100">
                  <a:moveTo>
                    <a:pt x="2479114" y="672797"/>
                  </a:moveTo>
                  <a:lnTo>
                    <a:pt x="0" y="443950"/>
                  </a:lnTo>
                  <a:lnTo>
                    <a:pt x="855700" y="0"/>
                  </a:lnTo>
                  <a:lnTo>
                    <a:pt x="3073168" y="184642"/>
                  </a:lnTo>
                  <a:lnTo>
                    <a:pt x="2479114" y="672797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20172" y="6915833"/>
              <a:ext cx="2479675" cy="2721610"/>
            </a:xfrm>
            <a:custGeom>
              <a:avLst/>
              <a:gdLst/>
              <a:ahLst/>
              <a:cxnLst/>
              <a:rect l="l" t="t" r="r" b="b"/>
              <a:pathLst>
                <a:path w="2479675" h="2721609">
                  <a:moveTo>
                    <a:pt x="2365822" y="2721498"/>
                  </a:moveTo>
                  <a:lnTo>
                    <a:pt x="12348" y="2404572"/>
                  </a:lnTo>
                  <a:lnTo>
                    <a:pt x="0" y="0"/>
                  </a:lnTo>
                  <a:lnTo>
                    <a:pt x="2479114" y="228923"/>
                  </a:lnTo>
                  <a:lnTo>
                    <a:pt x="2365822" y="2721498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59116" y="7729753"/>
              <a:ext cx="6664959" cy="744220"/>
            </a:xfrm>
            <a:custGeom>
              <a:avLst/>
              <a:gdLst/>
              <a:ahLst/>
              <a:cxnLst/>
              <a:rect l="l" t="t" r="r" b="b"/>
              <a:pathLst>
                <a:path w="6664959" h="744220">
                  <a:moveTo>
                    <a:pt x="1413154" y="363169"/>
                  </a:moveTo>
                  <a:lnTo>
                    <a:pt x="926566" y="0"/>
                  </a:lnTo>
                  <a:lnTo>
                    <a:pt x="926566" y="155435"/>
                  </a:lnTo>
                  <a:lnTo>
                    <a:pt x="0" y="155435"/>
                  </a:lnTo>
                  <a:lnTo>
                    <a:pt x="0" y="570903"/>
                  </a:lnTo>
                  <a:lnTo>
                    <a:pt x="926566" y="570903"/>
                  </a:lnTo>
                  <a:lnTo>
                    <a:pt x="926566" y="726338"/>
                  </a:lnTo>
                  <a:lnTo>
                    <a:pt x="1413154" y="363169"/>
                  </a:lnTo>
                  <a:close/>
                </a:path>
                <a:path w="6664959" h="744220">
                  <a:moveTo>
                    <a:pt x="6664338" y="380593"/>
                  </a:moveTo>
                  <a:lnTo>
                    <a:pt x="6177750" y="17411"/>
                  </a:lnTo>
                  <a:lnTo>
                    <a:pt x="6177750" y="172859"/>
                  </a:lnTo>
                  <a:lnTo>
                    <a:pt x="5251183" y="172859"/>
                  </a:lnTo>
                  <a:lnTo>
                    <a:pt x="5251183" y="588327"/>
                  </a:lnTo>
                  <a:lnTo>
                    <a:pt x="6177750" y="588327"/>
                  </a:lnTo>
                  <a:lnTo>
                    <a:pt x="6177750" y="743762"/>
                  </a:lnTo>
                  <a:lnTo>
                    <a:pt x="6664338" y="380593"/>
                  </a:lnTo>
                  <a:close/>
                </a:path>
              </a:pathLst>
            </a:custGeom>
            <a:solidFill>
              <a:srgbClr val="01A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926002" y="7634122"/>
              <a:ext cx="806450" cy="897255"/>
            </a:xfrm>
            <a:custGeom>
              <a:avLst/>
              <a:gdLst/>
              <a:ahLst/>
              <a:cxnLst/>
              <a:rect l="l" t="t" r="r" b="b"/>
              <a:pathLst>
                <a:path w="806450" h="897254">
                  <a:moveTo>
                    <a:pt x="366534" y="387324"/>
                  </a:moveTo>
                  <a:lnTo>
                    <a:pt x="6985" y="0"/>
                  </a:lnTo>
                  <a:lnTo>
                    <a:pt x="0" y="6477"/>
                  </a:lnTo>
                  <a:lnTo>
                    <a:pt x="359549" y="393801"/>
                  </a:lnTo>
                  <a:lnTo>
                    <a:pt x="366534" y="387324"/>
                  </a:lnTo>
                  <a:close/>
                </a:path>
                <a:path w="806450" h="897254">
                  <a:moveTo>
                    <a:pt x="662965" y="890574"/>
                  </a:moveTo>
                  <a:lnTo>
                    <a:pt x="303415" y="503250"/>
                  </a:lnTo>
                  <a:lnTo>
                    <a:pt x="296443" y="509727"/>
                  </a:lnTo>
                  <a:lnTo>
                    <a:pt x="655993" y="897051"/>
                  </a:lnTo>
                  <a:lnTo>
                    <a:pt x="662965" y="890574"/>
                  </a:lnTo>
                  <a:close/>
                </a:path>
                <a:path w="806450" h="897254">
                  <a:moveTo>
                    <a:pt x="806284" y="266661"/>
                  </a:moveTo>
                  <a:lnTo>
                    <a:pt x="802957" y="257733"/>
                  </a:lnTo>
                  <a:lnTo>
                    <a:pt x="307581" y="441858"/>
                  </a:lnTo>
                  <a:lnTo>
                    <a:pt x="310908" y="450786"/>
                  </a:lnTo>
                  <a:lnTo>
                    <a:pt x="806284" y="266661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163000" y="7961845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69593" y="164335"/>
                  </a:moveTo>
                  <a:lnTo>
                    <a:pt x="255701" y="201833"/>
                  </a:lnTo>
                  <a:lnTo>
                    <a:pt x="231520" y="233682"/>
                  </a:lnTo>
                  <a:lnTo>
                    <a:pt x="199137" y="257142"/>
                  </a:lnTo>
                  <a:lnTo>
                    <a:pt x="161337" y="270189"/>
                  </a:lnTo>
                  <a:lnTo>
                    <a:pt x="134726" y="272509"/>
                  </a:lnTo>
                  <a:lnTo>
                    <a:pt x="128034" y="272271"/>
                  </a:lnTo>
                  <a:lnTo>
                    <a:pt x="88920" y="264033"/>
                  </a:lnTo>
                  <a:lnTo>
                    <a:pt x="53853" y="244781"/>
                  </a:lnTo>
                  <a:lnTo>
                    <a:pt x="25907" y="216201"/>
                  </a:lnTo>
                  <a:lnTo>
                    <a:pt x="7446" y="180711"/>
                  </a:lnTo>
                  <a:lnTo>
                    <a:pt x="88" y="141422"/>
                  </a:lnTo>
                  <a:lnTo>
                    <a:pt x="0" y="134726"/>
                  </a:lnTo>
                  <a:lnTo>
                    <a:pt x="238" y="128034"/>
                  </a:lnTo>
                  <a:lnTo>
                    <a:pt x="8476" y="88920"/>
                  </a:lnTo>
                  <a:lnTo>
                    <a:pt x="27728" y="53853"/>
                  </a:lnTo>
                  <a:lnTo>
                    <a:pt x="56308" y="25907"/>
                  </a:lnTo>
                  <a:lnTo>
                    <a:pt x="91798" y="7446"/>
                  </a:lnTo>
                  <a:lnTo>
                    <a:pt x="131087" y="88"/>
                  </a:lnTo>
                  <a:lnTo>
                    <a:pt x="137783" y="0"/>
                  </a:lnTo>
                  <a:lnTo>
                    <a:pt x="144475" y="238"/>
                  </a:lnTo>
                  <a:lnTo>
                    <a:pt x="183589" y="8476"/>
                  </a:lnTo>
                  <a:lnTo>
                    <a:pt x="218656" y="27728"/>
                  </a:lnTo>
                  <a:lnTo>
                    <a:pt x="246602" y="56308"/>
                  </a:lnTo>
                  <a:lnTo>
                    <a:pt x="265063" y="91798"/>
                  </a:lnTo>
                  <a:lnTo>
                    <a:pt x="272421" y="131087"/>
                  </a:lnTo>
                  <a:lnTo>
                    <a:pt x="272509" y="137783"/>
                  </a:lnTo>
                  <a:lnTo>
                    <a:pt x="272271" y="144475"/>
                  </a:lnTo>
                  <a:lnTo>
                    <a:pt x="271705" y="151131"/>
                  </a:lnTo>
                  <a:lnTo>
                    <a:pt x="270812" y="157751"/>
                  </a:lnTo>
                  <a:lnTo>
                    <a:pt x="269593" y="164335"/>
                  </a:lnTo>
                  <a:close/>
                </a:path>
              </a:pathLst>
            </a:custGeom>
            <a:solidFill>
              <a:srgbClr val="01A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445776" y="7495396"/>
              <a:ext cx="588010" cy="673100"/>
            </a:xfrm>
            <a:custGeom>
              <a:avLst/>
              <a:gdLst/>
              <a:ahLst/>
              <a:cxnLst/>
              <a:rect l="l" t="t" r="r" b="b"/>
              <a:pathLst>
                <a:path w="588010" h="673100">
                  <a:moveTo>
                    <a:pt x="0" y="660001"/>
                  </a:moveTo>
                  <a:lnTo>
                    <a:pt x="573179" y="0"/>
                  </a:lnTo>
                  <a:lnTo>
                    <a:pt x="587563" y="12491"/>
                  </a:lnTo>
                  <a:lnTo>
                    <a:pt x="14383" y="672492"/>
                  </a:lnTo>
                  <a:lnTo>
                    <a:pt x="0" y="660001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181578" y="7458608"/>
              <a:ext cx="1829435" cy="1237615"/>
            </a:xfrm>
            <a:custGeom>
              <a:avLst/>
              <a:gdLst/>
              <a:ahLst/>
              <a:cxnLst/>
              <a:rect l="l" t="t" r="r" b="b"/>
              <a:pathLst>
                <a:path w="1829435" h="1237615">
                  <a:moveTo>
                    <a:pt x="463169" y="791654"/>
                  </a:moveTo>
                  <a:lnTo>
                    <a:pt x="457746" y="746569"/>
                  </a:lnTo>
                  <a:lnTo>
                    <a:pt x="443623" y="703414"/>
                  </a:lnTo>
                  <a:lnTo>
                    <a:pt x="421360" y="663841"/>
                  </a:lnTo>
                  <a:lnTo>
                    <a:pt x="391807" y="629361"/>
                  </a:lnTo>
                  <a:lnTo>
                    <a:pt x="356095" y="601319"/>
                  </a:lnTo>
                  <a:lnTo>
                    <a:pt x="315595" y="580783"/>
                  </a:lnTo>
                  <a:lnTo>
                    <a:pt x="271868" y="568540"/>
                  </a:lnTo>
                  <a:lnTo>
                    <a:pt x="226593" y="565061"/>
                  </a:lnTo>
                  <a:lnTo>
                    <a:pt x="219024" y="565340"/>
                  </a:lnTo>
                  <a:lnTo>
                    <a:pt x="174142" y="572236"/>
                  </a:lnTo>
                  <a:lnTo>
                    <a:pt x="131470" y="587756"/>
                  </a:lnTo>
                  <a:lnTo>
                    <a:pt x="92646" y="611301"/>
                  </a:lnTo>
                  <a:lnTo>
                    <a:pt x="59156" y="641972"/>
                  </a:lnTo>
                  <a:lnTo>
                    <a:pt x="32283" y="678573"/>
                  </a:lnTo>
                  <a:lnTo>
                    <a:pt x="13081" y="719721"/>
                  </a:lnTo>
                  <a:lnTo>
                    <a:pt x="5041" y="748931"/>
                  </a:lnTo>
                  <a:lnTo>
                    <a:pt x="3479" y="756348"/>
                  </a:lnTo>
                  <a:lnTo>
                    <a:pt x="2273" y="763828"/>
                  </a:lnTo>
                  <a:lnTo>
                    <a:pt x="622" y="778903"/>
                  </a:lnTo>
                  <a:lnTo>
                    <a:pt x="165" y="786460"/>
                  </a:lnTo>
                  <a:lnTo>
                    <a:pt x="0" y="801624"/>
                  </a:lnTo>
                  <a:lnTo>
                    <a:pt x="279" y="809193"/>
                  </a:lnTo>
                  <a:lnTo>
                    <a:pt x="7175" y="854075"/>
                  </a:lnTo>
                  <a:lnTo>
                    <a:pt x="22694" y="896759"/>
                  </a:lnTo>
                  <a:lnTo>
                    <a:pt x="46240" y="935583"/>
                  </a:lnTo>
                  <a:lnTo>
                    <a:pt x="76898" y="969073"/>
                  </a:lnTo>
                  <a:lnTo>
                    <a:pt x="113512" y="995934"/>
                  </a:lnTo>
                  <a:lnTo>
                    <a:pt x="154660" y="1015136"/>
                  </a:lnTo>
                  <a:lnTo>
                    <a:pt x="198767" y="1025944"/>
                  </a:lnTo>
                  <a:lnTo>
                    <a:pt x="236562" y="1028230"/>
                  </a:lnTo>
                  <a:lnTo>
                    <a:pt x="244132" y="1027938"/>
                  </a:lnTo>
                  <a:lnTo>
                    <a:pt x="289013" y="1021054"/>
                  </a:lnTo>
                  <a:lnTo>
                    <a:pt x="331685" y="1005535"/>
                  </a:lnTo>
                  <a:lnTo>
                    <a:pt x="370522" y="981989"/>
                  </a:lnTo>
                  <a:lnTo>
                    <a:pt x="404012" y="951318"/>
                  </a:lnTo>
                  <a:lnTo>
                    <a:pt x="430872" y="914704"/>
                  </a:lnTo>
                  <a:lnTo>
                    <a:pt x="450075" y="873556"/>
                  </a:lnTo>
                  <a:lnTo>
                    <a:pt x="460883" y="829462"/>
                  </a:lnTo>
                  <a:lnTo>
                    <a:pt x="462991" y="806818"/>
                  </a:lnTo>
                  <a:lnTo>
                    <a:pt x="463169" y="791654"/>
                  </a:lnTo>
                  <a:close/>
                </a:path>
                <a:path w="1829435" h="1237615">
                  <a:moveTo>
                    <a:pt x="957491" y="137782"/>
                  </a:moveTo>
                  <a:lnTo>
                    <a:pt x="952068" y="98158"/>
                  </a:lnTo>
                  <a:lnTo>
                    <a:pt x="935367" y="61823"/>
                  </a:lnTo>
                  <a:lnTo>
                    <a:pt x="908850" y="31889"/>
                  </a:lnTo>
                  <a:lnTo>
                    <a:pt x="874788" y="10947"/>
                  </a:lnTo>
                  <a:lnTo>
                    <a:pt x="836104" y="800"/>
                  </a:lnTo>
                  <a:lnTo>
                    <a:pt x="822756" y="0"/>
                  </a:lnTo>
                  <a:lnTo>
                    <a:pt x="816063" y="88"/>
                  </a:lnTo>
                  <a:lnTo>
                    <a:pt x="776770" y="7442"/>
                  </a:lnTo>
                  <a:lnTo>
                    <a:pt x="741286" y="25908"/>
                  </a:lnTo>
                  <a:lnTo>
                    <a:pt x="712711" y="53848"/>
                  </a:lnTo>
                  <a:lnTo>
                    <a:pt x="693458" y="88912"/>
                  </a:lnTo>
                  <a:lnTo>
                    <a:pt x="685215" y="128028"/>
                  </a:lnTo>
                  <a:lnTo>
                    <a:pt x="684974" y="134721"/>
                  </a:lnTo>
                  <a:lnTo>
                    <a:pt x="685063" y="141414"/>
                  </a:lnTo>
                  <a:lnTo>
                    <a:pt x="692429" y="180708"/>
                  </a:lnTo>
                  <a:lnTo>
                    <a:pt x="710882" y="216192"/>
                  </a:lnTo>
                  <a:lnTo>
                    <a:pt x="738835" y="244779"/>
                  </a:lnTo>
                  <a:lnTo>
                    <a:pt x="773899" y="264033"/>
                  </a:lnTo>
                  <a:lnTo>
                    <a:pt x="813015" y="272262"/>
                  </a:lnTo>
                  <a:lnTo>
                    <a:pt x="819708" y="272503"/>
                  </a:lnTo>
                  <a:lnTo>
                    <a:pt x="826401" y="272415"/>
                  </a:lnTo>
                  <a:lnTo>
                    <a:pt x="865682" y="265061"/>
                  </a:lnTo>
                  <a:lnTo>
                    <a:pt x="901179" y="246595"/>
                  </a:lnTo>
                  <a:lnTo>
                    <a:pt x="929754" y="218655"/>
                  </a:lnTo>
                  <a:lnTo>
                    <a:pt x="949007" y="183591"/>
                  </a:lnTo>
                  <a:lnTo>
                    <a:pt x="957249" y="144475"/>
                  </a:lnTo>
                  <a:lnTo>
                    <a:pt x="957491" y="137782"/>
                  </a:lnTo>
                  <a:close/>
                </a:path>
                <a:path w="1829435" h="1237615">
                  <a:moveTo>
                    <a:pt x="1559420" y="1095425"/>
                  </a:moveTo>
                  <a:lnTo>
                    <a:pt x="1553705" y="1053642"/>
                  </a:lnTo>
                  <a:lnTo>
                    <a:pt x="1536103" y="1015314"/>
                  </a:lnTo>
                  <a:lnTo>
                    <a:pt x="1508137" y="983754"/>
                  </a:lnTo>
                  <a:lnTo>
                    <a:pt x="1472209" y="961669"/>
                  </a:lnTo>
                  <a:lnTo>
                    <a:pt x="1431417" y="950963"/>
                  </a:lnTo>
                  <a:lnTo>
                    <a:pt x="1417345" y="950112"/>
                  </a:lnTo>
                  <a:lnTo>
                    <a:pt x="1410284" y="950201"/>
                  </a:lnTo>
                  <a:lnTo>
                    <a:pt x="1368844" y="957961"/>
                  </a:lnTo>
                  <a:lnTo>
                    <a:pt x="1331417" y="977430"/>
                  </a:lnTo>
                  <a:lnTo>
                    <a:pt x="1301280" y="1006906"/>
                  </a:lnTo>
                  <a:lnTo>
                    <a:pt x="1280972" y="1043889"/>
                  </a:lnTo>
                  <a:lnTo>
                    <a:pt x="1272286" y="1085138"/>
                  </a:lnTo>
                  <a:lnTo>
                    <a:pt x="1272032" y="1092200"/>
                  </a:lnTo>
                  <a:lnTo>
                    <a:pt x="1272133" y="1099261"/>
                  </a:lnTo>
                  <a:lnTo>
                    <a:pt x="1279893" y="1140688"/>
                  </a:lnTo>
                  <a:lnTo>
                    <a:pt x="1299362" y="1178115"/>
                  </a:lnTo>
                  <a:lnTo>
                    <a:pt x="1328826" y="1208265"/>
                  </a:lnTo>
                  <a:lnTo>
                    <a:pt x="1365808" y="1228559"/>
                  </a:lnTo>
                  <a:lnTo>
                    <a:pt x="1407058" y="1237246"/>
                  </a:lnTo>
                  <a:lnTo>
                    <a:pt x="1414119" y="1237500"/>
                  </a:lnTo>
                  <a:lnTo>
                    <a:pt x="1421180" y="1237411"/>
                  </a:lnTo>
                  <a:lnTo>
                    <a:pt x="1462608" y="1229652"/>
                  </a:lnTo>
                  <a:lnTo>
                    <a:pt x="1500047" y="1210183"/>
                  </a:lnTo>
                  <a:lnTo>
                    <a:pt x="1530184" y="1180706"/>
                  </a:lnTo>
                  <a:lnTo>
                    <a:pt x="1550492" y="1143723"/>
                  </a:lnTo>
                  <a:lnTo>
                    <a:pt x="1559179" y="1102474"/>
                  </a:lnTo>
                  <a:lnTo>
                    <a:pt x="1559420" y="1095425"/>
                  </a:lnTo>
                  <a:close/>
                </a:path>
                <a:path w="1829435" h="1237615">
                  <a:moveTo>
                    <a:pt x="1829054" y="394868"/>
                  </a:moveTo>
                  <a:lnTo>
                    <a:pt x="1823631" y="355244"/>
                  </a:lnTo>
                  <a:lnTo>
                    <a:pt x="1806943" y="318909"/>
                  </a:lnTo>
                  <a:lnTo>
                    <a:pt x="1780425" y="288975"/>
                  </a:lnTo>
                  <a:lnTo>
                    <a:pt x="1746351" y="268033"/>
                  </a:lnTo>
                  <a:lnTo>
                    <a:pt x="1707680" y="257886"/>
                  </a:lnTo>
                  <a:lnTo>
                    <a:pt x="1694332" y="257073"/>
                  </a:lnTo>
                  <a:lnTo>
                    <a:pt x="1687639" y="257162"/>
                  </a:lnTo>
                  <a:lnTo>
                    <a:pt x="1648345" y="264528"/>
                  </a:lnTo>
                  <a:lnTo>
                    <a:pt x="1612849" y="282981"/>
                  </a:lnTo>
                  <a:lnTo>
                    <a:pt x="1584274" y="310934"/>
                  </a:lnTo>
                  <a:lnTo>
                    <a:pt x="1565021" y="345998"/>
                  </a:lnTo>
                  <a:lnTo>
                    <a:pt x="1556791" y="385114"/>
                  </a:lnTo>
                  <a:lnTo>
                    <a:pt x="1556550" y="391807"/>
                  </a:lnTo>
                  <a:lnTo>
                    <a:pt x="1556639" y="398500"/>
                  </a:lnTo>
                  <a:lnTo>
                    <a:pt x="1563992" y="437794"/>
                  </a:lnTo>
                  <a:lnTo>
                    <a:pt x="1582458" y="473278"/>
                  </a:lnTo>
                  <a:lnTo>
                    <a:pt x="1610398" y="501865"/>
                  </a:lnTo>
                  <a:lnTo>
                    <a:pt x="1645462" y="521119"/>
                  </a:lnTo>
                  <a:lnTo>
                    <a:pt x="1684578" y="529348"/>
                  </a:lnTo>
                  <a:lnTo>
                    <a:pt x="1691271" y="529590"/>
                  </a:lnTo>
                  <a:lnTo>
                    <a:pt x="1697964" y="529501"/>
                  </a:lnTo>
                  <a:lnTo>
                    <a:pt x="1737258" y="522147"/>
                  </a:lnTo>
                  <a:lnTo>
                    <a:pt x="1772742" y="503682"/>
                  </a:lnTo>
                  <a:lnTo>
                    <a:pt x="1801329" y="475742"/>
                  </a:lnTo>
                  <a:lnTo>
                    <a:pt x="1820583" y="440664"/>
                  </a:lnTo>
                  <a:lnTo>
                    <a:pt x="1828812" y="401548"/>
                  </a:lnTo>
                  <a:lnTo>
                    <a:pt x="1829054" y="394868"/>
                  </a:lnTo>
                  <a:close/>
                </a:path>
              </a:pathLst>
            </a:custGeom>
            <a:solidFill>
              <a:srgbClr val="31DA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842972" y="7124686"/>
            <a:ext cx="1845945" cy="518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200" spc="-95" b="1">
                <a:solidFill>
                  <a:srgbClr val="01A54A"/>
                </a:solidFill>
                <a:latin typeface="Arial"/>
                <a:cs typeface="Arial"/>
              </a:rPr>
              <a:t>E</a:t>
            </a:r>
            <a:r>
              <a:rPr dirty="0" sz="3200" spc="55" b="1">
                <a:solidFill>
                  <a:srgbClr val="01A54A"/>
                </a:solidFill>
                <a:latin typeface="Arial"/>
                <a:cs typeface="Arial"/>
              </a:rPr>
              <a:t>n</a:t>
            </a:r>
            <a:r>
              <a:rPr dirty="0" sz="3200" spc="285" b="1">
                <a:solidFill>
                  <a:srgbClr val="01A54A"/>
                </a:solidFill>
                <a:latin typeface="Arial"/>
                <a:cs typeface="Arial"/>
              </a:rPr>
              <a:t>t</a:t>
            </a:r>
            <a:r>
              <a:rPr dirty="0" sz="3200" spc="75" b="1">
                <a:solidFill>
                  <a:srgbClr val="01A54A"/>
                </a:solidFill>
                <a:latin typeface="Arial"/>
                <a:cs typeface="Arial"/>
              </a:rPr>
              <a:t>r</a:t>
            </a:r>
            <a:r>
              <a:rPr dirty="0" sz="3200" spc="85" b="1">
                <a:solidFill>
                  <a:srgbClr val="01A54A"/>
                </a:solidFill>
                <a:latin typeface="Arial"/>
                <a:cs typeface="Arial"/>
              </a:rPr>
              <a:t>a</a:t>
            </a:r>
            <a:r>
              <a:rPr dirty="0" sz="3200" spc="135" b="1">
                <a:solidFill>
                  <a:srgbClr val="01A54A"/>
                </a:solidFill>
                <a:latin typeface="Arial"/>
                <a:cs typeface="Arial"/>
              </a:rPr>
              <a:t>d</a:t>
            </a:r>
            <a:r>
              <a:rPr dirty="0" sz="3200" spc="85" b="1">
                <a:solidFill>
                  <a:srgbClr val="01A54A"/>
                </a:solidFill>
                <a:latin typeface="Arial"/>
                <a:cs typeface="Arial"/>
              </a:rPr>
              <a:t>a</a:t>
            </a:r>
            <a:r>
              <a:rPr dirty="0" sz="3200" spc="-40" b="1">
                <a:solidFill>
                  <a:srgbClr val="01A54A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05905" y="7119328"/>
            <a:ext cx="1622425" cy="567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b="1">
                <a:solidFill>
                  <a:srgbClr val="01A54A"/>
                </a:solidFill>
                <a:latin typeface="Arial"/>
                <a:cs typeface="Arial"/>
              </a:rPr>
              <a:t>S</a:t>
            </a:r>
            <a:r>
              <a:rPr dirty="0" sz="3550" spc="75" b="1">
                <a:solidFill>
                  <a:srgbClr val="01A54A"/>
                </a:solidFill>
                <a:latin typeface="Arial"/>
                <a:cs typeface="Arial"/>
              </a:rPr>
              <a:t>a</a:t>
            </a:r>
            <a:r>
              <a:rPr dirty="0" sz="3550" spc="-60" b="1">
                <a:solidFill>
                  <a:srgbClr val="01A54A"/>
                </a:solidFill>
                <a:latin typeface="Arial"/>
                <a:cs typeface="Arial"/>
              </a:rPr>
              <a:t>li</a:t>
            </a:r>
            <a:r>
              <a:rPr dirty="0" sz="3550" spc="130" b="1">
                <a:solidFill>
                  <a:srgbClr val="01A54A"/>
                </a:solidFill>
                <a:latin typeface="Arial"/>
                <a:cs typeface="Arial"/>
              </a:rPr>
              <a:t>d</a:t>
            </a:r>
            <a:r>
              <a:rPr dirty="0" sz="3550" spc="75" b="1">
                <a:solidFill>
                  <a:srgbClr val="01A54A"/>
                </a:solidFill>
                <a:latin typeface="Arial"/>
                <a:cs typeface="Arial"/>
              </a:rPr>
              <a:t>a</a:t>
            </a:r>
            <a:r>
              <a:rPr dirty="0" sz="3550" spc="-65" b="1">
                <a:solidFill>
                  <a:srgbClr val="01A54A"/>
                </a:solidFill>
                <a:latin typeface="Arial"/>
                <a:cs typeface="Arial"/>
              </a:rPr>
              <a:t>s</a:t>
            </a:r>
            <a:endParaRPr sz="35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58427" y="4088047"/>
            <a:ext cx="3269615" cy="603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800" spc="-135">
                <a:solidFill>
                  <a:srgbClr val="CF3737"/>
                </a:solidFill>
                <a:latin typeface="Arial MT"/>
                <a:cs typeface="Arial MT"/>
              </a:rPr>
              <a:t>M</a:t>
            </a:r>
            <a:r>
              <a:rPr dirty="0" sz="3800" spc="-135">
                <a:solidFill>
                  <a:srgbClr val="CF3737"/>
                </a:solidFill>
                <a:latin typeface="Arial MT"/>
                <a:cs typeface="Arial MT"/>
              </a:rPr>
              <a:t>e</a:t>
            </a:r>
            <a:r>
              <a:rPr dirty="0" sz="3800" spc="-250">
                <a:solidFill>
                  <a:srgbClr val="CF3737"/>
                </a:solidFill>
                <a:latin typeface="Arial MT"/>
                <a:cs typeface="Arial MT"/>
              </a:rPr>
              <a:t>n</a:t>
            </a:r>
            <a:r>
              <a:rPr dirty="0" sz="3800" spc="-105">
                <a:solidFill>
                  <a:srgbClr val="CF3737"/>
                </a:solidFill>
                <a:latin typeface="Arial MT"/>
                <a:cs typeface="Arial MT"/>
              </a:rPr>
              <a:t>o</a:t>
            </a:r>
            <a:r>
              <a:rPr dirty="0" sz="3800" spc="-5">
                <a:solidFill>
                  <a:srgbClr val="CF3737"/>
                </a:solidFill>
                <a:latin typeface="Arial MT"/>
                <a:cs typeface="Arial MT"/>
              </a:rPr>
              <a:t>r</a:t>
            </a:r>
            <a:r>
              <a:rPr dirty="0" sz="3800" spc="-100">
                <a:solidFill>
                  <a:srgbClr val="CF3737"/>
                </a:solidFill>
                <a:latin typeface="Arial MT"/>
                <a:cs typeface="Arial MT"/>
              </a:rPr>
              <a:t> </a:t>
            </a:r>
            <a:r>
              <a:rPr dirty="0" sz="3800" spc="-5">
                <a:solidFill>
                  <a:srgbClr val="CF3737"/>
                </a:solidFill>
                <a:latin typeface="Arial MT"/>
                <a:cs typeface="Arial MT"/>
              </a:rPr>
              <a:t>p</a:t>
            </a:r>
            <a:r>
              <a:rPr dirty="0" sz="3800" spc="-10">
                <a:solidFill>
                  <a:srgbClr val="CF3737"/>
                </a:solidFill>
                <a:latin typeface="Arial MT"/>
                <a:cs typeface="Arial MT"/>
              </a:rPr>
              <a:t>r</a:t>
            </a:r>
            <a:r>
              <a:rPr dirty="0" sz="3800" spc="-135">
                <a:solidFill>
                  <a:srgbClr val="CF3737"/>
                </a:solidFill>
                <a:latin typeface="Arial MT"/>
                <a:cs typeface="Arial MT"/>
              </a:rPr>
              <a:t>e</a:t>
            </a:r>
            <a:r>
              <a:rPr dirty="0" sz="3800" spc="20">
                <a:solidFill>
                  <a:srgbClr val="CF3737"/>
                </a:solidFill>
                <a:latin typeface="Arial MT"/>
                <a:cs typeface="Arial MT"/>
              </a:rPr>
              <a:t>c</a:t>
            </a:r>
            <a:r>
              <a:rPr dirty="0" sz="3800" spc="90">
                <a:solidFill>
                  <a:srgbClr val="CF3737"/>
                </a:solidFill>
                <a:latin typeface="Arial MT"/>
                <a:cs typeface="Arial MT"/>
              </a:rPr>
              <a:t>i</a:t>
            </a:r>
            <a:r>
              <a:rPr dirty="0" sz="3800" spc="-550">
                <a:solidFill>
                  <a:srgbClr val="CF3737"/>
                </a:solidFill>
                <a:latin typeface="Arial MT"/>
                <a:cs typeface="Arial MT"/>
              </a:rPr>
              <a:t>s</a:t>
            </a:r>
            <a:r>
              <a:rPr dirty="0" sz="3800" spc="90">
                <a:solidFill>
                  <a:srgbClr val="CF3737"/>
                </a:solidFill>
                <a:latin typeface="Arial MT"/>
                <a:cs typeface="Arial MT"/>
              </a:rPr>
              <a:t>i</a:t>
            </a:r>
            <a:r>
              <a:rPr dirty="0" sz="3800" spc="-105">
                <a:solidFill>
                  <a:srgbClr val="CF3737"/>
                </a:solidFill>
                <a:latin typeface="Arial MT"/>
                <a:cs typeface="Arial MT"/>
              </a:rPr>
              <a:t>ó</a:t>
            </a:r>
            <a:r>
              <a:rPr dirty="0" sz="3800" spc="-245">
                <a:solidFill>
                  <a:srgbClr val="CF3737"/>
                </a:solidFill>
                <a:latin typeface="Arial MT"/>
                <a:cs typeface="Arial MT"/>
              </a:rPr>
              <a:t>n</a:t>
            </a:r>
            <a:endParaRPr sz="3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7974" y="1544266"/>
            <a:ext cx="11144249" cy="200725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"/>
            <a:ext cx="5806070" cy="102869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74253" y="1873586"/>
            <a:ext cx="10304780" cy="132461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635"/>
              </a:spcBef>
            </a:pPr>
            <a:r>
              <a:rPr dirty="0" sz="2800" spc="105" i="1">
                <a:solidFill>
                  <a:srgbClr val="FAFAFA"/>
                </a:solidFill>
                <a:latin typeface="Arial"/>
                <a:cs typeface="Arial"/>
              </a:rPr>
              <a:t>¿</a:t>
            </a:r>
            <a:r>
              <a:rPr dirty="0" sz="3100" spc="105" i="1">
                <a:solidFill>
                  <a:srgbClr val="FAFAFA"/>
                </a:solidFill>
                <a:latin typeface="Verdana"/>
                <a:cs typeface="Verdana"/>
              </a:rPr>
              <a:t>Cuál</a:t>
            </a:r>
            <a:r>
              <a:rPr dirty="0" sz="3100" spc="-19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100" spc="125" i="1">
                <a:solidFill>
                  <a:srgbClr val="FAFAFA"/>
                </a:solidFill>
                <a:latin typeface="Verdana"/>
                <a:cs typeface="Verdana"/>
              </a:rPr>
              <a:t>de</a:t>
            </a:r>
            <a:r>
              <a:rPr dirty="0" sz="3100" spc="-190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100" spc="85" i="1">
                <a:solidFill>
                  <a:srgbClr val="FAFAFA"/>
                </a:solidFill>
                <a:latin typeface="Verdana"/>
                <a:cs typeface="Verdana"/>
              </a:rPr>
              <a:t>los</a:t>
            </a:r>
            <a:r>
              <a:rPr dirty="0" sz="3100" spc="-19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100" spc="70" i="1">
                <a:solidFill>
                  <a:srgbClr val="FAFAFA"/>
                </a:solidFill>
                <a:latin typeface="Verdana"/>
                <a:cs typeface="Verdana"/>
              </a:rPr>
              <a:t>algoritmos</a:t>
            </a:r>
            <a:r>
              <a:rPr dirty="0" sz="3100" spc="-190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100" spc="125" i="1">
                <a:solidFill>
                  <a:srgbClr val="FAFAFA"/>
                </a:solidFill>
                <a:latin typeface="Verdana"/>
                <a:cs typeface="Verdana"/>
              </a:rPr>
              <a:t>de</a:t>
            </a:r>
            <a:r>
              <a:rPr dirty="0" sz="3100" spc="-19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100" spc="120" i="1">
                <a:solidFill>
                  <a:srgbClr val="FAFAFA"/>
                </a:solidFill>
                <a:latin typeface="Verdana"/>
                <a:cs typeface="Verdana"/>
              </a:rPr>
              <a:t>recomendación</a:t>
            </a:r>
            <a:r>
              <a:rPr dirty="0" sz="3100" spc="-190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100" spc="80" i="1">
                <a:solidFill>
                  <a:srgbClr val="FAFAFA"/>
                </a:solidFill>
                <a:latin typeface="Verdana"/>
                <a:cs typeface="Verdana"/>
              </a:rPr>
              <a:t>usados </a:t>
            </a:r>
            <a:r>
              <a:rPr dirty="0" sz="3100" spc="-107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100" spc="10" i="1">
                <a:solidFill>
                  <a:srgbClr val="FAFAFA"/>
                </a:solidFill>
                <a:latin typeface="Verdana"/>
                <a:cs typeface="Verdana"/>
              </a:rPr>
              <a:t>m</a:t>
            </a:r>
            <a:r>
              <a:rPr dirty="0" sz="3100" spc="-10" i="1">
                <a:solidFill>
                  <a:srgbClr val="FAFAFA"/>
                </a:solidFill>
                <a:latin typeface="Verdana"/>
                <a:cs typeface="Verdana"/>
              </a:rPr>
              <a:t>á</a:t>
            </a:r>
            <a:r>
              <a:rPr dirty="0" sz="3100" spc="-50" i="1">
                <a:solidFill>
                  <a:srgbClr val="FAFAFA"/>
                </a:solidFill>
                <a:latin typeface="Verdana"/>
                <a:cs typeface="Verdana"/>
              </a:rPr>
              <a:t>s</a:t>
            </a:r>
            <a:r>
              <a:rPr dirty="0" sz="3100" spc="-42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100" i="1">
                <a:solidFill>
                  <a:srgbClr val="FAFAFA"/>
                </a:solidFill>
                <a:latin typeface="Verdana"/>
                <a:cs typeface="Verdana"/>
              </a:rPr>
              <a:t>f</a:t>
            </a:r>
            <a:r>
              <a:rPr dirty="0" sz="3100" spc="-45" i="1">
                <a:solidFill>
                  <a:srgbClr val="FAFAFA"/>
                </a:solidFill>
                <a:latin typeface="Verdana"/>
                <a:cs typeface="Verdana"/>
              </a:rPr>
              <a:t>r</a:t>
            </a:r>
            <a:r>
              <a:rPr dirty="0" sz="3100" spc="95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100" spc="300" i="1">
                <a:solidFill>
                  <a:srgbClr val="FAFAFA"/>
                </a:solidFill>
                <a:latin typeface="Verdana"/>
                <a:cs typeface="Verdana"/>
              </a:rPr>
              <a:t>c</a:t>
            </a:r>
            <a:r>
              <a:rPr dirty="0" sz="3100" spc="100" i="1">
                <a:solidFill>
                  <a:srgbClr val="FAFAFA"/>
                </a:solidFill>
                <a:latin typeface="Verdana"/>
                <a:cs typeface="Verdana"/>
              </a:rPr>
              <a:t>u</a:t>
            </a:r>
            <a:r>
              <a:rPr dirty="0" sz="3100" spc="95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100" spc="110" i="1">
                <a:solidFill>
                  <a:srgbClr val="FAFAFA"/>
                </a:solidFill>
                <a:latin typeface="Verdana"/>
                <a:cs typeface="Verdana"/>
              </a:rPr>
              <a:t>n</a:t>
            </a:r>
            <a:r>
              <a:rPr dirty="0" sz="3100" spc="-10" i="1">
                <a:solidFill>
                  <a:srgbClr val="FAFAFA"/>
                </a:solidFill>
                <a:latin typeface="Verdana"/>
                <a:cs typeface="Verdana"/>
              </a:rPr>
              <a:t>t</a:t>
            </a:r>
            <a:r>
              <a:rPr dirty="0" sz="3100" spc="95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100" spc="10" i="1">
                <a:solidFill>
                  <a:srgbClr val="FAFAFA"/>
                </a:solidFill>
                <a:latin typeface="Verdana"/>
                <a:cs typeface="Verdana"/>
              </a:rPr>
              <a:t>m</a:t>
            </a:r>
            <a:r>
              <a:rPr dirty="0" sz="3100" spc="95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100" spc="110" i="1">
                <a:solidFill>
                  <a:srgbClr val="FAFAFA"/>
                </a:solidFill>
                <a:latin typeface="Verdana"/>
                <a:cs typeface="Verdana"/>
              </a:rPr>
              <a:t>n</a:t>
            </a:r>
            <a:r>
              <a:rPr dirty="0" sz="3100" spc="-10" i="1">
                <a:solidFill>
                  <a:srgbClr val="FAFAFA"/>
                </a:solidFill>
                <a:latin typeface="Verdana"/>
                <a:cs typeface="Verdana"/>
              </a:rPr>
              <a:t>t</a:t>
            </a:r>
            <a:r>
              <a:rPr dirty="0" sz="3100" spc="20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100" spc="-42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100" spc="-10" i="1">
                <a:solidFill>
                  <a:srgbClr val="FAFAFA"/>
                </a:solidFill>
                <a:latin typeface="Verdana"/>
                <a:cs typeface="Verdana"/>
              </a:rPr>
              <a:t>t</a:t>
            </a:r>
            <a:r>
              <a:rPr dirty="0" sz="3100" spc="75" i="1">
                <a:solidFill>
                  <a:srgbClr val="FAFAFA"/>
                </a:solidFill>
                <a:latin typeface="Verdana"/>
                <a:cs typeface="Verdana"/>
              </a:rPr>
              <a:t>i</a:t>
            </a:r>
            <a:r>
              <a:rPr dirty="0" sz="3100" spc="95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100" spc="110" i="1">
                <a:solidFill>
                  <a:srgbClr val="FAFAFA"/>
                </a:solidFill>
                <a:latin typeface="Verdana"/>
                <a:cs typeface="Verdana"/>
              </a:rPr>
              <a:t>n</a:t>
            </a:r>
            <a:r>
              <a:rPr dirty="0" sz="3100" spc="20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100" spc="-42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100" spc="100" i="1">
                <a:solidFill>
                  <a:srgbClr val="FAFAFA"/>
                </a:solidFill>
                <a:latin typeface="Verdana"/>
                <a:cs typeface="Verdana"/>
              </a:rPr>
              <a:t>u</a:t>
            </a:r>
            <a:r>
              <a:rPr dirty="0" sz="3100" spc="110" i="1">
                <a:solidFill>
                  <a:srgbClr val="FAFAFA"/>
                </a:solidFill>
                <a:latin typeface="Verdana"/>
                <a:cs typeface="Verdana"/>
              </a:rPr>
              <a:t>n</a:t>
            </a:r>
            <a:r>
              <a:rPr dirty="0" sz="3100" spc="-85" i="1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100" spc="-42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100" spc="10" i="1">
                <a:solidFill>
                  <a:srgbClr val="FAFAFA"/>
                </a:solidFill>
                <a:latin typeface="Verdana"/>
                <a:cs typeface="Verdana"/>
              </a:rPr>
              <a:t>m</a:t>
            </a:r>
            <a:r>
              <a:rPr dirty="0" sz="3100" spc="-10" i="1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100" spc="-5" i="1">
                <a:solidFill>
                  <a:srgbClr val="FAFAFA"/>
                </a:solidFill>
                <a:latin typeface="Verdana"/>
                <a:cs typeface="Verdana"/>
              </a:rPr>
              <a:t>y</a:t>
            </a:r>
            <a:r>
              <a:rPr dirty="0" sz="3100" spc="175" i="1">
                <a:solidFill>
                  <a:srgbClr val="FAFAFA"/>
                </a:solidFill>
                <a:latin typeface="Verdana"/>
                <a:cs typeface="Verdana"/>
              </a:rPr>
              <a:t>o</a:t>
            </a:r>
            <a:r>
              <a:rPr dirty="0" sz="3100" spc="-120" i="1">
                <a:solidFill>
                  <a:srgbClr val="FAFAFA"/>
                </a:solidFill>
                <a:latin typeface="Verdana"/>
                <a:cs typeface="Verdana"/>
              </a:rPr>
              <a:t>r</a:t>
            </a:r>
            <a:r>
              <a:rPr dirty="0" sz="3100" spc="-42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100" spc="235" i="1">
                <a:solidFill>
                  <a:srgbClr val="FAFAFA"/>
                </a:solidFill>
                <a:latin typeface="Verdana"/>
                <a:cs typeface="Verdana"/>
              </a:rPr>
              <a:t>p</a:t>
            </a:r>
            <a:r>
              <a:rPr dirty="0" sz="3100" spc="-45" i="1">
                <a:solidFill>
                  <a:srgbClr val="FAFAFA"/>
                </a:solidFill>
                <a:latin typeface="Verdana"/>
                <a:cs typeface="Verdana"/>
              </a:rPr>
              <a:t>r</a:t>
            </a:r>
            <a:r>
              <a:rPr dirty="0" sz="3100" spc="95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100" spc="300" i="1">
                <a:solidFill>
                  <a:srgbClr val="FAFAFA"/>
                </a:solidFill>
                <a:latin typeface="Verdana"/>
                <a:cs typeface="Verdana"/>
              </a:rPr>
              <a:t>c</a:t>
            </a:r>
            <a:r>
              <a:rPr dirty="0" sz="3100" spc="75" i="1">
                <a:solidFill>
                  <a:srgbClr val="FAFAFA"/>
                </a:solidFill>
                <a:latin typeface="Verdana"/>
                <a:cs typeface="Verdana"/>
              </a:rPr>
              <a:t>i</a:t>
            </a:r>
            <a:r>
              <a:rPr dirty="0" sz="3100" spc="25" i="1">
                <a:solidFill>
                  <a:srgbClr val="FAFAFA"/>
                </a:solidFill>
                <a:latin typeface="Verdana"/>
                <a:cs typeface="Verdana"/>
              </a:rPr>
              <a:t>s</a:t>
            </a:r>
            <a:r>
              <a:rPr dirty="0" sz="3100" spc="75" i="1">
                <a:solidFill>
                  <a:srgbClr val="FAFAFA"/>
                </a:solidFill>
                <a:latin typeface="Verdana"/>
                <a:cs typeface="Verdana"/>
              </a:rPr>
              <a:t>i</a:t>
            </a:r>
            <a:r>
              <a:rPr dirty="0" sz="3100" spc="175" i="1">
                <a:solidFill>
                  <a:srgbClr val="FAFAFA"/>
                </a:solidFill>
                <a:latin typeface="Verdana"/>
                <a:cs typeface="Verdana"/>
              </a:rPr>
              <a:t>ó</a:t>
            </a:r>
            <a:r>
              <a:rPr dirty="0" sz="3100" spc="110" i="1">
                <a:solidFill>
                  <a:srgbClr val="FAFAFA"/>
                </a:solidFill>
                <a:latin typeface="Verdana"/>
                <a:cs typeface="Verdana"/>
              </a:rPr>
              <a:t>n</a:t>
            </a:r>
            <a:r>
              <a:rPr dirty="0" sz="3100" spc="295" i="1">
                <a:solidFill>
                  <a:srgbClr val="FAFAFA"/>
                </a:solidFill>
                <a:latin typeface="Verdana"/>
                <a:cs typeface="Verdana"/>
              </a:rPr>
              <a:t>?</a:t>
            </a:r>
            <a:endParaRPr sz="3100">
              <a:latin typeface="Verdana"/>
              <a:cs typeface="Verdana"/>
            </a:endParaRPr>
          </a:p>
          <a:p>
            <a:pPr marL="12700">
              <a:lnSpc>
                <a:spcPts val="3210"/>
              </a:lnSpc>
            </a:pPr>
            <a:r>
              <a:rPr dirty="0" sz="2800" spc="65" i="1">
                <a:solidFill>
                  <a:srgbClr val="FAFAFA"/>
                </a:solidFill>
                <a:latin typeface="Arial"/>
                <a:cs typeface="Arial"/>
              </a:rPr>
              <a:t>¿</a:t>
            </a:r>
            <a:r>
              <a:rPr dirty="0" sz="3100" spc="145" i="1">
                <a:solidFill>
                  <a:srgbClr val="FAFAFA"/>
                </a:solidFill>
                <a:latin typeface="Verdana"/>
                <a:cs typeface="Verdana"/>
              </a:rPr>
              <a:t>Y</a:t>
            </a:r>
            <a:r>
              <a:rPr dirty="0" sz="3100" spc="-42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100" spc="300" i="1">
                <a:solidFill>
                  <a:srgbClr val="FAFAFA"/>
                </a:solidFill>
                <a:latin typeface="Verdana"/>
                <a:cs typeface="Verdana"/>
              </a:rPr>
              <a:t>c</a:t>
            </a:r>
            <a:r>
              <a:rPr dirty="0" sz="3100" spc="100" i="1">
                <a:solidFill>
                  <a:srgbClr val="FAFAFA"/>
                </a:solidFill>
                <a:latin typeface="Verdana"/>
                <a:cs typeface="Verdana"/>
              </a:rPr>
              <a:t>u</a:t>
            </a:r>
            <a:r>
              <a:rPr dirty="0" sz="3100" spc="-10" i="1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100" spc="50" i="1">
                <a:solidFill>
                  <a:srgbClr val="FAFAFA"/>
                </a:solidFill>
                <a:latin typeface="Verdana"/>
                <a:cs typeface="Verdana"/>
              </a:rPr>
              <a:t>l</a:t>
            </a:r>
            <a:r>
              <a:rPr dirty="0" sz="3100" spc="-42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100" spc="100" i="1">
                <a:solidFill>
                  <a:srgbClr val="FAFAFA"/>
                </a:solidFill>
                <a:latin typeface="Verdana"/>
                <a:cs typeface="Verdana"/>
              </a:rPr>
              <a:t>u</a:t>
            </a:r>
            <a:r>
              <a:rPr dirty="0" sz="3100" spc="110" i="1">
                <a:solidFill>
                  <a:srgbClr val="FAFAFA"/>
                </a:solidFill>
                <a:latin typeface="Verdana"/>
                <a:cs typeface="Verdana"/>
              </a:rPr>
              <a:t>n</a:t>
            </a:r>
            <a:r>
              <a:rPr dirty="0" sz="3100" spc="-85" i="1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100" spc="-42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100" spc="10" i="1">
                <a:solidFill>
                  <a:srgbClr val="FAFAFA"/>
                </a:solidFill>
                <a:latin typeface="Verdana"/>
                <a:cs typeface="Verdana"/>
              </a:rPr>
              <a:t>m</a:t>
            </a:r>
            <a:r>
              <a:rPr dirty="0" sz="3100" spc="-10" i="1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100" spc="-5" i="1">
                <a:solidFill>
                  <a:srgbClr val="FAFAFA"/>
                </a:solidFill>
                <a:latin typeface="Verdana"/>
                <a:cs typeface="Verdana"/>
              </a:rPr>
              <a:t>y</a:t>
            </a:r>
            <a:r>
              <a:rPr dirty="0" sz="3100" spc="175" i="1">
                <a:solidFill>
                  <a:srgbClr val="FAFAFA"/>
                </a:solidFill>
                <a:latin typeface="Verdana"/>
                <a:cs typeface="Verdana"/>
              </a:rPr>
              <a:t>o</a:t>
            </a:r>
            <a:r>
              <a:rPr dirty="0" sz="3100" spc="-120" i="1">
                <a:solidFill>
                  <a:srgbClr val="FAFAFA"/>
                </a:solidFill>
                <a:latin typeface="Verdana"/>
                <a:cs typeface="Verdana"/>
              </a:rPr>
              <a:t>r</a:t>
            </a:r>
            <a:r>
              <a:rPr dirty="0" sz="3100" spc="-42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100" spc="95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100" spc="-50" i="1">
                <a:solidFill>
                  <a:srgbClr val="FAFAFA"/>
                </a:solidFill>
                <a:latin typeface="Verdana"/>
                <a:cs typeface="Verdana"/>
              </a:rPr>
              <a:t>x</a:t>
            </a:r>
            <a:r>
              <a:rPr dirty="0" sz="3100" spc="235" i="1">
                <a:solidFill>
                  <a:srgbClr val="FAFAFA"/>
                </a:solidFill>
                <a:latin typeface="Verdana"/>
                <a:cs typeface="Verdana"/>
              </a:rPr>
              <a:t>p</a:t>
            </a:r>
            <a:r>
              <a:rPr dirty="0" sz="3100" spc="125" i="1">
                <a:solidFill>
                  <a:srgbClr val="FAFAFA"/>
                </a:solidFill>
                <a:latin typeface="Verdana"/>
                <a:cs typeface="Verdana"/>
              </a:rPr>
              <a:t>l</a:t>
            </a:r>
            <a:r>
              <a:rPr dirty="0" sz="3100" spc="75" i="1">
                <a:solidFill>
                  <a:srgbClr val="FAFAFA"/>
                </a:solidFill>
                <a:latin typeface="Verdana"/>
                <a:cs typeface="Verdana"/>
              </a:rPr>
              <a:t>i</a:t>
            </a:r>
            <a:r>
              <a:rPr dirty="0" sz="3100" spc="300" i="1">
                <a:solidFill>
                  <a:srgbClr val="FAFAFA"/>
                </a:solidFill>
                <a:latin typeface="Verdana"/>
                <a:cs typeface="Verdana"/>
              </a:rPr>
              <a:t>c</a:t>
            </a:r>
            <a:r>
              <a:rPr dirty="0" sz="3100" spc="-10" i="1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100" spc="235" i="1">
                <a:solidFill>
                  <a:srgbClr val="FAFAFA"/>
                </a:solidFill>
                <a:latin typeface="Verdana"/>
                <a:cs typeface="Verdana"/>
              </a:rPr>
              <a:t>b</a:t>
            </a:r>
            <a:r>
              <a:rPr dirty="0" sz="3100" spc="75" i="1">
                <a:solidFill>
                  <a:srgbClr val="FAFAFA"/>
                </a:solidFill>
                <a:latin typeface="Verdana"/>
                <a:cs typeface="Verdana"/>
              </a:rPr>
              <a:t>i</a:t>
            </a:r>
            <a:r>
              <a:rPr dirty="0" sz="3100" spc="125" i="1">
                <a:solidFill>
                  <a:srgbClr val="FAFAFA"/>
                </a:solidFill>
                <a:latin typeface="Verdana"/>
                <a:cs typeface="Verdana"/>
              </a:rPr>
              <a:t>l</a:t>
            </a:r>
            <a:r>
              <a:rPr dirty="0" sz="3100" spc="75" i="1">
                <a:solidFill>
                  <a:srgbClr val="FAFAFA"/>
                </a:solidFill>
                <a:latin typeface="Verdana"/>
                <a:cs typeface="Verdana"/>
              </a:rPr>
              <a:t>i</a:t>
            </a:r>
            <a:r>
              <a:rPr dirty="0" sz="3100" spc="235" i="1">
                <a:solidFill>
                  <a:srgbClr val="FAFAFA"/>
                </a:solidFill>
                <a:latin typeface="Verdana"/>
                <a:cs typeface="Verdana"/>
              </a:rPr>
              <a:t>d</a:t>
            </a:r>
            <a:r>
              <a:rPr dirty="0" sz="3100" spc="-10" i="1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100" spc="235" i="1">
                <a:solidFill>
                  <a:srgbClr val="FAFAFA"/>
                </a:solidFill>
                <a:latin typeface="Verdana"/>
                <a:cs typeface="Verdana"/>
              </a:rPr>
              <a:t>d</a:t>
            </a:r>
            <a:r>
              <a:rPr dirty="0" sz="3100" spc="295" i="1">
                <a:solidFill>
                  <a:srgbClr val="FAFAFA"/>
                </a:solidFill>
                <a:latin typeface="Verdana"/>
                <a:cs typeface="Verdana"/>
              </a:rPr>
              <a:t>?</a:t>
            </a:r>
            <a:endParaRPr sz="31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7974" y="4065289"/>
            <a:ext cx="11144249" cy="200725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85224" y="4331779"/>
            <a:ext cx="8676640" cy="144081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just" marL="12700" marR="5080">
              <a:lnSpc>
                <a:spcPts val="3510"/>
              </a:lnSpc>
              <a:spcBef>
                <a:spcPts val="720"/>
              </a:spcBef>
            </a:pPr>
            <a:r>
              <a:rPr dirty="0" sz="3100" spc="110" i="1">
                <a:solidFill>
                  <a:srgbClr val="FAFAFA"/>
                </a:solidFill>
                <a:latin typeface="Arial"/>
                <a:cs typeface="Arial"/>
              </a:rPr>
              <a:t>¿</a:t>
            </a:r>
            <a:r>
              <a:rPr dirty="0" sz="3400" spc="110" i="1">
                <a:solidFill>
                  <a:srgbClr val="FAFAFA"/>
                </a:solidFill>
                <a:latin typeface="Verdana"/>
                <a:cs typeface="Verdana"/>
              </a:rPr>
              <a:t>Cuál</a:t>
            </a:r>
            <a:r>
              <a:rPr dirty="0" sz="3400" spc="114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400" spc="140" i="1">
                <a:solidFill>
                  <a:srgbClr val="FAFAFA"/>
                </a:solidFill>
                <a:latin typeface="Verdana"/>
                <a:cs typeface="Verdana"/>
              </a:rPr>
              <a:t>de</a:t>
            </a:r>
            <a:r>
              <a:rPr dirty="0" sz="3400" spc="14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400" spc="50" i="1">
                <a:solidFill>
                  <a:srgbClr val="FAFAFA"/>
                </a:solidFill>
                <a:latin typeface="Verdana"/>
                <a:cs typeface="Verdana"/>
              </a:rPr>
              <a:t>estos</a:t>
            </a:r>
            <a:r>
              <a:rPr dirty="0" sz="3400" spc="5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400" spc="75" i="1">
                <a:solidFill>
                  <a:srgbClr val="FAFAFA"/>
                </a:solidFill>
                <a:latin typeface="Verdana"/>
                <a:cs typeface="Verdana"/>
              </a:rPr>
              <a:t>algoritmos</a:t>
            </a:r>
            <a:r>
              <a:rPr dirty="0" sz="3400" spc="80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400" spc="35" i="1">
                <a:solidFill>
                  <a:srgbClr val="FAFAFA"/>
                </a:solidFill>
                <a:latin typeface="Verdana"/>
                <a:cs typeface="Verdana"/>
              </a:rPr>
              <a:t>daría</a:t>
            </a:r>
            <a:r>
              <a:rPr dirty="0" sz="3400" spc="40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400" spc="80" i="1">
                <a:solidFill>
                  <a:srgbClr val="FAFAFA"/>
                </a:solidFill>
                <a:latin typeface="Verdana"/>
                <a:cs typeface="Verdana"/>
              </a:rPr>
              <a:t>el </a:t>
            </a:r>
            <a:r>
              <a:rPr dirty="0" sz="3400" spc="-118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400" spc="-15" i="1">
                <a:solidFill>
                  <a:srgbClr val="FAFAFA"/>
                </a:solidFill>
                <a:latin typeface="Verdana"/>
                <a:cs typeface="Verdana"/>
              </a:rPr>
              <a:t>mejor</a:t>
            </a:r>
            <a:r>
              <a:rPr dirty="0" sz="3400" spc="-250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400" spc="75" i="1">
                <a:solidFill>
                  <a:srgbClr val="FAFAFA"/>
                </a:solidFill>
                <a:latin typeface="Verdana"/>
                <a:cs typeface="Verdana"/>
              </a:rPr>
              <a:t>resultado</a:t>
            </a:r>
            <a:r>
              <a:rPr dirty="0" sz="3400" spc="-24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400" spc="150" i="1">
                <a:solidFill>
                  <a:srgbClr val="FAFAFA"/>
                </a:solidFill>
                <a:latin typeface="Verdana"/>
                <a:cs typeface="Verdana"/>
              </a:rPr>
              <a:t>combinando</a:t>
            </a:r>
            <a:r>
              <a:rPr dirty="0" sz="3400" spc="-24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400" spc="120" i="1">
                <a:solidFill>
                  <a:srgbClr val="FAFAFA"/>
                </a:solidFill>
                <a:latin typeface="Verdana"/>
                <a:cs typeface="Verdana"/>
              </a:rPr>
              <a:t>precisión </a:t>
            </a:r>
            <a:r>
              <a:rPr dirty="0" sz="3400" spc="-1180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400" spc="-85" i="1">
                <a:solidFill>
                  <a:srgbClr val="FAFAFA"/>
                </a:solidFill>
                <a:latin typeface="Verdana"/>
                <a:cs typeface="Verdana"/>
              </a:rPr>
              <a:t>y</a:t>
            </a:r>
            <a:r>
              <a:rPr dirty="0" sz="3400" spc="-46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400" spc="105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400" spc="-55" i="1">
                <a:solidFill>
                  <a:srgbClr val="FAFAFA"/>
                </a:solidFill>
                <a:latin typeface="Verdana"/>
                <a:cs typeface="Verdana"/>
              </a:rPr>
              <a:t>x</a:t>
            </a:r>
            <a:r>
              <a:rPr dirty="0" sz="3400" spc="260" i="1">
                <a:solidFill>
                  <a:srgbClr val="FAFAFA"/>
                </a:solidFill>
                <a:latin typeface="Verdana"/>
                <a:cs typeface="Verdana"/>
              </a:rPr>
              <a:t>p</a:t>
            </a:r>
            <a:r>
              <a:rPr dirty="0" sz="3400" spc="135" i="1">
                <a:solidFill>
                  <a:srgbClr val="FAFAFA"/>
                </a:solidFill>
                <a:latin typeface="Verdana"/>
                <a:cs typeface="Verdana"/>
              </a:rPr>
              <a:t>l</a:t>
            </a:r>
            <a:r>
              <a:rPr dirty="0" sz="3400" spc="80" i="1">
                <a:solidFill>
                  <a:srgbClr val="FAFAFA"/>
                </a:solidFill>
                <a:latin typeface="Verdana"/>
                <a:cs typeface="Verdana"/>
              </a:rPr>
              <a:t>i</a:t>
            </a:r>
            <a:r>
              <a:rPr dirty="0" sz="3400" spc="330" i="1">
                <a:solidFill>
                  <a:srgbClr val="FAFAFA"/>
                </a:solidFill>
                <a:latin typeface="Verdana"/>
                <a:cs typeface="Verdana"/>
              </a:rPr>
              <a:t>c</a:t>
            </a:r>
            <a:r>
              <a:rPr dirty="0" sz="3400" spc="-10" i="1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400" spc="260" i="1">
                <a:solidFill>
                  <a:srgbClr val="FAFAFA"/>
                </a:solidFill>
                <a:latin typeface="Verdana"/>
                <a:cs typeface="Verdana"/>
              </a:rPr>
              <a:t>b</a:t>
            </a:r>
            <a:r>
              <a:rPr dirty="0" sz="3400" spc="80" i="1">
                <a:solidFill>
                  <a:srgbClr val="FAFAFA"/>
                </a:solidFill>
                <a:latin typeface="Verdana"/>
                <a:cs typeface="Verdana"/>
              </a:rPr>
              <a:t>i</a:t>
            </a:r>
            <a:r>
              <a:rPr dirty="0" sz="3400" spc="135" i="1">
                <a:solidFill>
                  <a:srgbClr val="FAFAFA"/>
                </a:solidFill>
                <a:latin typeface="Verdana"/>
                <a:cs typeface="Verdana"/>
              </a:rPr>
              <a:t>l</a:t>
            </a:r>
            <a:r>
              <a:rPr dirty="0" sz="3400" spc="80" i="1">
                <a:solidFill>
                  <a:srgbClr val="FAFAFA"/>
                </a:solidFill>
                <a:latin typeface="Verdana"/>
                <a:cs typeface="Verdana"/>
              </a:rPr>
              <a:t>i</a:t>
            </a:r>
            <a:r>
              <a:rPr dirty="0" sz="3400" spc="254" i="1">
                <a:solidFill>
                  <a:srgbClr val="FAFAFA"/>
                </a:solidFill>
                <a:latin typeface="Verdana"/>
                <a:cs typeface="Verdana"/>
              </a:rPr>
              <a:t>d</a:t>
            </a:r>
            <a:r>
              <a:rPr dirty="0" sz="3400" spc="-10" i="1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400" spc="254" i="1">
                <a:solidFill>
                  <a:srgbClr val="FAFAFA"/>
                </a:solidFill>
                <a:latin typeface="Verdana"/>
                <a:cs typeface="Verdana"/>
              </a:rPr>
              <a:t>d</a:t>
            </a:r>
            <a:r>
              <a:rPr dirty="0" sz="3400" spc="325" i="1">
                <a:solidFill>
                  <a:srgbClr val="FAFAFA"/>
                </a:solidFill>
                <a:latin typeface="Verdana"/>
                <a:cs typeface="Verdana"/>
              </a:rPr>
              <a:t>?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17974" y="6739225"/>
            <a:ext cx="11144249" cy="200725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19020" y="7045258"/>
            <a:ext cx="9213850" cy="137477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algn="just" marL="12700" marR="5080">
              <a:lnSpc>
                <a:spcPts val="3379"/>
              </a:lnSpc>
              <a:spcBef>
                <a:spcPts val="610"/>
              </a:spcBef>
            </a:pPr>
            <a:r>
              <a:rPr dirty="0" sz="2900" spc="55" i="1">
                <a:solidFill>
                  <a:srgbClr val="FAFAFA"/>
                </a:solidFill>
                <a:latin typeface="Arial"/>
                <a:cs typeface="Arial"/>
              </a:rPr>
              <a:t>¿</a:t>
            </a:r>
            <a:r>
              <a:rPr dirty="0" sz="3200" spc="80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200" spc="30" i="1">
                <a:solidFill>
                  <a:srgbClr val="FAFAFA"/>
                </a:solidFill>
                <a:latin typeface="Verdana"/>
                <a:cs typeface="Verdana"/>
              </a:rPr>
              <a:t>n</a:t>
            </a:r>
            <a:r>
              <a:rPr dirty="0" sz="3200" spc="-37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90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200" spc="15" i="1">
                <a:solidFill>
                  <a:srgbClr val="FAFAFA"/>
                </a:solidFill>
                <a:latin typeface="Verdana"/>
                <a:cs typeface="Verdana"/>
              </a:rPr>
              <a:t>s</a:t>
            </a:r>
            <a:r>
              <a:rPr dirty="0" sz="3200" spc="-15" i="1">
                <a:solidFill>
                  <a:srgbClr val="FAFAFA"/>
                </a:solidFill>
                <a:latin typeface="Verdana"/>
                <a:cs typeface="Verdana"/>
              </a:rPr>
              <a:t>t</a:t>
            </a:r>
            <a:r>
              <a:rPr dirty="0" sz="3200" spc="15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200" spc="-37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15" i="1">
                <a:solidFill>
                  <a:srgbClr val="FAFAFA"/>
                </a:solidFill>
                <a:latin typeface="Verdana"/>
                <a:cs typeface="Verdana"/>
              </a:rPr>
              <a:t>t</a:t>
            </a:r>
            <a:r>
              <a:rPr dirty="0" sz="3200" spc="75" i="1">
                <a:solidFill>
                  <a:srgbClr val="FAFAFA"/>
                </a:solidFill>
                <a:latin typeface="Verdana"/>
                <a:cs typeface="Verdana"/>
              </a:rPr>
              <a:t>i</a:t>
            </a:r>
            <a:r>
              <a:rPr dirty="0" sz="3200" spc="235" i="1">
                <a:solidFill>
                  <a:srgbClr val="FAFAFA"/>
                </a:solidFill>
                <a:latin typeface="Verdana"/>
                <a:cs typeface="Verdana"/>
              </a:rPr>
              <a:t>p</a:t>
            </a:r>
            <a:r>
              <a:rPr dirty="0" sz="3200" spc="100" i="1">
                <a:solidFill>
                  <a:srgbClr val="FAFAFA"/>
                </a:solidFill>
                <a:latin typeface="Verdana"/>
                <a:cs typeface="Verdana"/>
              </a:rPr>
              <a:t>o</a:t>
            </a:r>
            <a:r>
              <a:rPr dirty="0" sz="3200" spc="-37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229" i="1">
                <a:solidFill>
                  <a:srgbClr val="FAFAFA"/>
                </a:solidFill>
                <a:latin typeface="Verdana"/>
                <a:cs typeface="Verdana"/>
              </a:rPr>
              <a:t>d</a:t>
            </a:r>
            <a:r>
              <a:rPr dirty="0" sz="3200" spc="15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200" spc="-37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235" i="1">
                <a:solidFill>
                  <a:srgbClr val="FAFAFA"/>
                </a:solidFill>
                <a:latin typeface="Verdana"/>
                <a:cs typeface="Verdana"/>
              </a:rPr>
              <a:t>p</a:t>
            </a:r>
            <a:r>
              <a:rPr dirty="0" sz="3200" spc="-55" i="1">
                <a:solidFill>
                  <a:srgbClr val="FAFAFA"/>
                </a:solidFill>
                <a:latin typeface="Verdana"/>
                <a:cs typeface="Verdana"/>
              </a:rPr>
              <a:t>r</a:t>
            </a:r>
            <a:r>
              <a:rPr dirty="0" sz="3200" spc="175" i="1">
                <a:solidFill>
                  <a:srgbClr val="FAFAFA"/>
                </a:solidFill>
                <a:latin typeface="Verdana"/>
                <a:cs typeface="Verdana"/>
              </a:rPr>
              <a:t>o</a:t>
            </a:r>
            <a:r>
              <a:rPr dirty="0" sz="3200" spc="235" i="1">
                <a:solidFill>
                  <a:srgbClr val="FAFAFA"/>
                </a:solidFill>
                <a:latin typeface="Verdana"/>
                <a:cs typeface="Verdana"/>
              </a:rPr>
              <a:t>b</a:t>
            </a:r>
            <a:r>
              <a:rPr dirty="0" sz="3200" spc="125" i="1">
                <a:solidFill>
                  <a:srgbClr val="FAFAFA"/>
                </a:solidFill>
                <a:latin typeface="Verdana"/>
                <a:cs typeface="Verdana"/>
              </a:rPr>
              <a:t>l</a:t>
            </a:r>
            <a:r>
              <a:rPr dirty="0" sz="3200" spc="90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200" spc="-5" i="1">
                <a:solidFill>
                  <a:srgbClr val="FAFAFA"/>
                </a:solidFill>
                <a:latin typeface="Verdana"/>
                <a:cs typeface="Verdana"/>
              </a:rPr>
              <a:t>m</a:t>
            </a:r>
            <a:r>
              <a:rPr dirty="0" sz="3200" spc="-20" i="1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200" spc="-60" i="1">
                <a:solidFill>
                  <a:srgbClr val="FAFAFA"/>
                </a:solidFill>
                <a:latin typeface="Verdana"/>
                <a:cs typeface="Verdana"/>
              </a:rPr>
              <a:t>s</a:t>
            </a:r>
            <a:r>
              <a:rPr dirty="0" sz="3200" spc="-37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90" i="1">
                <a:solidFill>
                  <a:srgbClr val="FAFAFA"/>
                </a:solidFill>
                <a:latin typeface="Verdana"/>
                <a:cs typeface="Verdana"/>
              </a:rPr>
              <a:t>y</a:t>
            </a:r>
            <a:r>
              <a:rPr dirty="0" sz="3200" spc="-37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305" i="1">
                <a:solidFill>
                  <a:srgbClr val="FAFAFA"/>
                </a:solidFill>
                <a:latin typeface="Verdana"/>
                <a:cs typeface="Verdana"/>
              </a:rPr>
              <a:t>c</a:t>
            </a:r>
            <a:r>
              <a:rPr dirty="0" sz="3200" spc="95" i="1">
                <a:solidFill>
                  <a:srgbClr val="FAFAFA"/>
                </a:solidFill>
                <a:latin typeface="Verdana"/>
                <a:cs typeface="Verdana"/>
              </a:rPr>
              <a:t>u</a:t>
            </a:r>
            <a:r>
              <a:rPr dirty="0" sz="3200" spc="90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200" spc="15" i="1">
                <a:solidFill>
                  <a:srgbClr val="FAFAFA"/>
                </a:solidFill>
                <a:latin typeface="Verdana"/>
                <a:cs typeface="Verdana"/>
              </a:rPr>
              <a:t>s</a:t>
            </a:r>
            <a:r>
              <a:rPr dirty="0" sz="3200" spc="-15" i="1">
                <a:solidFill>
                  <a:srgbClr val="FAFAFA"/>
                </a:solidFill>
                <a:latin typeface="Verdana"/>
                <a:cs typeface="Verdana"/>
              </a:rPr>
              <a:t>t</a:t>
            </a:r>
            <a:r>
              <a:rPr dirty="0" sz="3200" spc="75" i="1">
                <a:solidFill>
                  <a:srgbClr val="FAFAFA"/>
                </a:solidFill>
                <a:latin typeface="Verdana"/>
                <a:cs typeface="Verdana"/>
              </a:rPr>
              <a:t>i</a:t>
            </a:r>
            <a:r>
              <a:rPr dirty="0" sz="3200" spc="175" i="1">
                <a:solidFill>
                  <a:srgbClr val="FAFAFA"/>
                </a:solidFill>
                <a:latin typeface="Verdana"/>
                <a:cs typeface="Verdana"/>
              </a:rPr>
              <a:t>o</a:t>
            </a:r>
            <a:r>
              <a:rPr dirty="0" sz="3200" spc="105" i="1">
                <a:solidFill>
                  <a:srgbClr val="FAFAFA"/>
                </a:solidFill>
                <a:latin typeface="Verdana"/>
                <a:cs typeface="Verdana"/>
              </a:rPr>
              <a:t>n</a:t>
            </a:r>
            <a:r>
              <a:rPr dirty="0" sz="3200" spc="90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200" spc="-60" i="1">
                <a:solidFill>
                  <a:srgbClr val="FAFAFA"/>
                </a:solidFill>
                <a:latin typeface="Verdana"/>
                <a:cs typeface="Verdana"/>
              </a:rPr>
              <a:t>s</a:t>
            </a:r>
            <a:r>
              <a:rPr dirty="0" sz="3200" spc="-37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229" i="1">
                <a:solidFill>
                  <a:srgbClr val="FAFAFA"/>
                </a:solidFill>
                <a:latin typeface="Verdana"/>
                <a:cs typeface="Verdana"/>
              </a:rPr>
              <a:t>q</a:t>
            </a:r>
            <a:r>
              <a:rPr dirty="0" sz="3200" spc="95" i="1">
                <a:solidFill>
                  <a:srgbClr val="FAFAFA"/>
                </a:solidFill>
                <a:latin typeface="Verdana"/>
                <a:cs typeface="Verdana"/>
              </a:rPr>
              <a:t>u</a:t>
            </a:r>
            <a:r>
              <a:rPr dirty="0" sz="3200" spc="10" i="1">
                <a:solidFill>
                  <a:srgbClr val="FAFAFA"/>
                </a:solidFill>
                <a:latin typeface="Verdana"/>
                <a:cs typeface="Verdana"/>
              </a:rPr>
              <a:t>e  </a:t>
            </a:r>
            <a:r>
              <a:rPr dirty="0" sz="3200" spc="95" i="1">
                <a:solidFill>
                  <a:srgbClr val="FAFAFA"/>
                </a:solidFill>
                <a:latin typeface="Verdana"/>
                <a:cs typeface="Verdana"/>
              </a:rPr>
              <a:t>convendría</a:t>
            </a:r>
            <a:r>
              <a:rPr dirty="0" sz="3200" spc="-34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40" i="1">
                <a:solidFill>
                  <a:srgbClr val="FAFAFA"/>
                </a:solidFill>
                <a:latin typeface="Verdana"/>
                <a:cs typeface="Verdana"/>
              </a:rPr>
              <a:t>anteponer,</a:t>
            </a:r>
            <a:r>
              <a:rPr dirty="0" sz="3200" spc="-340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35" i="1">
                <a:solidFill>
                  <a:srgbClr val="FAFAFA"/>
                </a:solidFill>
                <a:latin typeface="Verdana"/>
                <a:cs typeface="Verdana"/>
              </a:rPr>
              <a:t>una</a:t>
            </a:r>
            <a:r>
              <a:rPr dirty="0" sz="3200" spc="-34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i="1">
                <a:solidFill>
                  <a:srgbClr val="FAFAFA"/>
                </a:solidFill>
                <a:latin typeface="Verdana"/>
                <a:cs typeface="Verdana"/>
              </a:rPr>
              <a:t>mayor</a:t>
            </a:r>
            <a:r>
              <a:rPr dirty="0" sz="3200" spc="-34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70" i="1">
                <a:solidFill>
                  <a:srgbClr val="FAFAFA"/>
                </a:solidFill>
                <a:latin typeface="Verdana"/>
                <a:cs typeface="Verdana"/>
              </a:rPr>
              <a:t>precisión, </a:t>
            </a:r>
            <a:r>
              <a:rPr dirty="0" sz="3200" spc="-1115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100" i="1">
                <a:solidFill>
                  <a:srgbClr val="FAFAFA"/>
                </a:solidFill>
                <a:latin typeface="Verdana"/>
                <a:cs typeface="Verdana"/>
              </a:rPr>
              <a:t>o</a:t>
            </a:r>
            <a:r>
              <a:rPr dirty="0" sz="3200" spc="-440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95" i="1">
                <a:solidFill>
                  <a:srgbClr val="FAFAFA"/>
                </a:solidFill>
                <a:latin typeface="Verdana"/>
                <a:cs typeface="Verdana"/>
              </a:rPr>
              <a:t>u</a:t>
            </a:r>
            <a:r>
              <a:rPr dirty="0" sz="3200" spc="105" i="1">
                <a:solidFill>
                  <a:srgbClr val="FAFAFA"/>
                </a:solidFill>
                <a:latin typeface="Verdana"/>
                <a:cs typeface="Verdana"/>
              </a:rPr>
              <a:t>n</a:t>
            </a:r>
            <a:r>
              <a:rPr dirty="0" sz="3200" spc="-95" i="1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200" spc="-440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5" i="1">
                <a:solidFill>
                  <a:srgbClr val="FAFAFA"/>
                </a:solidFill>
                <a:latin typeface="Verdana"/>
                <a:cs typeface="Verdana"/>
              </a:rPr>
              <a:t>m</a:t>
            </a:r>
            <a:r>
              <a:rPr dirty="0" sz="3200" spc="90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200" spc="-235" i="1">
                <a:solidFill>
                  <a:srgbClr val="FAFAFA"/>
                </a:solidFill>
                <a:latin typeface="Verdana"/>
                <a:cs typeface="Verdana"/>
              </a:rPr>
              <a:t>j</a:t>
            </a:r>
            <a:r>
              <a:rPr dirty="0" sz="3200" spc="175" i="1">
                <a:solidFill>
                  <a:srgbClr val="FAFAFA"/>
                </a:solidFill>
                <a:latin typeface="Verdana"/>
                <a:cs typeface="Verdana"/>
              </a:rPr>
              <a:t>o</a:t>
            </a:r>
            <a:r>
              <a:rPr dirty="0" sz="3200" spc="-130" i="1">
                <a:solidFill>
                  <a:srgbClr val="FAFAFA"/>
                </a:solidFill>
                <a:latin typeface="Verdana"/>
                <a:cs typeface="Verdana"/>
              </a:rPr>
              <a:t>r</a:t>
            </a:r>
            <a:r>
              <a:rPr dirty="0" sz="3200" spc="-440" i="1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90" i="1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200" spc="-60" i="1">
                <a:solidFill>
                  <a:srgbClr val="FAFAFA"/>
                </a:solidFill>
                <a:latin typeface="Verdana"/>
                <a:cs typeface="Verdana"/>
              </a:rPr>
              <a:t>x</a:t>
            </a:r>
            <a:r>
              <a:rPr dirty="0" sz="3200" spc="235" i="1">
                <a:solidFill>
                  <a:srgbClr val="FAFAFA"/>
                </a:solidFill>
                <a:latin typeface="Verdana"/>
                <a:cs typeface="Verdana"/>
              </a:rPr>
              <a:t>p</a:t>
            </a:r>
            <a:r>
              <a:rPr dirty="0" sz="3200" spc="125" i="1">
                <a:solidFill>
                  <a:srgbClr val="FAFAFA"/>
                </a:solidFill>
                <a:latin typeface="Verdana"/>
                <a:cs typeface="Verdana"/>
              </a:rPr>
              <a:t>l</a:t>
            </a:r>
            <a:r>
              <a:rPr dirty="0" sz="3200" spc="75" i="1">
                <a:solidFill>
                  <a:srgbClr val="FAFAFA"/>
                </a:solidFill>
                <a:latin typeface="Verdana"/>
                <a:cs typeface="Verdana"/>
              </a:rPr>
              <a:t>i</a:t>
            </a:r>
            <a:r>
              <a:rPr dirty="0" sz="3200" spc="305" i="1">
                <a:solidFill>
                  <a:srgbClr val="FAFAFA"/>
                </a:solidFill>
                <a:latin typeface="Verdana"/>
                <a:cs typeface="Verdana"/>
              </a:rPr>
              <a:t>c</a:t>
            </a:r>
            <a:r>
              <a:rPr dirty="0" sz="3200" spc="-20" i="1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200" spc="235" i="1">
                <a:solidFill>
                  <a:srgbClr val="FAFAFA"/>
                </a:solidFill>
                <a:latin typeface="Verdana"/>
                <a:cs typeface="Verdana"/>
              </a:rPr>
              <a:t>b</a:t>
            </a:r>
            <a:r>
              <a:rPr dirty="0" sz="3200" spc="75" i="1">
                <a:solidFill>
                  <a:srgbClr val="FAFAFA"/>
                </a:solidFill>
                <a:latin typeface="Verdana"/>
                <a:cs typeface="Verdana"/>
              </a:rPr>
              <a:t>i</a:t>
            </a:r>
            <a:r>
              <a:rPr dirty="0" sz="3200" spc="125" i="1">
                <a:solidFill>
                  <a:srgbClr val="FAFAFA"/>
                </a:solidFill>
                <a:latin typeface="Verdana"/>
                <a:cs typeface="Verdana"/>
              </a:rPr>
              <a:t>l</a:t>
            </a:r>
            <a:r>
              <a:rPr dirty="0" sz="3200" spc="75" i="1">
                <a:solidFill>
                  <a:srgbClr val="FAFAFA"/>
                </a:solidFill>
                <a:latin typeface="Verdana"/>
                <a:cs typeface="Verdana"/>
              </a:rPr>
              <a:t>i</a:t>
            </a:r>
            <a:r>
              <a:rPr dirty="0" sz="3200" spc="229" i="1">
                <a:solidFill>
                  <a:srgbClr val="FAFAFA"/>
                </a:solidFill>
                <a:latin typeface="Verdana"/>
                <a:cs typeface="Verdana"/>
              </a:rPr>
              <a:t>d</a:t>
            </a:r>
            <a:r>
              <a:rPr dirty="0" sz="3200" spc="-20" i="1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200" spc="229" i="1">
                <a:solidFill>
                  <a:srgbClr val="FAFAFA"/>
                </a:solidFill>
                <a:latin typeface="Verdana"/>
                <a:cs typeface="Verdana"/>
              </a:rPr>
              <a:t>d</a:t>
            </a:r>
            <a:r>
              <a:rPr dirty="0" sz="3200" spc="300" i="1">
                <a:solidFill>
                  <a:srgbClr val="FAFAFA"/>
                </a:solidFill>
                <a:latin typeface="Verdana"/>
                <a:cs typeface="Verdana"/>
              </a:rPr>
              <a:t>?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937" y="4501426"/>
            <a:ext cx="4169410" cy="1076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900" spc="125" b="1">
                <a:solidFill>
                  <a:srgbClr val="FAFAFA"/>
                </a:solidFill>
                <a:latin typeface="Arial"/>
                <a:cs typeface="Arial"/>
              </a:rPr>
              <a:t>Objetivos</a:t>
            </a:r>
            <a:endParaRPr sz="6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496" y="0"/>
            <a:ext cx="16297275" cy="15845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496" y="1908262"/>
            <a:ext cx="8572499" cy="46958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911235" y="6969566"/>
            <a:ext cx="2705100" cy="2692400"/>
          </a:xfrm>
          <a:custGeom>
            <a:avLst/>
            <a:gdLst/>
            <a:ahLst/>
            <a:cxnLst/>
            <a:rect l="l" t="t" r="r" b="b"/>
            <a:pathLst>
              <a:path w="2705100" h="2692400">
                <a:moveTo>
                  <a:pt x="1543958" y="12699"/>
                </a:moveTo>
                <a:lnTo>
                  <a:pt x="1161141" y="12699"/>
                </a:lnTo>
                <a:lnTo>
                  <a:pt x="1208289" y="0"/>
                </a:lnTo>
                <a:lnTo>
                  <a:pt x="1496809" y="0"/>
                </a:lnTo>
                <a:lnTo>
                  <a:pt x="1543958" y="12699"/>
                </a:lnTo>
                <a:close/>
              </a:path>
              <a:path w="2705100" h="2692400">
                <a:moveTo>
                  <a:pt x="1589508" y="2679699"/>
                </a:moveTo>
                <a:lnTo>
                  <a:pt x="1114509" y="2679699"/>
                </a:lnTo>
                <a:lnTo>
                  <a:pt x="1022910" y="2654299"/>
                </a:lnTo>
                <a:lnTo>
                  <a:pt x="847170" y="2603499"/>
                </a:lnTo>
                <a:lnTo>
                  <a:pt x="804955" y="2578099"/>
                </a:lnTo>
                <a:lnTo>
                  <a:pt x="763485" y="2565399"/>
                </a:lnTo>
                <a:lnTo>
                  <a:pt x="722789" y="2539999"/>
                </a:lnTo>
                <a:lnTo>
                  <a:pt x="682895" y="2514599"/>
                </a:lnTo>
                <a:lnTo>
                  <a:pt x="643833" y="2501899"/>
                </a:lnTo>
                <a:lnTo>
                  <a:pt x="605629" y="2476499"/>
                </a:lnTo>
                <a:lnTo>
                  <a:pt x="568314" y="2451099"/>
                </a:lnTo>
                <a:lnTo>
                  <a:pt x="531916" y="2425699"/>
                </a:lnTo>
                <a:lnTo>
                  <a:pt x="496462" y="2387599"/>
                </a:lnTo>
                <a:lnTo>
                  <a:pt x="461983" y="2362199"/>
                </a:lnTo>
                <a:lnTo>
                  <a:pt x="428505" y="2336799"/>
                </a:lnTo>
                <a:lnTo>
                  <a:pt x="396059" y="2298699"/>
                </a:lnTo>
                <a:lnTo>
                  <a:pt x="364672" y="2273299"/>
                </a:lnTo>
                <a:lnTo>
                  <a:pt x="334372" y="2235199"/>
                </a:lnTo>
                <a:lnTo>
                  <a:pt x="305190" y="2197099"/>
                </a:lnTo>
                <a:lnTo>
                  <a:pt x="277152" y="2158999"/>
                </a:lnTo>
                <a:lnTo>
                  <a:pt x="250288" y="2133599"/>
                </a:lnTo>
                <a:lnTo>
                  <a:pt x="224627" y="2095499"/>
                </a:lnTo>
                <a:lnTo>
                  <a:pt x="200196" y="2057399"/>
                </a:lnTo>
                <a:lnTo>
                  <a:pt x="177025" y="2019299"/>
                </a:lnTo>
                <a:lnTo>
                  <a:pt x="155141" y="1968499"/>
                </a:lnTo>
                <a:lnTo>
                  <a:pt x="134574" y="1930399"/>
                </a:lnTo>
                <a:lnTo>
                  <a:pt x="115352" y="1892299"/>
                </a:lnTo>
                <a:lnTo>
                  <a:pt x="97504" y="1854199"/>
                </a:lnTo>
                <a:lnTo>
                  <a:pt x="81058" y="1803399"/>
                </a:lnTo>
                <a:lnTo>
                  <a:pt x="66042" y="1765299"/>
                </a:lnTo>
                <a:lnTo>
                  <a:pt x="52486" y="1714499"/>
                </a:lnTo>
                <a:lnTo>
                  <a:pt x="40418" y="1676399"/>
                </a:lnTo>
                <a:lnTo>
                  <a:pt x="29866" y="1625599"/>
                </a:lnTo>
                <a:lnTo>
                  <a:pt x="20859" y="1587499"/>
                </a:lnTo>
                <a:lnTo>
                  <a:pt x="13426" y="1536699"/>
                </a:lnTo>
                <a:lnTo>
                  <a:pt x="7595" y="1485899"/>
                </a:lnTo>
                <a:lnTo>
                  <a:pt x="3394" y="1447799"/>
                </a:lnTo>
                <a:lnTo>
                  <a:pt x="853" y="1396999"/>
                </a:lnTo>
                <a:lnTo>
                  <a:pt x="0" y="1346199"/>
                </a:lnTo>
                <a:lnTo>
                  <a:pt x="853" y="1295399"/>
                </a:lnTo>
                <a:lnTo>
                  <a:pt x="3394" y="1244599"/>
                </a:lnTo>
                <a:lnTo>
                  <a:pt x="7595" y="1206499"/>
                </a:lnTo>
                <a:lnTo>
                  <a:pt x="13426" y="1155699"/>
                </a:lnTo>
                <a:lnTo>
                  <a:pt x="20859" y="1104899"/>
                </a:lnTo>
                <a:lnTo>
                  <a:pt x="29866" y="1066799"/>
                </a:lnTo>
                <a:lnTo>
                  <a:pt x="40418" y="1015999"/>
                </a:lnTo>
                <a:lnTo>
                  <a:pt x="52486" y="977899"/>
                </a:lnTo>
                <a:lnTo>
                  <a:pt x="66042" y="927099"/>
                </a:lnTo>
                <a:lnTo>
                  <a:pt x="81058" y="888999"/>
                </a:lnTo>
                <a:lnTo>
                  <a:pt x="97504" y="838199"/>
                </a:lnTo>
                <a:lnTo>
                  <a:pt x="115352" y="800099"/>
                </a:lnTo>
                <a:lnTo>
                  <a:pt x="134574" y="761999"/>
                </a:lnTo>
                <a:lnTo>
                  <a:pt x="155141" y="723899"/>
                </a:lnTo>
                <a:lnTo>
                  <a:pt x="177025" y="673099"/>
                </a:lnTo>
                <a:lnTo>
                  <a:pt x="200196" y="634999"/>
                </a:lnTo>
                <a:lnTo>
                  <a:pt x="224627" y="596899"/>
                </a:lnTo>
                <a:lnTo>
                  <a:pt x="250288" y="558799"/>
                </a:lnTo>
                <a:lnTo>
                  <a:pt x="277152" y="533399"/>
                </a:lnTo>
                <a:lnTo>
                  <a:pt x="305190" y="495299"/>
                </a:lnTo>
                <a:lnTo>
                  <a:pt x="334372" y="457199"/>
                </a:lnTo>
                <a:lnTo>
                  <a:pt x="364672" y="419099"/>
                </a:lnTo>
                <a:lnTo>
                  <a:pt x="396059" y="393699"/>
                </a:lnTo>
                <a:lnTo>
                  <a:pt x="428505" y="355599"/>
                </a:lnTo>
                <a:lnTo>
                  <a:pt x="461983" y="330199"/>
                </a:lnTo>
                <a:lnTo>
                  <a:pt x="496462" y="304799"/>
                </a:lnTo>
                <a:lnTo>
                  <a:pt x="531916" y="266699"/>
                </a:lnTo>
                <a:lnTo>
                  <a:pt x="568314" y="241299"/>
                </a:lnTo>
                <a:lnTo>
                  <a:pt x="605629" y="215899"/>
                </a:lnTo>
                <a:lnTo>
                  <a:pt x="643833" y="190499"/>
                </a:lnTo>
                <a:lnTo>
                  <a:pt x="682895" y="177799"/>
                </a:lnTo>
                <a:lnTo>
                  <a:pt x="722789" y="152399"/>
                </a:lnTo>
                <a:lnTo>
                  <a:pt x="763485" y="126999"/>
                </a:lnTo>
                <a:lnTo>
                  <a:pt x="804955" y="114299"/>
                </a:lnTo>
                <a:lnTo>
                  <a:pt x="847170" y="88899"/>
                </a:lnTo>
                <a:lnTo>
                  <a:pt x="933721" y="63499"/>
                </a:lnTo>
                <a:lnTo>
                  <a:pt x="1114509" y="12699"/>
                </a:lnTo>
                <a:lnTo>
                  <a:pt x="1590589" y="12699"/>
                </a:lnTo>
                <a:lnTo>
                  <a:pt x="1771378" y="63499"/>
                </a:lnTo>
                <a:lnTo>
                  <a:pt x="1814998" y="76199"/>
                </a:lnTo>
                <a:lnTo>
                  <a:pt x="1255601" y="76199"/>
                </a:lnTo>
                <a:lnTo>
                  <a:pt x="1207859" y="88899"/>
                </a:lnTo>
                <a:lnTo>
                  <a:pt x="1160649" y="88899"/>
                </a:lnTo>
                <a:lnTo>
                  <a:pt x="1067955" y="114299"/>
                </a:lnTo>
                <a:lnTo>
                  <a:pt x="1022537" y="114299"/>
                </a:lnTo>
                <a:lnTo>
                  <a:pt x="977781" y="126999"/>
                </a:lnTo>
                <a:lnTo>
                  <a:pt x="933721" y="152399"/>
                </a:lnTo>
                <a:lnTo>
                  <a:pt x="847819" y="177799"/>
                </a:lnTo>
                <a:lnTo>
                  <a:pt x="806043" y="203199"/>
                </a:lnTo>
                <a:lnTo>
                  <a:pt x="765093" y="215899"/>
                </a:lnTo>
                <a:lnTo>
                  <a:pt x="725002" y="241299"/>
                </a:lnTo>
                <a:lnTo>
                  <a:pt x="685804" y="266699"/>
                </a:lnTo>
                <a:lnTo>
                  <a:pt x="647530" y="292099"/>
                </a:lnTo>
                <a:lnTo>
                  <a:pt x="610215" y="317499"/>
                </a:lnTo>
                <a:lnTo>
                  <a:pt x="573889" y="342899"/>
                </a:lnTo>
                <a:lnTo>
                  <a:pt x="538587" y="368299"/>
                </a:lnTo>
                <a:lnTo>
                  <a:pt x="504341" y="406399"/>
                </a:lnTo>
                <a:lnTo>
                  <a:pt x="471184" y="431799"/>
                </a:lnTo>
                <a:lnTo>
                  <a:pt x="439148" y="469899"/>
                </a:lnTo>
                <a:lnTo>
                  <a:pt x="408267" y="495299"/>
                </a:lnTo>
                <a:lnTo>
                  <a:pt x="378572" y="533399"/>
                </a:lnTo>
                <a:lnTo>
                  <a:pt x="350098" y="571499"/>
                </a:lnTo>
                <a:lnTo>
                  <a:pt x="322876" y="609599"/>
                </a:lnTo>
                <a:lnTo>
                  <a:pt x="296939" y="634999"/>
                </a:lnTo>
                <a:lnTo>
                  <a:pt x="272320" y="685799"/>
                </a:lnTo>
                <a:lnTo>
                  <a:pt x="249052" y="723899"/>
                </a:lnTo>
                <a:lnTo>
                  <a:pt x="227168" y="761999"/>
                </a:lnTo>
                <a:lnTo>
                  <a:pt x="206700" y="800099"/>
                </a:lnTo>
                <a:lnTo>
                  <a:pt x="187682" y="838199"/>
                </a:lnTo>
                <a:lnTo>
                  <a:pt x="170145" y="888999"/>
                </a:lnTo>
                <a:lnTo>
                  <a:pt x="154123" y="927099"/>
                </a:lnTo>
                <a:lnTo>
                  <a:pt x="139648" y="965199"/>
                </a:lnTo>
                <a:lnTo>
                  <a:pt x="126754" y="1015999"/>
                </a:lnTo>
                <a:lnTo>
                  <a:pt x="115472" y="1066799"/>
                </a:lnTo>
                <a:lnTo>
                  <a:pt x="105836" y="1104899"/>
                </a:lnTo>
                <a:lnTo>
                  <a:pt x="97879" y="1155699"/>
                </a:lnTo>
                <a:lnTo>
                  <a:pt x="91633" y="1206499"/>
                </a:lnTo>
                <a:lnTo>
                  <a:pt x="87131" y="1244599"/>
                </a:lnTo>
                <a:lnTo>
                  <a:pt x="84406" y="1295399"/>
                </a:lnTo>
                <a:lnTo>
                  <a:pt x="83490" y="1346199"/>
                </a:lnTo>
                <a:lnTo>
                  <a:pt x="84406" y="1396999"/>
                </a:lnTo>
                <a:lnTo>
                  <a:pt x="87131" y="1447799"/>
                </a:lnTo>
                <a:lnTo>
                  <a:pt x="91633" y="1485899"/>
                </a:lnTo>
                <a:lnTo>
                  <a:pt x="97879" y="1536699"/>
                </a:lnTo>
                <a:lnTo>
                  <a:pt x="105836" y="1587499"/>
                </a:lnTo>
                <a:lnTo>
                  <a:pt x="115472" y="1625599"/>
                </a:lnTo>
                <a:lnTo>
                  <a:pt x="126754" y="1676399"/>
                </a:lnTo>
                <a:lnTo>
                  <a:pt x="139648" y="1727199"/>
                </a:lnTo>
                <a:lnTo>
                  <a:pt x="154123" y="1765299"/>
                </a:lnTo>
                <a:lnTo>
                  <a:pt x="170145" y="1803399"/>
                </a:lnTo>
                <a:lnTo>
                  <a:pt x="187682" y="1854199"/>
                </a:lnTo>
                <a:lnTo>
                  <a:pt x="206700" y="1892299"/>
                </a:lnTo>
                <a:lnTo>
                  <a:pt x="227168" y="1930399"/>
                </a:lnTo>
                <a:lnTo>
                  <a:pt x="249052" y="1968499"/>
                </a:lnTo>
                <a:lnTo>
                  <a:pt x="272320" y="2006599"/>
                </a:lnTo>
                <a:lnTo>
                  <a:pt x="296939" y="2057399"/>
                </a:lnTo>
                <a:lnTo>
                  <a:pt x="322876" y="2082799"/>
                </a:lnTo>
                <a:lnTo>
                  <a:pt x="350098" y="2120899"/>
                </a:lnTo>
                <a:lnTo>
                  <a:pt x="378572" y="2158999"/>
                </a:lnTo>
                <a:lnTo>
                  <a:pt x="408267" y="2197099"/>
                </a:lnTo>
                <a:lnTo>
                  <a:pt x="439148" y="2222499"/>
                </a:lnTo>
                <a:lnTo>
                  <a:pt x="471184" y="2260599"/>
                </a:lnTo>
                <a:lnTo>
                  <a:pt x="504341" y="2285999"/>
                </a:lnTo>
                <a:lnTo>
                  <a:pt x="538587" y="2324099"/>
                </a:lnTo>
                <a:lnTo>
                  <a:pt x="573889" y="2349499"/>
                </a:lnTo>
                <a:lnTo>
                  <a:pt x="610215" y="2374899"/>
                </a:lnTo>
                <a:lnTo>
                  <a:pt x="647530" y="2400299"/>
                </a:lnTo>
                <a:lnTo>
                  <a:pt x="685804" y="2425699"/>
                </a:lnTo>
                <a:lnTo>
                  <a:pt x="725002" y="2451099"/>
                </a:lnTo>
                <a:lnTo>
                  <a:pt x="765093" y="2476499"/>
                </a:lnTo>
                <a:lnTo>
                  <a:pt x="806043" y="2489199"/>
                </a:lnTo>
                <a:lnTo>
                  <a:pt x="847819" y="2514599"/>
                </a:lnTo>
                <a:lnTo>
                  <a:pt x="933721" y="2539999"/>
                </a:lnTo>
                <a:lnTo>
                  <a:pt x="977781" y="2565399"/>
                </a:lnTo>
                <a:lnTo>
                  <a:pt x="1022537" y="2578099"/>
                </a:lnTo>
                <a:lnTo>
                  <a:pt x="1067955" y="2578099"/>
                </a:lnTo>
                <a:lnTo>
                  <a:pt x="1160649" y="2603499"/>
                </a:lnTo>
                <a:lnTo>
                  <a:pt x="1207859" y="2603499"/>
                </a:lnTo>
                <a:lnTo>
                  <a:pt x="1255601" y="2616199"/>
                </a:lnTo>
                <a:lnTo>
                  <a:pt x="1813330" y="2616199"/>
                </a:lnTo>
                <a:lnTo>
                  <a:pt x="1589508" y="2679699"/>
                </a:lnTo>
                <a:close/>
              </a:path>
              <a:path w="2705100" h="2692400">
                <a:moveTo>
                  <a:pt x="1813330" y="2616199"/>
                </a:moveTo>
                <a:lnTo>
                  <a:pt x="1449498" y="2616199"/>
                </a:lnTo>
                <a:lnTo>
                  <a:pt x="1497240" y="2603499"/>
                </a:lnTo>
                <a:lnTo>
                  <a:pt x="1544450" y="2603499"/>
                </a:lnTo>
                <a:lnTo>
                  <a:pt x="1637144" y="2578099"/>
                </a:lnTo>
                <a:lnTo>
                  <a:pt x="1682562" y="2578099"/>
                </a:lnTo>
                <a:lnTo>
                  <a:pt x="1727318" y="2565399"/>
                </a:lnTo>
                <a:lnTo>
                  <a:pt x="1771378" y="2539999"/>
                </a:lnTo>
                <a:lnTo>
                  <a:pt x="1857280" y="2514599"/>
                </a:lnTo>
                <a:lnTo>
                  <a:pt x="1899056" y="2489199"/>
                </a:lnTo>
                <a:lnTo>
                  <a:pt x="1940006" y="2476499"/>
                </a:lnTo>
                <a:lnTo>
                  <a:pt x="1980097" y="2451099"/>
                </a:lnTo>
                <a:lnTo>
                  <a:pt x="2019295" y="2425699"/>
                </a:lnTo>
                <a:lnTo>
                  <a:pt x="2057568" y="2400299"/>
                </a:lnTo>
                <a:lnTo>
                  <a:pt x="2094884" y="2374899"/>
                </a:lnTo>
                <a:lnTo>
                  <a:pt x="2131209" y="2349499"/>
                </a:lnTo>
                <a:lnTo>
                  <a:pt x="2166511" y="2324099"/>
                </a:lnTo>
                <a:lnTo>
                  <a:pt x="2200757" y="2285999"/>
                </a:lnTo>
                <a:lnTo>
                  <a:pt x="2233915" y="2260599"/>
                </a:lnTo>
                <a:lnTo>
                  <a:pt x="2265950" y="2222499"/>
                </a:lnTo>
                <a:lnTo>
                  <a:pt x="2296832" y="2197099"/>
                </a:lnTo>
                <a:lnTo>
                  <a:pt x="2326526" y="2158999"/>
                </a:lnTo>
                <a:lnTo>
                  <a:pt x="2355001" y="2120899"/>
                </a:lnTo>
                <a:lnTo>
                  <a:pt x="2382223" y="2082799"/>
                </a:lnTo>
                <a:lnTo>
                  <a:pt x="2408160" y="2057399"/>
                </a:lnTo>
                <a:lnTo>
                  <a:pt x="2432779" y="2006599"/>
                </a:lnTo>
                <a:lnTo>
                  <a:pt x="2456046" y="1968499"/>
                </a:lnTo>
                <a:lnTo>
                  <a:pt x="2477931" y="1930399"/>
                </a:lnTo>
                <a:lnTo>
                  <a:pt x="2498398" y="1892299"/>
                </a:lnTo>
                <a:lnTo>
                  <a:pt x="2517417" y="1854199"/>
                </a:lnTo>
                <a:lnTo>
                  <a:pt x="2534954" y="1803399"/>
                </a:lnTo>
                <a:lnTo>
                  <a:pt x="2550976" y="1765299"/>
                </a:lnTo>
                <a:lnTo>
                  <a:pt x="2565451" y="1727199"/>
                </a:lnTo>
                <a:lnTo>
                  <a:pt x="2578345" y="1676399"/>
                </a:lnTo>
                <a:lnTo>
                  <a:pt x="2589627" y="1625599"/>
                </a:lnTo>
                <a:lnTo>
                  <a:pt x="2599262" y="1587499"/>
                </a:lnTo>
                <a:lnTo>
                  <a:pt x="2607220" y="1536699"/>
                </a:lnTo>
                <a:lnTo>
                  <a:pt x="2613466" y="1485899"/>
                </a:lnTo>
                <a:lnTo>
                  <a:pt x="2617968" y="1447799"/>
                </a:lnTo>
                <a:lnTo>
                  <a:pt x="2620693" y="1396999"/>
                </a:lnTo>
                <a:lnTo>
                  <a:pt x="2621609" y="1346199"/>
                </a:lnTo>
                <a:lnTo>
                  <a:pt x="2620686" y="1295399"/>
                </a:lnTo>
                <a:lnTo>
                  <a:pt x="2617942" y="1244599"/>
                </a:lnTo>
                <a:lnTo>
                  <a:pt x="2613409" y="1206499"/>
                </a:lnTo>
                <a:lnTo>
                  <a:pt x="2607121" y="1155699"/>
                </a:lnTo>
                <a:lnTo>
                  <a:pt x="2599113" y="1104899"/>
                </a:lnTo>
                <a:lnTo>
                  <a:pt x="2589417" y="1066799"/>
                </a:lnTo>
                <a:lnTo>
                  <a:pt x="2578067" y="1015999"/>
                </a:lnTo>
                <a:lnTo>
                  <a:pt x="2565098" y="965199"/>
                </a:lnTo>
                <a:lnTo>
                  <a:pt x="2550542" y="927099"/>
                </a:lnTo>
                <a:lnTo>
                  <a:pt x="2534434" y="888999"/>
                </a:lnTo>
                <a:lnTo>
                  <a:pt x="2516807" y="838199"/>
                </a:lnTo>
                <a:lnTo>
                  <a:pt x="2497695" y="800099"/>
                </a:lnTo>
                <a:lnTo>
                  <a:pt x="2477132" y="761999"/>
                </a:lnTo>
                <a:lnTo>
                  <a:pt x="2455151" y="723899"/>
                </a:lnTo>
                <a:lnTo>
                  <a:pt x="2431786" y="685799"/>
                </a:lnTo>
                <a:lnTo>
                  <a:pt x="2407071" y="634999"/>
                </a:lnTo>
                <a:lnTo>
                  <a:pt x="2381039" y="609599"/>
                </a:lnTo>
                <a:lnTo>
                  <a:pt x="2353725" y="571499"/>
                </a:lnTo>
                <a:lnTo>
                  <a:pt x="2325162" y="533399"/>
                </a:lnTo>
                <a:lnTo>
                  <a:pt x="2295383" y="495299"/>
                </a:lnTo>
                <a:lnTo>
                  <a:pt x="2264422" y="469899"/>
                </a:lnTo>
                <a:lnTo>
                  <a:pt x="2232314" y="431799"/>
                </a:lnTo>
                <a:lnTo>
                  <a:pt x="2199091" y="406399"/>
                </a:lnTo>
                <a:lnTo>
                  <a:pt x="2164787" y="368299"/>
                </a:lnTo>
                <a:lnTo>
                  <a:pt x="2129437" y="342899"/>
                </a:lnTo>
                <a:lnTo>
                  <a:pt x="2093074" y="317499"/>
                </a:lnTo>
                <a:lnTo>
                  <a:pt x="2055731" y="292099"/>
                </a:lnTo>
                <a:lnTo>
                  <a:pt x="2017442" y="266699"/>
                </a:lnTo>
                <a:lnTo>
                  <a:pt x="1978242" y="241299"/>
                </a:lnTo>
                <a:lnTo>
                  <a:pt x="1938163" y="215899"/>
                </a:lnTo>
                <a:lnTo>
                  <a:pt x="1897240" y="203199"/>
                </a:lnTo>
                <a:lnTo>
                  <a:pt x="1855505" y="177799"/>
                </a:lnTo>
                <a:lnTo>
                  <a:pt x="1769739" y="152399"/>
                </a:lnTo>
                <a:lnTo>
                  <a:pt x="1725774" y="126999"/>
                </a:lnTo>
                <a:lnTo>
                  <a:pt x="1681133" y="114299"/>
                </a:lnTo>
                <a:lnTo>
                  <a:pt x="1635850" y="114299"/>
                </a:lnTo>
                <a:lnTo>
                  <a:pt x="1543492" y="88899"/>
                </a:lnTo>
                <a:lnTo>
                  <a:pt x="1496484" y="88899"/>
                </a:lnTo>
                <a:lnTo>
                  <a:pt x="1448968" y="76199"/>
                </a:lnTo>
                <a:lnTo>
                  <a:pt x="1814998" y="76199"/>
                </a:lnTo>
                <a:lnTo>
                  <a:pt x="1857929" y="88899"/>
                </a:lnTo>
                <a:lnTo>
                  <a:pt x="1900144" y="114299"/>
                </a:lnTo>
                <a:lnTo>
                  <a:pt x="1941614" y="126999"/>
                </a:lnTo>
                <a:lnTo>
                  <a:pt x="1982310" y="152399"/>
                </a:lnTo>
                <a:lnTo>
                  <a:pt x="2022203" y="165099"/>
                </a:lnTo>
                <a:lnTo>
                  <a:pt x="2061266" y="190499"/>
                </a:lnTo>
                <a:lnTo>
                  <a:pt x="2099469" y="215899"/>
                </a:lnTo>
                <a:lnTo>
                  <a:pt x="2136785" y="241299"/>
                </a:lnTo>
                <a:lnTo>
                  <a:pt x="2173183" y="266699"/>
                </a:lnTo>
                <a:lnTo>
                  <a:pt x="2208637" y="304799"/>
                </a:lnTo>
                <a:lnTo>
                  <a:pt x="2243116" y="330199"/>
                </a:lnTo>
                <a:lnTo>
                  <a:pt x="2276594" y="355599"/>
                </a:lnTo>
                <a:lnTo>
                  <a:pt x="2309040" y="393699"/>
                </a:lnTo>
                <a:lnTo>
                  <a:pt x="2340427" y="419099"/>
                </a:lnTo>
                <a:lnTo>
                  <a:pt x="2370726" y="457199"/>
                </a:lnTo>
                <a:lnTo>
                  <a:pt x="2399909" y="495299"/>
                </a:lnTo>
                <a:lnTo>
                  <a:pt x="2427946" y="520699"/>
                </a:lnTo>
                <a:lnTo>
                  <a:pt x="2454810" y="558799"/>
                </a:lnTo>
                <a:lnTo>
                  <a:pt x="2480472" y="596899"/>
                </a:lnTo>
                <a:lnTo>
                  <a:pt x="2504903" y="634999"/>
                </a:lnTo>
                <a:lnTo>
                  <a:pt x="2528074" y="673099"/>
                </a:lnTo>
                <a:lnTo>
                  <a:pt x="2549958" y="711199"/>
                </a:lnTo>
                <a:lnTo>
                  <a:pt x="2570525" y="761999"/>
                </a:lnTo>
                <a:lnTo>
                  <a:pt x="2589747" y="800099"/>
                </a:lnTo>
                <a:lnTo>
                  <a:pt x="2607595" y="838199"/>
                </a:lnTo>
                <a:lnTo>
                  <a:pt x="2624041" y="888999"/>
                </a:lnTo>
                <a:lnTo>
                  <a:pt x="2639057" y="927099"/>
                </a:lnTo>
                <a:lnTo>
                  <a:pt x="2652613" y="977899"/>
                </a:lnTo>
                <a:lnTo>
                  <a:pt x="2664681" y="1015999"/>
                </a:lnTo>
                <a:lnTo>
                  <a:pt x="2675233" y="1066799"/>
                </a:lnTo>
                <a:lnTo>
                  <a:pt x="2684240" y="1104899"/>
                </a:lnTo>
                <a:lnTo>
                  <a:pt x="2691673" y="1155699"/>
                </a:lnTo>
                <a:lnTo>
                  <a:pt x="2697504" y="1206499"/>
                </a:lnTo>
                <a:lnTo>
                  <a:pt x="2701705" y="1244599"/>
                </a:lnTo>
                <a:lnTo>
                  <a:pt x="2704246" y="1295399"/>
                </a:lnTo>
                <a:lnTo>
                  <a:pt x="2705099" y="1346199"/>
                </a:lnTo>
                <a:lnTo>
                  <a:pt x="2704240" y="1396999"/>
                </a:lnTo>
                <a:lnTo>
                  <a:pt x="2701682" y="1447799"/>
                </a:lnTo>
                <a:lnTo>
                  <a:pt x="2697454" y="1485899"/>
                </a:lnTo>
                <a:lnTo>
                  <a:pt x="2691587" y="1536699"/>
                </a:lnTo>
                <a:lnTo>
                  <a:pt x="2684108" y="1587499"/>
                </a:lnTo>
                <a:lnTo>
                  <a:pt x="2675048" y="1625599"/>
                </a:lnTo>
                <a:lnTo>
                  <a:pt x="2664435" y="1676399"/>
                </a:lnTo>
                <a:lnTo>
                  <a:pt x="2652300" y="1714499"/>
                </a:lnTo>
                <a:lnTo>
                  <a:pt x="2638671" y="1765299"/>
                </a:lnTo>
                <a:lnTo>
                  <a:pt x="2623578" y="1803399"/>
                </a:lnTo>
                <a:lnTo>
                  <a:pt x="2607050" y="1854199"/>
                </a:lnTo>
                <a:lnTo>
                  <a:pt x="2589117" y="1892299"/>
                </a:lnTo>
                <a:lnTo>
                  <a:pt x="2569807" y="1930399"/>
                </a:lnTo>
                <a:lnTo>
                  <a:pt x="2549151" y="1981199"/>
                </a:lnTo>
                <a:lnTo>
                  <a:pt x="2527177" y="2019299"/>
                </a:lnTo>
                <a:lnTo>
                  <a:pt x="2503915" y="2057399"/>
                </a:lnTo>
                <a:lnTo>
                  <a:pt x="2479394" y="2095499"/>
                </a:lnTo>
                <a:lnTo>
                  <a:pt x="2453643" y="2133599"/>
                </a:lnTo>
                <a:lnTo>
                  <a:pt x="2426692" y="2171699"/>
                </a:lnTo>
                <a:lnTo>
                  <a:pt x="2398571" y="2197099"/>
                </a:lnTo>
                <a:lnTo>
                  <a:pt x="2369308" y="2235199"/>
                </a:lnTo>
                <a:lnTo>
                  <a:pt x="2338933" y="2273299"/>
                </a:lnTo>
                <a:lnTo>
                  <a:pt x="2307475" y="2298699"/>
                </a:lnTo>
                <a:lnTo>
                  <a:pt x="2274963" y="2336799"/>
                </a:lnTo>
                <a:lnTo>
                  <a:pt x="2241427" y="2362199"/>
                </a:lnTo>
                <a:lnTo>
                  <a:pt x="2206897" y="2387599"/>
                </a:lnTo>
                <a:lnTo>
                  <a:pt x="2171401" y="2425699"/>
                </a:lnTo>
                <a:lnTo>
                  <a:pt x="2134969" y="2451099"/>
                </a:lnTo>
                <a:lnTo>
                  <a:pt x="2097630" y="2476499"/>
                </a:lnTo>
                <a:lnTo>
                  <a:pt x="2059413" y="2501899"/>
                </a:lnTo>
                <a:lnTo>
                  <a:pt x="2020349" y="2527299"/>
                </a:lnTo>
                <a:lnTo>
                  <a:pt x="1980465" y="2539999"/>
                </a:lnTo>
                <a:lnTo>
                  <a:pt x="1939792" y="2565399"/>
                </a:lnTo>
                <a:lnTo>
                  <a:pt x="1898359" y="2578099"/>
                </a:lnTo>
                <a:lnTo>
                  <a:pt x="1856195" y="2603499"/>
                </a:lnTo>
                <a:lnTo>
                  <a:pt x="1813330" y="2616199"/>
                </a:lnTo>
                <a:close/>
              </a:path>
              <a:path w="2705100" h="2692400">
                <a:moveTo>
                  <a:pt x="1496096" y="2692399"/>
                </a:moveTo>
                <a:lnTo>
                  <a:pt x="1208289" y="2692399"/>
                </a:lnTo>
                <a:lnTo>
                  <a:pt x="1161141" y="2679699"/>
                </a:lnTo>
                <a:lnTo>
                  <a:pt x="1543050" y="2679699"/>
                </a:lnTo>
                <a:lnTo>
                  <a:pt x="1496096" y="2692399"/>
                </a:lnTo>
                <a:close/>
              </a:path>
            </a:pathLst>
          </a:custGeom>
          <a:solidFill>
            <a:srgbClr val="01A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476925" y="7509453"/>
            <a:ext cx="2080260" cy="185547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algn="ctr" marL="12700" marR="5080">
              <a:lnSpc>
                <a:spcPct val="102499"/>
              </a:lnSpc>
              <a:spcBef>
                <a:spcPts val="30"/>
              </a:spcBef>
            </a:pPr>
            <a:r>
              <a:rPr dirty="0" sz="2300" spc="-105" b="1">
                <a:solidFill>
                  <a:srgbClr val="01A54A"/>
                </a:solidFill>
                <a:latin typeface="Tahoma"/>
                <a:cs typeface="Tahoma"/>
              </a:rPr>
              <a:t>P</a:t>
            </a:r>
            <a:r>
              <a:rPr dirty="0" sz="2300" spc="-150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2300" spc="-55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2300" spc="50" b="1">
                <a:solidFill>
                  <a:srgbClr val="01A54A"/>
                </a:solidFill>
                <a:latin typeface="Tahoma"/>
                <a:cs typeface="Tahoma"/>
              </a:rPr>
              <a:t>c</a:t>
            </a:r>
            <a:r>
              <a:rPr dirty="0" sz="2300" spc="-6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300" spc="-70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2300" spc="-11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300" spc="-114" b="1">
                <a:solidFill>
                  <a:srgbClr val="01A54A"/>
                </a:solidFill>
                <a:latin typeface="Tahoma"/>
                <a:cs typeface="Tahoma"/>
              </a:rPr>
              <a:t>m</a:t>
            </a:r>
            <a:r>
              <a:rPr dirty="0" sz="2300" spc="-11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300" spc="-6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300" spc="-70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2300" spc="-155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2300" spc="-20" b="1">
                <a:solidFill>
                  <a:srgbClr val="01A54A"/>
                </a:solidFill>
                <a:latin typeface="Tahoma"/>
                <a:cs typeface="Tahoma"/>
              </a:rPr>
              <a:t>o  </a:t>
            </a:r>
            <a:r>
              <a:rPr dirty="0" sz="2300" spc="10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2300" spc="-6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300" spc="-55" b="1">
                <a:solidFill>
                  <a:srgbClr val="01A54A"/>
                </a:solidFill>
                <a:latin typeface="Tahoma"/>
                <a:cs typeface="Tahoma"/>
              </a:rPr>
              <a:t>l</a:t>
            </a:r>
            <a:r>
              <a:rPr dirty="0" sz="2300" spc="-275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300" spc="45" b="1">
                <a:solidFill>
                  <a:srgbClr val="01A54A"/>
                </a:solidFill>
                <a:latin typeface="Tahoma"/>
                <a:cs typeface="Tahoma"/>
              </a:rPr>
              <a:t>L</a:t>
            </a:r>
            <a:r>
              <a:rPr dirty="0" sz="2300" spc="-6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300" spc="-70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2300" spc="10" b="1">
                <a:solidFill>
                  <a:srgbClr val="01A54A"/>
                </a:solidFill>
                <a:latin typeface="Tahoma"/>
                <a:cs typeface="Tahoma"/>
              </a:rPr>
              <a:t>g</a:t>
            </a:r>
            <a:r>
              <a:rPr dirty="0" sz="2300" spc="-80" b="1">
                <a:solidFill>
                  <a:srgbClr val="01A54A"/>
                </a:solidFill>
                <a:latin typeface="Tahoma"/>
                <a:cs typeface="Tahoma"/>
              </a:rPr>
              <a:t>u</a:t>
            </a:r>
            <a:r>
              <a:rPr dirty="0" sz="2300" spc="-11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300" spc="-265" b="1">
                <a:solidFill>
                  <a:srgbClr val="01A54A"/>
                </a:solidFill>
                <a:latin typeface="Tahoma"/>
                <a:cs typeface="Tahoma"/>
              </a:rPr>
              <a:t>j</a:t>
            </a:r>
            <a:r>
              <a:rPr dirty="0" sz="2300" spc="-25" b="1">
                <a:solidFill>
                  <a:srgbClr val="01A54A"/>
                </a:solidFill>
                <a:latin typeface="Tahoma"/>
                <a:cs typeface="Tahoma"/>
              </a:rPr>
              <a:t>e  </a:t>
            </a:r>
            <a:r>
              <a:rPr dirty="0" sz="2300" spc="-100" b="1">
                <a:solidFill>
                  <a:srgbClr val="01A54A"/>
                </a:solidFill>
                <a:latin typeface="Tahoma"/>
                <a:cs typeface="Tahoma"/>
              </a:rPr>
              <a:t>Natural</a:t>
            </a:r>
            <a:endParaRPr sz="2300">
              <a:latin typeface="Tahoma"/>
              <a:cs typeface="Tahoma"/>
            </a:endParaRPr>
          </a:p>
          <a:p>
            <a:pPr algn="ctr" marL="428625" marR="402590">
              <a:lnSpc>
                <a:spcPts val="2100"/>
              </a:lnSpc>
              <a:spcBef>
                <a:spcPts val="1814"/>
              </a:spcBef>
            </a:pPr>
            <a:r>
              <a:rPr dirty="0" sz="1950" spc="-3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1950" spc="-55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1950" spc="-90" b="1">
                <a:solidFill>
                  <a:srgbClr val="01A54A"/>
                </a:solidFill>
                <a:latin typeface="Tahoma"/>
                <a:cs typeface="Tahoma"/>
              </a:rPr>
              <a:t>á</a:t>
            </a:r>
            <a:r>
              <a:rPr dirty="0" sz="1950" spc="-65" b="1">
                <a:solidFill>
                  <a:srgbClr val="01A54A"/>
                </a:solidFill>
                <a:latin typeface="Tahoma"/>
                <a:cs typeface="Tahoma"/>
              </a:rPr>
              <a:t>l</a:t>
            </a:r>
            <a:r>
              <a:rPr dirty="0" sz="1950" spc="-9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1950" spc="-50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1950" spc="-9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1950" spc="-30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1950" spc="-235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1950" spc="15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1950" spc="-20" b="1">
                <a:solidFill>
                  <a:srgbClr val="01A54A"/>
                </a:solidFill>
                <a:latin typeface="Tahoma"/>
                <a:cs typeface="Tahoma"/>
              </a:rPr>
              <a:t>e  </a:t>
            </a:r>
            <a:r>
              <a:rPr dirty="0" sz="1950" spc="-90" b="1">
                <a:solidFill>
                  <a:srgbClr val="01A54A"/>
                </a:solidFill>
                <a:latin typeface="Tahoma"/>
                <a:cs typeface="Tahoma"/>
              </a:rPr>
              <a:t>texto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3531" y="7286854"/>
            <a:ext cx="2298065" cy="212979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algn="ctr" marL="328295" marR="356235" indent="35560">
              <a:lnSpc>
                <a:spcPct val="102499"/>
              </a:lnSpc>
              <a:spcBef>
                <a:spcPts val="30"/>
              </a:spcBef>
            </a:pPr>
            <a:r>
              <a:rPr dirty="0" sz="2850" spc="-45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850" spc="-85" b="1">
                <a:solidFill>
                  <a:srgbClr val="01A54A"/>
                </a:solidFill>
                <a:latin typeface="Tahoma"/>
                <a:cs typeface="Tahoma"/>
              </a:rPr>
              <a:t>u</a:t>
            </a:r>
            <a:r>
              <a:rPr dirty="0" sz="2850" spc="25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2850" spc="-13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850" spc="-25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2850" spc="-34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850" spc="-75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2850" spc="-13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850" spc="-30" b="1">
                <a:solidFill>
                  <a:srgbClr val="01A54A"/>
                </a:solidFill>
                <a:latin typeface="Tahoma"/>
                <a:cs typeface="Tahoma"/>
              </a:rPr>
              <a:t>n  </a:t>
            </a:r>
            <a:r>
              <a:rPr dirty="0" sz="2850" spc="-70" b="1">
                <a:solidFill>
                  <a:srgbClr val="01A54A"/>
                </a:solidFill>
                <a:latin typeface="Tahoma"/>
                <a:cs typeface="Tahoma"/>
              </a:rPr>
              <a:t>procesar</a:t>
            </a:r>
            <a:endParaRPr sz="2850">
              <a:latin typeface="Tahoma"/>
              <a:cs typeface="Tahoma"/>
            </a:endParaRPr>
          </a:p>
          <a:p>
            <a:pPr algn="ctr" marL="12700" marR="5080">
              <a:lnSpc>
                <a:spcPts val="2760"/>
              </a:lnSpc>
              <a:spcBef>
                <a:spcPts val="1385"/>
              </a:spcBef>
            </a:pPr>
            <a:r>
              <a:rPr dirty="0" sz="2550" spc="-5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550" spc="-75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2550" spc="-120" b="1">
                <a:solidFill>
                  <a:srgbClr val="01A54A"/>
                </a:solidFill>
                <a:latin typeface="Tahoma"/>
                <a:cs typeface="Tahoma"/>
              </a:rPr>
              <a:t>á</a:t>
            </a:r>
            <a:r>
              <a:rPr dirty="0" sz="2550" spc="-90" b="1">
                <a:solidFill>
                  <a:srgbClr val="01A54A"/>
                </a:solidFill>
                <a:latin typeface="Tahoma"/>
                <a:cs typeface="Tahoma"/>
              </a:rPr>
              <a:t>l</a:t>
            </a:r>
            <a:r>
              <a:rPr dirty="0" sz="2550" spc="-12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550" spc="-75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2550" spc="-12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550" spc="-45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2550" spc="-305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550" spc="15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2550" spc="-3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550" spc="-305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550" spc="-90" b="1">
                <a:solidFill>
                  <a:srgbClr val="01A54A"/>
                </a:solidFill>
                <a:latin typeface="Tahoma"/>
                <a:cs typeface="Tahoma"/>
              </a:rPr>
              <a:t>l</a:t>
            </a:r>
            <a:r>
              <a:rPr dirty="0" sz="2550" spc="-12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550" spc="-30" b="1">
                <a:solidFill>
                  <a:srgbClr val="01A54A"/>
                </a:solidFill>
                <a:latin typeface="Tahoma"/>
                <a:cs typeface="Tahoma"/>
              </a:rPr>
              <a:t>s  </a:t>
            </a:r>
            <a:r>
              <a:rPr dirty="0" sz="2550" spc="10" b="1">
                <a:solidFill>
                  <a:srgbClr val="01A54A"/>
                </a:solidFill>
                <a:latin typeface="Tahoma"/>
                <a:cs typeface="Tahoma"/>
              </a:rPr>
              <a:t>p</a:t>
            </a:r>
            <a:r>
              <a:rPr dirty="0" sz="2550" spc="-12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550" spc="-75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2550" spc="-170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2550" spc="-12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550" spc="-45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2550" spc="-305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550" spc="15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2550" spc="-3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550" spc="-305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550" spc="-12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550" spc="-85" b="1">
                <a:solidFill>
                  <a:srgbClr val="01A54A"/>
                </a:solidFill>
                <a:latin typeface="Tahoma"/>
                <a:cs typeface="Tahoma"/>
              </a:rPr>
              <a:t>u</a:t>
            </a:r>
            <a:r>
              <a:rPr dirty="0" sz="2550" spc="15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2550" spc="-12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550" spc="-15" b="1">
                <a:solidFill>
                  <a:srgbClr val="01A54A"/>
                </a:solidFill>
                <a:latin typeface="Tahoma"/>
                <a:cs typeface="Tahoma"/>
              </a:rPr>
              <a:t>o  </a:t>
            </a:r>
            <a:r>
              <a:rPr dirty="0" sz="2550" spc="-6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550" spc="-45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2550" spc="-305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550" b="1">
                <a:solidFill>
                  <a:srgbClr val="01A54A"/>
                </a:solidFill>
                <a:latin typeface="Tahoma"/>
                <a:cs typeface="Tahoma"/>
              </a:rPr>
              <a:t>b</a:t>
            </a:r>
            <a:r>
              <a:rPr dirty="0" sz="2550" spc="-165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2550" spc="-85" b="1">
                <a:solidFill>
                  <a:srgbClr val="01A54A"/>
                </a:solidFill>
                <a:latin typeface="Tahoma"/>
                <a:cs typeface="Tahoma"/>
              </a:rPr>
              <a:t>u</a:t>
            </a:r>
            <a:r>
              <a:rPr dirty="0" sz="2550" spc="-170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2550" spc="-25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63646" y="6969566"/>
            <a:ext cx="2705100" cy="2692400"/>
          </a:xfrm>
          <a:custGeom>
            <a:avLst/>
            <a:gdLst/>
            <a:ahLst/>
            <a:cxnLst/>
            <a:rect l="l" t="t" r="r" b="b"/>
            <a:pathLst>
              <a:path w="2705100" h="2692400">
                <a:moveTo>
                  <a:pt x="1543958" y="12699"/>
                </a:moveTo>
                <a:lnTo>
                  <a:pt x="1161141" y="12699"/>
                </a:lnTo>
                <a:lnTo>
                  <a:pt x="1208289" y="0"/>
                </a:lnTo>
                <a:lnTo>
                  <a:pt x="1496809" y="0"/>
                </a:lnTo>
                <a:lnTo>
                  <a:pt x="1543958" y="12699"/>
                </a:lnTo>
                <a:close/>
              </a:path>
              <a:path w="2705100" h="2692400">
                <a:moveTo>
                  <a:pt x="1589508" y="2679699"/>
                </a:moveTo>
                <a:lnTo>
                  <a:pt x="1114509" y="2679699"/>
                </a:lnTo>
                <a:lnTo>
                  <a:pt x="1022910" y="2654299"/>
                </a:lnTo>
                <a:lnTo>
                  <a:pt x="847170" y="2603499"/>
                </a:lnTo>
                <a:lnTo>
                  <a:pt x="804955" y="2578099"/>
                </a:lnTo>
                <a:lnTo>
                  <a:pt x="763485" y="2565399"/>
                </a:lnTo>
                <a:lnTo>
                  <a:pt x="722789" y="2539999"/>
                </a:lnTo>
                <a:lnTo>
                  <a:pt x="682895" y="2514599"/>
                </a:lnTo>
                <a:lnTo>
                  <a:pt x="643833" y="2501899"/>
                </a:lnTo>
                <a:lnTo>
                  <a:pt x="605629" y="2476499"/>
                </a:lnTo>
                <a:lnTo>
                  <a:pt x="568314" y="2451099"/>
                </a:lnTo>
                <a:lnTo>
                  <a:pt x="531916" y="2425699"/>
                </a:lnTo>
                <a:lnTo>
                  <a:pt x="496462" y="2387599"/>
                </a:lnTo>
                <a:lnTo>
                  <a:pt x="461983" y="2362199"/>
                </a:lnTo>
                <a:lnTo>
                  <a:pt x="428505" y="2336799"/>
                </a:lnTo>
                <a:lnTo>
                  <a:pt x="396059" y="2298699"/>
                </a:lnTo>
                <a:lnTo>
                  <a:pt x="364672" y="2273299"/>
                </a:lnTo>
                <a:lnTo>
                  <a:pt x="334372" y="2235199"/>
                </a:lnTo>
                <a:lnTo>
                  <a:pt x="305190" y="2197099"/>
                </a:lnTo>
                <a:lnTo>
                  <a:pt x="277152" y="2158999"/>
                </a:lnTo>
                <a:lnTo>
                  <a:pt x="250288" y="2133599"/>
                </a:lnTo>
                <a:lnTo>
                  <a:pt x="224627" y="2095499"/>
                </a:lnTo>
                <a:lnTo>
                  <a:pt x="200196" y="2057399"/>
                </a:lnTo>
                <a:lnTo>
                  <a:pt x="177025" y="2019299"/>
                </a:lnTo>
                <a:lnTo>
                  <a:pt x="155141" y="1968499"/>
                </a:lnTo>
                <a:lnTo>
                  <a:pt x="134574" y="1930399"/>
                </a:lnTo>
                <a:lnTo>
                  <a:pt x="115352" y="1892299"/>
                </a:lnTo>
                <a:lnTo>
                  <a:pt x="97504" y="1854199"/>
                </a:lnTo>
                <a:lnTo>
                  <a:pt x="81058" y="1803399"/>
                </a:lnTo>
                <a:lnTo>
                  <a:pt x="66042" y="1765299"/>
                </a:lnTo>
                <a:lnTo>
                  <a:pt x="52486" y="1714499"/>
                </a:lnTo>
                <a:lnTo>
                  <a:pt x="40418" y="1676399"/>
                </a:lnTo>
                <a:lnTo>
                  <a:pt x="29866" y="1625599"/>
                </a:lnTo>
                <a:lnTo>
                  <a:pt x="20859" y="1587499"/>
                </a:lnTo>
                <a:lnTo>
                  <a:pt x="13426" y="1536699"/>
                </a:lnTo>
                <a:lnTo>
                  <a:pt x="7595" y="1485899"/>
                </a:lnTo>
                <a:lnTo>
                  <a:pt x="3394" y="1447799"/>
                </a:lnTo>
                <a:lnTo>
                  <a:pt x="853" y="1396999"/>
                </a:lnTo>
                <a:lnTo>
                  <a:pt x="0" y="1346199"/>
                </a:lnTo>
                <a:lnTo>
                  <a:pt x="853" y="1295399"/>
                </a:lnTo>
                <a:lnTo>
                  <a:pt x="3394" y="1244599"/>
                </a:lnTo>
                <a:lnTo>
                  <a:pt x="7595" y="1206499"/>
                </a:lnTo>
                <a:lnTo>
                  <a:pt x="13426" y="1155699"/>
                </a:lnTo>
                <a:lnTo>
                  <a:pt x="20859" y="1104899"/>
                </a:lnTo>
                <a:lnTo>
                  <a:pt x="29866" y="1066799"/>
                </a:lnTo>
                <a:lnTo>
                  <a:pt x="40418" y="1015999"/>
                </a:lnTo>
                <a:lnTo>
                  <a:pt x="52486" y="977899"/>
                </a:lnTo>
                <a:lnTo>
                  <a:pt x="66042" y="927099"/>
                </a:lnTo>
                <a:lnTo>
                  <a:pt x="81058" y="888999"/>
                </a:lnTo>
                <a:lnTo>
                  <a:pt x="97504" y="838199"/>
                </a:lnTo>
                <a:lnTo>
                  <a:pt x="115352" y="800099"/>
                </a:lnTo>
                <a:lnTo>
                  <a:pt x="134574" y="761999"/>
                </a:lnTo>
                <a:lnTo>
                  <a:pt x="155141" y="723899"/>
                </a:lnTo>
                <a:lnTo>
                  <a:pt x="177025" y="673099"/>
                </a:lnTo>
                <a:lnTo>
                  <a:pt x="200196" y="634999"/>
                </a:lnTo>
                <a:lnTo>
                  <a:pt x="224627" y="596899"/>
                </a:lnTo>
                <a:lnTo>
                  <a:pt x="250288" y="558799"/>
                </a:lnTo>
                <a:lnTo>
                  <a:pt x="277152" y="533399"/>
                </a:lnTo>
                <a:lnTo>
                  <a:pt x="305190" y="495299"/>
                </a:lnTo>
                <a:lnTo>
                  <a:pt x="334372" y="457199"/>
                </a:lnTo>
                <a:lnTo>
                  <a:pt x="364672" y="419099"/>
                </a:lnTo>
                <a:lnTo>
                  <a:pt x="396059" y="393699"/>
                </a:lnTo>
                <a:lnTo>
                  <a:pt x="428505" y="355599"/>
                </a:lnTo>
                <a:lnTo>
                  <a:pt x="461983" y="330199"/>
                </a:lnTo>
                <a:lnTo>
                  <a:pt x="496462" y="304799"/>
                </a:lnTo>
                <a:lnTo>
                  <a:pt x="531916" y="266699"/>
                </a:lnTo>
                <a:lnTo>
                  <a:pt x="568314" y="241299"/>
                </a:lnTo>
                <a:lnTo>
                  <a:pt x="605629" y="215899"/>
                </a:lnTo>
                <a:lnTo>
                  <a:pt x="643833" y="190499"/>
                </a:lnTo>
                <a:lnTo>
                  <a:pt x="682895" y="177799"/>
                </a:lnTo>
                <a:lnTo>
                  <a:pt x="722789" y="152399"/>
                </a:lnTo>
                <a:lnTo>
                  <a:pt x="763485" y="126999"/>
                </a:lnTo>
                <a:lnTo>
                  <a:pt x="804955" y="114299"/>
                </a:lnTo>
                <a:lnTo>
                  <a:pt x="847170" y="88899"/>
                </a:lnTo>
                <a:lnTo>
                  <a:pt x="933721" y="63499"/>
                </a:lnTo>
                <a:lnTo>
                  <a:pt x="1114509" y="12699"/>
                </a:lnTo>
                <a:lnTo>
                  <a:pt x="1590589" y="12699"/>
                </a:lnTo>
                <a:lnTo>
                  <a:pt x="1771378" y="63499"/>
                </a:lnTo>
                <a:lnTo>
                  <a:pt x="1814998" y="76199"/>
                </a:lnTo>
                <a:lnTo>
                  <a:pt x="1255601" y="76199"/>
                </a:lnTo>
                <a:lnTo>
                  <a:pt x="1207859" y="88899"/>
                </a:lnTo>
                <a:lnTo>
                  <a:pt x="1160649" y="88899"/>
                </a:lnTo>
                <a:lnTo>
                  <a:pt x="1067955" y="114299"/>
                </a:lnTo>
                <a:lnTo>
                  <a:pt x="1022537" y="114299"/>
                </a:lnTo>
                <a:lnTo>
                  <a:pt x="977781" y="126999"/>
                </a:lnTo>
                <a:lnTo>
                  <a:pt x="933721" y="152399"/>
                </a:lnTo>
                <a:lnTo>
                  <a:pt x="847819" y="177799"/>
                </a:lnTo>
                <a:lnTo>
                  <a:pt x="806043" y="203199"/>
                </a:lnTo>
                <a:lnTo>
                  <a:pt x="765093" y="215899"/>
                </a:lnTo>
                <a:lnTo>
                  <a:pt x="725002" y="241299"/>
                </a:lnTo>
                <a:lnTo>
                  <a:pt x="685804" y="266699"/>
                </a:lnTo>
                <a:lnTo>
                  <a:pt x="647530" y="292099"/>
                </a:lnTo>
                <a:lnTo>
                  <a:pt x="610215" y="317499"/>
                </a:lnTo>
                <a:lnTo>
                  <a:pt x="573889" y="342899"/>
                </a:lnTo>
                <a:lnTo>
                  <a:pt x="538587" y="368299"/>
                </a:lnTo>
                <a:lnTo>
                  <a:pt x="504341" y="406399"/>
                </a:lnTo>
                <a:lnTo>
                  <a:pt x="471184" y="431799"/>
                </a:lnTo>
                <a:lnTo>
                  <a:pt x="439148" y="469899"/>
                </a:lnTo>
                <a:lnTo>
                  <a:pt x="408267" y="495299"/>
                </a:lnTo>
                <a:lnTo>
                  <a:pt x="378572" y="533399"/>
                </a:lnTo>
                <a:lnTo>
                  <a:pt x="350098" y="571499"/>
                </a:lnTo>
                <a:lnTo>
                  <a:pt x="322876" y="609599"/>
                </a:lnTo>
                <a:lnTo>
                  <a:pt x="296939" y="634999"/>
                </a:lnTo>
                <a:lnTo>
                  <a:pt x="272320" y="685799"/>
                </a:lnTo>
                <a:lnTo>
                  <a:pt x="249052" y="723899"/>
                </a:lnTo>
                <a:lnTo>
                  <a:pt x="227168" y="761999"/>
                </a:lnTo>
                <a:lnTo>
                  <a:pt x="206700" y="800099"/>
                </a:lnTo>
                <a:lnTo>
                  <a:pt x="187682" y="838199"/>
                </a:lnTo>
                <a:lnTo>
                  <a:pt x="170145" y="888999"/>
                </a:lnTo>
                <a:lnTo>
                  <a:pt x="154123" y="927099"/>
                </a:lnTo>
                <a:lnTo>
                  <a:pt x="139648" y="965199"/>
                </a:lnTo>
                <a:lnTo>
                  <a:pt x="126754" y="1015999"/>
                </a:lnTo>
                <a:lnTo>
                  <a:pt x="115472" y="1066799"/>
                </a:lnTo>
                <a:lnTo>
                  <a:pt x="105836" y="1104899"/>
                </a:lnTo>
                <a:lnTo>
                  <a:pt x="97879" y="1155699"/>
                </a:lnTo>
                <a:lnTo>
                  <a:pt x="91633" y="1206499"/>
                </a:lnTo>
                <a:lnTo>
                  <a:pt x="87131" y="1244599"/>
                </a:lnTo>
                <a:lnTo>
                  <a:pt x="84406" y="1295399"/>
                </a:lnTo>
                <a:lnTo>
                  <a:pt x="83490" y="1346199"/>
                </a:lnTo>
                <a:lnTo>
                  <a:pt x="84406" y="1396999"/>
                </a:lnTo>
                <a:lnTo>
                  <a:pt x="87131" y="1447799"/>
                </a:lnTo>
                <a:lnTo>
                  <a:pt x="91633" y="1485899"/>
                </a:lnTo>
                <a:lnTo>
                  <a:pt x="97879" y="1536699"/>
                </a:lnTo>
                <a:lnTo>
                  <a:pt x="105836" y="1587499"/>
                </a:lnTo>
                <a:lnTo>
                  <a:pt x="115472" y="1625599"/>
                </a:lnTo>
                <a:lnTo>
                  <a:pt x="126754" y="1676399"/>
                </a:lnTo>
                <a:lnTo>
                  <a:pt x="139648" y="1727199"/>
                </a:lnTo>
                <a:lnTo>
                  <a:pt x="154123" y="1765299"/>
                </a:lnTo>
                <a:lnTo>
                  <a:pt x="170145" y="1803399"/>
                </a:lnTo>
                <a:lnTo>
                  <a:pt x="187682" y="1854199"/>
                </a:lnTo>
                <a:lnTo>
                  <a:pt x="206700" y="1892299"/>
                </a:lnTo>
                <a:lnTo>
                  <a:pt x="227168" y="1930399"/>
                </a:lnTo>
                <a:lnTo>
                  <a:pt x="249052" y="1968499"/>
                </a:lnTo>
                <a:lnTo>
                  <a:pt x="272320" y="2006599"/>
                </a:lnTo>
                <a:lnTo>
                  <a:pt x="296939" y="2057399"/>
                </a:lnTo>
                <a:lnTo>
                  <a:pt x="322876" y="2082799"/>
                </a:lnTo>
                <a:lnTo>
                  <a:pt x="350098" y="2120899"/>
                </a:lnTo>
                <a:lnTo>
                  <a:pt x="378572" y="2158999"/>
                </a:lnTo>
                <a:lnTo>
                  <a:pt x="408267" y="2197099"/>
                </a:lnTo>
                <a:lnTo>
                  <a:pt x="439148" y="2222499"/>
                </a:lnTo>
                <a:lnTo>
                  <a:pt x="471184" y="2260599"/>
                </a:lnTo>
                <a:lnTo>
                  <a:pt x="504341" y="2285999"/>
                </a:lnTo>
                <a:lnTo>
                  <a:pt x="538587" y="2324099"/>
                </a:lnTo>
                <a:lnTo>
                  <a:pt x="573889" y="2349499"/>
                </a:lnTo>
                <a:lnTo>
                  <a:pt x="610215" y="2374899"/>
                </a:lnTo>
                <a:lnTo>
                  <a:pt x="647530" y="2400299"/>
                </a:lnTo>
                <a:lnTo>
                  <a:pt x="685804" y="2425699"/>
                </a:lnTo>
                <a:lnTo>
                  <a:pt x="725002" y="2451099"/>
                </a:lnTo>
                <a:lnTo>
                  <a:pt x="765093" y="2476499"/>
                </a:lnTo>
                <a:lnTo>
                  <a:pt x="806043" y="2489199"/>
                </a:lnTo>
                <a:lnTo>
                  <a:pt x="847819" y="2514599"/>
                </a:lnTo>
                <a:lnTo>
                  <a:pt x="933721" y="2539999"/>
                </a:lnTo>
                <a:lnTo>
                  <a:pt x="977781" y="2565399"/>
                </a:lnTo>
                <a:lnTo>
                  <a:pt x="1022537" y="2578099"/>
                </a:lnTo>
                <a:lnTo>
                  <a:pt x="1067955" y="2578099"/>
                </a:lnTo>
                <a:lnTo>
                  <a:pt x="1160649" y="2603499"/>
                </a:lnTo>
                <a:lnTo>
                  <a:pt x="1207859" y="2603499"/>
                </a:lnTo>
                <a:lnTo>
                  <a:pt x="1255601" y="2616199"/>
                </a:lnTo>
                <a:lnTo>
                  <a:pt x="1813330" y="2616199"/>
                </a:lnTo>
                <a:lnTo>
                  <a:pt x="1589508" y="2679699"/>
                </a:lnTo>
                <a:close/>
              </a:path>
              <a:path w="2705100" h="2692400">
                <a:moveTo>
                  <a:pt x="1813330" y="2616199"/>
                </a:moveTo>
                <a:lnTo>
                  <a:pt x="1449498" y="2616199"/>
                </a:lnTo>
                <a:lnTo>
                  <a:pt x="1497240" y="2603499"/>
                </a:lnTo>
                <a:lnTo>
                  <a:pt x="1544450" y="2603499"/>
                </a:lnTo>
                <a:lnTo>
                  <a:pt x="1637144" y="2578099"/>
                </a:lnTo>
                <a:lnTo>
                  <a:pt x="1682562" y="2578099"/>
                </a:lnTo>
                <a:lnTo>
                  <a:pt x="1727318" y="2565399"/>
                </a:lnTo>
                <a:lnTo>
                  <a:pt x="1771378" y="2539999"/>
                </a:lnTo>
                <a:lnTo>
                  <a:pt x="1857280" y="2514599"/>
                </a:lnTo>
                <a:lnTo>
                  <a:pt x="1899056" y="2489199"/>
                </a:lnTo>
                <a:lnTo>
                  <a:pt x="1940006" y="2476499"/>
                </a:lnTo>
                <a:lnTo>
                  <a:pt x="1980097" y="2451099"/>
                </a:lnTo>
                <a:lnTo>
                  <a:pt x="2019295" y="2425699"/>
                </a:lnTo>
                <a:lnTo>
                  <a:pt x="2057568" y="2400299"/>
                </a:lnTo>
                <a:lnTo>
                  <a:pt x="2094884" y="2374899"/>
                </a:lnTo>
                <a:lnTo>
                  <a:pt x="2131209" y="2349499"/>
                </a:lnTo>
                <a:lnTo>
                  <a:pt x="2166511" y="2324099"/>
                </a:lnTo>
                <a:lnTo>
                  <a:pt x="2200757" y="2285999"/>
                </a:lnTo>
                <a:lnTo>
                  <a:pt x="2233915" y="2260599"/>
                </a:lnTo>
                <a:lnTo>
                  <a:pt x="2265950" y="2222499"/>
                </a:lnTo>
                <a:lnTo>
                  <a:pt x="2296832" y="2197099"/>
                </a:lnTo>
                <a:lnTo>
                  <a:pt x="2326526" y="2158999"/>
                </a:lnTo>
                <a:lnTo>
                  <a:pt x="2355001" y="2120899"/>
                </a:lnTo>
                <a:lnTo>
                  <a:pt x="2382223" y="2082799"/>
                </a:lnTo>
                <a:lnTo>
                  <a:pt x="2408160" y="2057399"/>
                </a:lnTo>
                <a:lnTo>
                  <a:pt x="2432779" y="2006599"/>
                </a:lnTo>
                <a:lnTo>
                  <a:pt x="2456046" y="1968499"/>
                </a:lnTo>
                <a:lnTo>
                  <a:pt x="2477931" y="1930399"/>
                </a:lnTo>
                <a:lnTo>
                  <a:pt x="2498398" y="1892299"/>
                </a:lnTo>
                <a:lnTo>
                  <a:pt x="2517417" y="1854199"/>
                </a:lnTo>
                <a:lnTo>
                  <a:pt x="2534954" y="1803399"/>
                </a:lnTo>
                <a:lnTo>
                  <a:pt x="2550976" y="1765299"/>
                </a:lnTo>
                <a:lnTo>
                  <a:pt x="2565451" y="1727199"/>
                </a:lnTo>
                <a:lnTo>
                  <a:pt x="2578345" y="1676399"/>
                </a:lnTo>
                <a:lnTo>
                  <a:pt x="2589627" y="1625599"/>
                </a:lnTo>
                <a:lnTo>
                  <a:pt x="2599262" y="1587499"/>
                </a:lnTo>
                <a:lnTo>
                  <a:pt x="2607220" y="1536699"/>
                </a:lnTo>
                <a:lnTo>
                  <a:pt x="2613466" y="1485899"/>
                </a:lnTo>
                <a:lnTo>
                  <a:pt x="2617968" y="1447799"/>
                </a:lnTo>
                <a:lnTo>
                  <a:pt x="2620693" y="1396999"/>
                </a:lnTo>
                <a:lnTo>
                  <a:pt x="2621609" y="1346199"/>
                </a:lnTo>
                <a:lnTo>
                  <a:pt x="2620686" y="1295399"/>
                </a:lnTo>
                <a:lnTo>
                  <a:pt x="2617942" y="1244599"/>
                </a:lnTo>
                <a:lnTo>
                  <a:pt x="2613409" y="1206499"/>
                </a:lnTo>
                <a:lnTo>
                  <a:pt x="2607121" y="1155699"/>
                </a:lnTo>
                <a:lnTo>
                  <a:pt x="2599113" y="1104899"/>
                </a:lnTo>
                <a:lnTo>
                  <a:pt x="2589417" y="1066799"/>
                </a:lnTo>
                <a:lnTo>
                  <a:pt x="2578067" y="1015999"/>
                </a:lnTo>
                <a:lnTo>
                  <a:pt x="2565098" y="965199"/>
                </a:lnTo>
                <a:lnTo>
                  <a:pt x="2550542" y="927099"/>
                </a:lnTo>
                <a:lnTo>
                  <a:pt x="2534434" y="888999"/>
                </a:lnTo>
                <a:lnTo>
                  <a:pt x="2516807" y="838199"/>
                </a:lnTo>
                <a:lnTo>
                  <a:pt x="2497695" y="800099"/>
                </a:lnTo>
                <a:lnTo>
                  <a:pt x="2477132" y="761999"/>
                </a:lnTo>
                <a:lnTo>
                  <a:pt x="2455151" y="723899"/>
                </a:lnTo>
                <a:lnTo>
                  <a:pt x="2431786" y="685799"/>
                </a:lnTo>
                <a:lnTo>
                  <a:pt x="2407071" y="634999"/>
                </a:lnTo>
                <a:lnTo>
                  <a:pt x="2381039" y="609599"/>
                </a:lnTo>
                <a:lnTo>
                  <a:pt x="2353725" y="571499"/>
                </a:lnTo>
                <a:lnTo>
                  <a:pt x="2325162" y="533399"/>
                </a:lnTo>
                <a:lnTo>
                  <a:pt x="2295383" y="495299"/>
                </a:lnTo>
                <a:lnTo>
                  <a:pt x="2264422" y="469899"/>
                </a:lnTo>
                <a:lnTo>
                  <a:pt x="2232314" y="431799"/>
                </a:lnTo>
                <a:lnTo>
                  <a:pt x="2199091" y="406399"/>
                </a:lnTo>
                <a:lnTo>
                  <a:pt x="2164787" y="368299"/>
                </a:lnTo>
                <a:lnTo>
                  <a:pt x="2129437" y="342899"/>
                </a:lnTo>
                <a:lnTo>
                  <a:pt x="2093074" y="317499"/>
                </a:lnTo>
                <a:lnTo>
                  <a:pt x="2055731" y="292099"/>
                </a:lnTo>
                <a:lnTo>
                  <a:pt x="2017442" y="266699"/>
                </a:lnTo>
                <a:lnTo>
                  <a:pt x="1978242" y="241299"/>
                </a:lnTo>
                <a:lnTo>
                  <a:pt x="1938163" y="215899"/>
                </a:lnTo>
                <a:lnTo>
                  <a:pt x="1897240" y="203199"/>
                </a:lnTo>
                <a:lnTo>
                  <a:pt x="1855505" y="177799"/>
                </a:lnTo>
                <a:lnTo>
                  <a:pt x="1769739" y="152399"/>
                </a:lnTo>
                <a:lnTo>
                  <a:pt x="1725774" y="126999"/>
                </a:lnTo>
                <a:lnTo>
                  <a:pt x="1681133" y="114299"/>
                </a:lnTo>
                <a:lnTo>
                  <a:pt x="1635850" y="114299"/>
                </a:lnTo>
                <a:lnTo>
                  <a:pt x="1543492" y="88899"/>
                </a:lnTo>
                <a:lnTo>
                  <a:pt x="1496484" y="88899"/>
                </a:lnTo>
                <a:lnTo>
                  <a:pt x="1448968" y="76199"/>
                </a:lnTo>
                <a:lnTo>
                  <a:pt x="1814998" y="76199"/>
                </a:lnTo>
                <a:lnTo>
                  <a:pt x="1857929" y="88899"/>
                </a:lnTo>
                <a:lnTo>
                  <a:pt x="1900144" y="114299"/>
                </a:lnTo>
                <a:lnTo>
                  <a:pt x="1941614" y="126999"/>
                </a:lnTo>
                <a:lnTo>
                  <a:pt x="1982310" y="152399"/>
                </a:lnTo>
                <a:lnTo>
                  <a:pt x="2022203" y="165099"/>
                </a:lnTo>
                <a:lnTo>
                  <a:pt x="2061266" y="190499"/>
                </a:lnTo>
                <a:lnTo>
                  <a:pt x="2099469" y="215899"/>
                </a:lnTo>
                <a:lnTo>
                  <a:pt x="2136785" y="241299"/>
                </a:lnTo>
                <a:lnTo>
                  <a:pt x="2173183" y="266699"/>
                </a:lnTo>
                <a:lnTo>
                  <a:pt x="2208637" y="304799"/>
                </a:lnTo>
                <a:lnTo>
                  <a:pt x="2243116" y="330199"/>
                </a:lnTo>
                <a:lnTo>
                  <a:pt x="2276594" y="355599"/>
                </a:lnTo>
                <a:lnTo>
                  <a:pt x="2309040" y="393699"/>
                </a:lnTo>
                <a:lnTo>
                  <a:pt x="2340427" y="419099"/>
                </a:lnTo>
                <a:lnTo>
                  <a:pt x="2370726" y="457199"/>
                </a:lnTo>
                <a:lnTo>
                  <a:pt x="2399909" y="495299"/>
                </a:lnTo>
                <a:lnTo>
                  <a:pt x="2427946" y="520699"/>
                </a:lnTo>
                <a:lnTo>
                  <a:pt x="2454810" y="558799"/>
                </a:lnTo>
                <a:lnTo>
                  <a:pt x="2480472" y="596899"/>
                </a:lnTo>
                <a:lnTo>
                  <a:pt x="2504903" y="634999"/>
                </a:lnTo>
                <a:lnTo>
                  <a:pt x="2528074" y="673099"/>
                </a:lnTo>
                <a:lnTo>
                  <a:pt x="2549958" y="711199"/>
                </a:lnTo>
                <a:lnTo>
                  <a:pt x="2570525" y="761999"/>
                </a:lnTo>
                <a:lnTo>
                  <a:pt x="2589747" y="800099"/>
                </a:lnTo>
                <a:lnTo>
                  <a:pt x="2607595" y="838199"/>
                </a:lnTo>
                <a:lnTo>
                  <a:pt x="2624041" y="888999"/>
                </a:lnTo>
                <a:lnTo>
                  <a:pt x="2639057" y="927099"/>
                </a:lnTo>
                <a:lnTo>
                  <a:pt x="2652613" y="977899"/>
                </a:lnTo>
                <a:lnTo>
                  <a:pt x="2664681" y="1015999"/>
                </a:lnTo>
                <a:lnTo>
                  <a:pt x="2675233" y="1066799"/>
                </a:lnTo>
                <a:lnTo>
                  <a:pt x="2684240" y="1104899"/>
                </a:lnTo>
                <a:lnTo>
                  <a:pt x="2691673" y="1155699"/>
                </a:lnTo>
                <a:lnTo>
                  <a:pt x="2697504" y="1206499"/>
                </a:lnTo>
                <a:lnTo>
                  <a:pt x="2701705" y="1244599"/>
                </a:lnTo>
                <a:lnTo>
                  <a:pt x="2704246" y="1295399"/>
                </a:lnTo>
                <a:lnTo>
                  <a:pt x="2705099" y="1346199"/>
                </a:lnTo>
                <a:lnTo>
                  <a:pt x="2704240" y="1396999"/>
                </a:lnTo>
                <a:lnTo>
                  <a:pt x="2701682" y="1447799"/>
                </a:lnTo>
                <a:lnTo>
                  <a:pt x="2697454" y="1485899"/>
                </a:lnTo>
                <a:lnTo>
                  <a:pt x="2691587" y="1536699"/>
                </a:lnTo>
                <a:lnTo>
                  <a:pt x="2684108" y="1587499"/>
                </a:lnTo>
                <a:lnTo>
                  <a:pt x="2675048" y="1625599"/>
                </a:lnTo>
                <a:lnTo>
                  <a:pt x="2664435" y="1676399"/>
                </a:lnTo>
                <a:lnTo>
                  <a:pt x="2652300" y="1714499"/>
                </a:lnTo>
                <a:lnTo>
                  <a:pt x="2638671" y="1765299"/>
                </a:lnTo>
                <a:lnTo>
                  <a:pt x="2623578" y="1803399"/>
                </a:lnTo>
                <a:lnTo>
                  <a:pt x="2607050" y="1854199"/>
                </a:lnTo>
                <a:lnTo>
                  <a:pt x="2589117" y="1892299"/>
                </a:lnTo>
                <a:lnTo>
                  <a:pt x="2569807" y="1930399"/>
                </a:lnTo>
                <a:lnTo>
                  <a:pt x="2549151" y="1981199"/>
                </a:lnTo>
                <a:lnTo>
                  <a:pt x="2527177" y="2019299"/>
                </a:lnTo>
                <a:lnTo>
                  <a:pt x="2503915" y="2057399"/>
                </a:lnTo>
                <a:lnTo>
                  <a:pt x="2479394" y="2095499"/>
                </a:lnTo>
                <a:lnTo>
                  <a:pt x="2453643" y="2133599"/>
                </a:lnTo>
                <a:lnTo>
                  <a:pt x="2426692" y="2171699"/>
                </a:lnTo>
                <a:lnTo>
                  <a:pt x="2398571" y="2197099"/>
                </a:lnTo>
                <a:lnTo>
                  <a:pt x="2369308" y="2235199"/>
                </a:lnTo>
                <a:lnTo>
                  <a:pt x="2338933" y="2273299"/>
                </a:lnTo>
                <a:lnTo>
                  <a:pt x="2307475" y="2298699"/>
                </a:lnTo>
                <a:lnTo>
                  <a:pt x="2274963" y="2336799"/>
                </a:lnTo>
                <a:lnTo>
                  <a:pt x="2241427" y="2362199"/>
                </a:lnTo>
                <a:lnTo>
                  <a:pt x="2206897" y="2387599"/>
                </a:lnTo>
                <a:lnTo>
                  <a:pt x="2171401" y="2425699"/>
                </a:lnTo>
                <a:lnTo>
                  <a:pt x="2134969" y="2451099"/>
                </a:lnTo>
                <a:lnTo>
                  <a:pt x="2097630" y="2476499"/>
                </a:lnTo>
                <a:lnTo>
                  <a:pt x="2059413" y="2501899"/>
                </a:lnTo>
                <a:lnTo>
                  <a:pt x="2020349" y="2527299"/>
                </a:lnTo>
                <a:lnTo>
                  <a:pt x="1980465" y="2539999"/>
                </a:lnTo>
                <a:lnTo>
                  <a:pt x="1939792" y="2565399"/>
                </a:lnTo>
                <a:lnTo>
                  <a:pt x="1898359" y="2578099"/>
                </a:lnTo>
                <a:lnTo>
                  <a:pt x="1856195" y="2603499"/>
                </a:lnTo>
                <a:lnTo>
                  <a:pt x="1813330" y="2616199"/>
                </a:lnTo>
                <a:close/>
              </a:path>
              <a:path w="2705100" h="2692400">
                <a:moveTo>
                  <a:pt x="1496096" y="2692399"/>
                </a:moveTo>
                <a:lnTo>
                  <a:pt x="1208289" y="2692399"/>
                </a:lnTo>
                <a:lnTo>
                  <a:pt x="1161141" y="2679699"/>
                </a:lnTo>
                <a:lnTo>
                  <a:pt x="1543050" y="2679699"/>
                </a:lnTo>
                <a:lnTo>
                  <a:pt x="1496096" y="2692399"/>
                </a:lnTo>
                <a:close/>
              </a:path>
            </a:pathLst>
          </a:custGeom>
          <a:solidFill>
            <a:srgbClr val="01A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71331" y="6881466"/>
            <a:ext cx="3105150" cy="3098800"/>
          </a:xfrm>
          <a:custGeom>
            <a:avLst/>
            <a:gdLst/>
            <a:ahLst/>
            <a:cxnLst/>
            <a:rect l="l" t="t" r="r" b="b"/>
            <a:pathLst>
              <a:path w="3105150" h="3098800">
                <a:moveTo>
                  <a:pt x="1836850" y="25399"/>
                </a:moveTo>
                <a:lnTo>
                  <a:pt x="1268299" y="25399"/>
                </a:lnTo>
                <a:lnTo>
                  <a:pt x="1361380" y="0"/>
                </a:lnTo>
                <a:lnTo>
                  <a:pt x="1743769" y="0"/>
                </a:lnTo>
                <a:lnTo>
                  <a:pt x="1836850" y="25399"/>
                </a:lnTo>
                <a:close/>
              </a:path>
              <a:path w="3105150" h="3098800">
                <a:moveTo>
                  <a:pt x="1789425" y="3086099"/>
                </a:moveTo>
                <a:lnTo>
                  <a:pt x="1314612" y="3086099"/>
                </a:lnTo>
                <a:lnTo>
                  <a:pt x="1177125" y="3047999"/>
                </a:lnTo>
                <a:lnTo>
                  <a:pt x="958656" y="2984499"/>
                </a:lnTo>
                <a:lnTo>
                  <a:pt x="916756" y="2959099"/>
                </a:lnTo>
                <a:lnTo>
                  <a:pt x="875505" y="2946399"/>
                </a:lnTo>
                <a:lnTo>
                  <a:pt x="834923" y="2920999"/>
                </a:lnTo>
                <a:lnTo>
                  <a:pt x="795032" y="2895599"/>
                </a:lnTo>
                <a:lnTo>
                  <a:pt x="755854" y="2882899"/>
                </a:lnTo>
                <a:lnTo>
                  <a:pt x="717409" y="2857499"/>
                </a:lnTo>
                <a:lnTo>
                  <a:pt x="679720" y="2832099"/>
                </a:lnTo>
                <a:lnTo>
                  <a:pt x="642808" y="2806699"/>
                </a:lnTo>
                <a:lnTo>
                  <a:pt x="606693" y="2781299"/>
                </a:lnTo>
                <a:lnTo>
                  <a:pt x="571398" y="2743199"/>
                </a:lnTo>
                <a:lnTo>
                  <a:pt x="536945" y="2717799"/>
                </a:lnTo>
                <a:lnTo>
                  <a:pt x="503354" y="2692399"/>
                </a:lnTo>
                <a:lnTo>
                  <a:pt x="470646" y="2654299"/>
                </a:lnTo>
                <a:lnTo>
                  <a:pt x="438844" y="2628899"/>
                </a:lnTo>
                <a:lnTo>
                  <a:pt x="407969" y="2590799"/>
                </a:lnTo>
                <a:lnTo>
                  <a:pt x="378042" y="2565399"/>
                </a:lnTo>
                <a:lnTo>
                  <a:pt x="349085" y="2527299"/>
                </a:lnTo>
                <a:lnTo>
                  <a:pt x="321119" y="2489199"/>
                </a:lnTo>
                <a:lnTo>
                  <a:pt x="294165" y="2451099"/>
                </a:lnTo>
                <a:lnTo>
                  <a:pt x="268246" y="2412999"/>
                </a:lnTo>
                <a:lnTo>
                  <a:pt x="243381" y="2374899"/>
                </a:lnTo>
                <a:lnTo>
                  <a:pt x="219594" y="2336799"/>
                </a:lnTo>
                <a:lnTo>
                  <a:pt x="196905" y="2298699"/>
                </a:lnTo>
                <a:lnTo>
                  <a:pt x="175335" y="2260599"/>
                </a:lnTo>
                <a:lnTo>
                  <a:pt x="154907" y="2222499"/>
                </a:lnTo>
                <a:lnTo>
                  <a:pt x="135642" y="2184399"/>
                </a:lnTo>
                <a:lnTo>
                  <a:pt x="117560" y="2133599"/>
                </a:lnTo>
                <a:lnTo>
                  <a:pt x="100684" y="2095499"/>
                </a:lnTo>
                <a:lnTo>
                  <a:pt x="85035" y="2057399"/>
                </a:lnTo>
                <a:lnTo>
                  <a:pt x="70634" y="2006599"/>
                </a:lnTo>
                <a:lnTo>
                  <a:pt x="57503" y="1968499"/>
                </a:lnTo>
                <a:lnTo>
                  <a:pt x="45663" y="1917699"/>
                </a:lnTo>
                <a:lnTo>
                  <a:pt x="35135" y="1879599"/>
                </a:lnTo>
                <a:lnTo>
                  <a:pt x="25942" y="1828799"/>
                </a:lnTo>
                <a:lnTo>
                  <a:pt x="18105" y="1777999"/>
                </a:lnTo>
                <a:lnTo>
                  <a:pt x="11644" y="1739899"/>
                </a:lnTo>
                <a:lnTo>
                  <a:pt x="6582" y="1689099"/>
                </a:lnTo>
                <a:lnTo>
                  <a:pt x="2939" y="1638299"/>
                </a:lnTo>
                <a:lnTo>
                  <a:pt x="738" y="1600199"/>
                </a:lnTo>
                <a:lnTo>
                  <a:pt x="0" y="1549399"/>
                </a:lnTo>
                <a:lnTo>
                  <a:pt x="738" y="1498599"/>
                </a:lnTo>
                <a:lnTo>
                  <a:pt x="2939" y="1447799"/>
                </a:lnTo>
                <a:lnTo>
                  <a:pt x="6582" y="1396999"/>
                </a:lnTo>
                <a:lnTo>
                  <a:pt x="11644" y="1358899"/>
                </a:lnTo>
                <a:lnTo>
                  <a:pt x="18105" y="1308099"/>
                </a:lnTo>
                <a:lnTo>
                  <a:pt x="25942" y="1257299"/>
                </a:lnTo>
                <a:lnTo>
                  <a:pt x="35135" y="1219199"/>
                </a:lnTo>
                <a:lnTo>
                  <a:pt x="45663" y="1168399"/>
                </a:lnTo>
                <a:lnTo>
                  <a:pt x="57503" y="1130299"/>
                </a:lnTo>
                <a:lnTo>
                  <a:pt x="70634" y="1079499"/>
                </a:lnTo>
                <a:lnTo>
                  <a:pt x="85035" y="1041399"/>
                </a:lnTo>
                <a:lnTo>
                  <a:pt x="100684" y="990599"/>
                </a:lnTo>
                <a:lnTo>
                  <a:pt x="117560" y="952499"/>
                </a:lnTo>
                <a:lnTo>
                  <a:pt x="135642" y="914399"/>
                </a:lnTo>
                <a:lnTo>
                  <a:pt x="154907" y="876299"/>
                </a:lnTo>
                <a:lnTo>
                  <a:pt x="175335" y="825499"/>
                </a:lnTo>
                <a:lnTo>
                  <a:pt x="196905" y="787399"/>
                </a:lnTo>
                <a:lnTo>
                  <a:pt x="219594" y="749299"/>
                </a:lnTo>
                <a:lnTo>
                  <a:pt x="243381" y="711199"/>
                </a:lnTo>
                <a:lnTo>
                  <a:pt x="268246" y="673099"/>
                </a:lnTo>
                <a:lnTo>
                  <a:pt x="294165" y="634999"/>
                </a:lnTo>
                <a:lnTo>
                  <a:pt x="321119" y="596899"/>
                </a:lnTo>
                <a:lnTo>
                  <a:pt x="349085" y="571499"/>
                </a:lnTo>
                <a:lnTo>
                  <a:pt x="378042" y="533399"/>
                </a:lnTo>
                <a:lnTo>
                  <a:pt x="407969" y="495299"/>
                </a:lnTo>
                <a:lnTo>
                  <a:pt x="438844" y="469899"/>
                </a:lnTo>
                <a:lnTo>
                  <a:pt x="470646" y="431799"/>
                </a:lnTo>
                <a:lnTo>
                  <a:pt x="503354" y="406399"/>
                </a:lnTo>
                <a:lnTo>
                  <a:pt x="536945" y="368299"/>
                </a:lnTo>
                <a:lnTo>
                  <a:pt x="571398" y="342899"/>
                </a:lnTo>
                <a:lnTo>
                  <a:pt x="606693" y="317499"/>
                </a:lnTo>
                <a:lnTo>
                  <a:pt x="642808" y="292099"/>
                </a:lnTo>
                <a:lnTo>
                  <a:pt x="679720" y="266699"/>
                </a:lnTo>
                <a:lnTo>
                  <a:pt x="717409" y="241299"/>
                </a:lnTo>
                <a:lnTo>
                  <a:pt x="755854" y="215899"/>
                </a:lnTo>
                <a:lnTo>
                  <a:pt x="795032" y="190499"/>
                </a:lnTo>
                <a:lnTo>
                  <a:pt x="834923" y="165099"/>
                </a:lnTo>
                <a:lnTo>
                  <a:pt x="875505" y="152399"/>
                </a:lnTo>
                <a:lnTo>
                  <a:pt x="916756" y="126999"/>
                </a:lnTo>
                <a:lnTo>
                  <a:pt x="958656" y="114299"/>
                </a:lnTo>
                <a:lnTo>
                  <a:pt x="1001182" y="88899"/>
                </a:lnTo>
                <a:lnTo>
                  <a:pt x="1222463" y="25399"/>
                </a:lnTo>
                <a:lnTo>
                  <a:pt x="1882686" y="25399"/>
                </a:lnTo>
                <a:lnTo>
                  <a:pt x="2103967" y="88899"/>
                </a:lnTo>
                <a:lnTo>
                  <a:pt x="1456738" y="88899"/>
                </a:lnTo>
                <a:lnTo>
                  <a:pt x="1409431" y="101599"/>
                </a:lnTo>
                <a:lnTo>
                  <a:pt x="1362564" y="101599"/>
                </a:lnTo>
                <a:lnTo>
                  <a:pt x="1316161" y="114299"/>
                </a:lnTo>
                <a:lnTo>
                  <a:pt x="1270246" y="114299"/>
                </a:lnTo>
                <a:lnTo>
                  <a:pt x="1048820" y="177799"/>
                </a:lnTo>
                <a:lnTo>
                  <a:pt x="1006333" y="190499"/>
                </a:lnTo>
                <a:lnTo>
                  <a:pt x="964501" y="215899"/>
                </a:lnTo>
                <a:lnTo>
                  <a:pt x="923347" y="228599"/>
                </a:lnTo>
                <a:lnTo>
                  <a:pt x="882897" y="253999"/>
                </a:lnTo>
                <a:lnTo>
                  <a:pt x="843174" y="279399"/>
                </a:lnTo>
                <a:lnTo>
                  <a:pt x="804201" y="292099"/>
                </a:lnTo>
                <a:lnTo>
                  <a:pt x="766003" y="317499"/>
                </a:lnTo>
                <a:lnTo>
                  <a:pt x="728603" y="342899"/>
                </a:lnTo>
                <a:lnTo>
                  <a:pt x="692026" y="368299"/>
                </a:lnTo>
                <a:lnTo>
                  <a:pt x="656296" y="393699"/>
                </a:lnTo>
                <a:lnTo>
                  <a:pt x="621435" y="431799"/>
                </a:lnTo>
                <a:lnTo>
                  <a:pt x="587470" y="457199"/>
                </a:lnTo>
                <a:lnTo>
                  <a:pt x="554422" y="482599"/>
                </a:lnTo>
                <a:lnTo>
                  <a:pt x="522316" y="520699"/>
                </a:lnTo>
                <a:lnTo>
                  <a:pt x="491177" y="546099"/>
                </a:lnTo>
                <a:lnTo>
                  <a:pt x="461027" y="584199"/>
                </a:lnTo>
                <a:lnTo>
                  <a:pt x="431892" y="609599"/>
                </a:lnTo>
                <a:lnTo>
                  <a:pt x="403794" y="647699"/>
                </a:lnTo>
                <a:lnTo>
                  <a:pt x="376758" y="685799"/>
                </a:lnTo>
                <a:lnTo>
                  <a:pt x="350807" y="723899"/>
                </a:lnTo>
                <a:lnTo>
                  <a:pt x="325966" y="761999"/>
                </a:lnTo>
                <a:lnTo>
                  <a:pt x="302259" y="800099"/>
                </a:lnTo>
                <a:lnTo>
                  <a:pt x="279709" y="838199"/>
                </a:lnTo>
                <a:lnTo>
                  <a:pt x="258340" y="876299"/>
                </a:lnTo>
                <a:lnTo>
                  <a:pt x="238177" y="914399"/>
                </a:lnTo>
                <a:lnTo>
                  <a:pt x="219243" y="952499"/>
                </a:lnTo>
                <a:lnTo>
                  <a:pt x="201562" y="1003299"/>
                </a:lnTo>
                <a:lnTo>
                  <a:pt x="185157" y="1041399"/>
                </a:lnTo>
                <a:lnTo>
                  <a:pt x="170054" y="1079499"/>
                </a:lnTo>
                <a:lnTo>
                  <a:pt x="156276" y="1130299"/>
                </a:lnTo>
                <a:lnTo>
                  <a:pt x="143847" y="1168399"/>
                </a:lnTo>
                <a:lnTo>
                  <a:pt x="132790" y="1219199"/>
                </a:lnTo>
                <a:lnTo>
                  <a:pt x="123130" y="1269999"/>
                </a:lnTo>
                <a:lnTo>
                  <a:pt x="114890" y="1308099"/>
                </a:lnTo>
                <a:lnTo>
                  <a:pt x="108095" y="1358899"/>
                </a:lnTo>
                <a:lnTo>
                  <a:pt x="102768" y="1396999"/>
                </a:lnTo>
                <a:lnTo>
                  <a:pt x="98934" y="1447799"/>
                </a:lnTo>
                <a:lnTo>
                  <a:pt x="96615" y="1498599"/>
                </a:lnTo>
                <a:lnTo>
                  <a:pt x="95837" y="1549399"/>
                </a:lnTo>
                <a:lnTo>
                  <a:pt x="96615" y="1600199"/>
                </a:lnTo>
                <a:lnTo>
                  <a:pt x="98934" y="1638299"/>
                </a:lnTo>
                <a:lnTo>
                  <a:pt x="102768" y="1689099"/>
                </a:lnTo>
                <a:lnTo>
                  <a:pt x="108095" y="1739899"/>
                </a:lnTo>
                <a:lnTo>
                  <a:pt x="114890" y="1777999"/>
                </a:lnTo>
                <a:lnTo>
                  <a:pt x="123130" y="1828799"/>
                </a:lnTo>
                <a:lnTo>
                  <a:pt x="132790" y="1879599"/>
                </a:lnTo>
                <a:lnTo>
                  <a:pt x="143847" y="1917699"/>
                </a:lnTo>
                <a:lnTo>
                  <a:pt x="156276" y="1968499"/>
                </a:lnTo>
                <a:lnTo>
                  <a:pt x="170054" y="2006599"/>
                </a:lnTo>
                <a:lnTo>
                  <a:pt x="185157" y="2044699"/>
                </a:lnTo>
                <a:lnTo>
                  <a:pt x="201562" y="2095499"/>
                </a:lnTo>
                <a:lnTo>
                  <a:pt x="219243" y="2133599"/>
                </a:lnTo>
                <a:lnTo>
                  <a:pt x="238177" y="2171699"/>
                </a:lnTo>
                <a:lnTo>
                  <a:pt x="258340" y="2209799"/>
                </a:lnTo>
                <a:lnTo>
                  <a:pt x="279709" y="2260599"/>
                </a:lnTo>
                <a:lnTo>
                  <a:pt x="302259" y="2298699"/>
                </a:lnTo>
                <a:lnTo>
                  <a:pt x="325966" y="2336799"/>
                </a:lnTo>
                <a:lnTo>
                  <a:pt x="350807" y="2374899"/>
                </a:lnTo>
                <a:lnTo>
                  <a:pt x="376758" y="2412999"/>
                </a:lnTo>
                <a:lnTo>
                  <a:pt x="403794" y="2438399"/>
                </a:lnTo>
                <a:lnTo>
                  <a:pt x="431892" y="2476499"/>
                </a:lnTo>
                <a:lnTo>
                  <a:pt x="461027" y="2514599"/>
                </a:lnTo>
                <a:lnTo>
                  <a:pt x="491177" y="2539999"/>
                </a:lnTo>
                <a:lnTo>
                  <a:pt x="522316" y="2578099"/>
                </a:lnTo>
                <a:lnTo>
                  <a:pt x="554422" y="2603499"/>
                </a:lnTo>
                <a:lnTo>
                  <a:pt x="587470" y="2641599"/>
                </a:lnTo>
                <a:lnTo>
                  <a:pt x="621435" y="2666999"/>
                </a:lnTo>
                <a:lnTo>
                  <a:pt x="656296" y="2692399"/>
                </a:lnTo>
                <a:lnTo>
                  <a:pt x="692026" y="2717799"/>
                </a:lnTo>
                <a:lnTo>
                  <a:pt x="728603" y="2743199"/>
                </a:lnTo>
                <a:lnTo>
                  <a:pt x="766003" y="2768599"/>
                </a:lnTo>
                <a:lnTo>
                  <a:pt x="804201" y="2793999"/>
                </a:lnTo>
                <a:lnTo>
                  <a:pt x="843174" y="2819399"/>
                </a:lnTo>
                <a:lnTo>
                  <a:pt x="882897" y="2844799"/>
                </a:lnTo>
                <a:lnTo>
                  <a:pt x="923347" y="2857499"/>
                </a:lnTo>
                <a:lnTo>
                  <a:pt x="964501" y="2882899"/>
                </a:lnTo>
                <a:lnTo>
                  <a:pt x="1048820" y="2908299"/>
                </a:lnTo>
                <a:lnTo>
                  <a:pt x="1091939" y="2933699"/>
                </a:lnTo>
                <a:lnTo>
                  <a:pt x="1224842" y="2971799"/>
                </a:lnTo>
                <a:lnTo>
                  <a:pt x="1270246" y="2971799"/>
                </a:lnTo>
                <a:lnTo>
                  <a:pt x="1316161" y="2984499"/>
                </a:lnTo>
                <a:lnTo>
                  <a:pt x="1362564" y="2984499"/>
                </a:lnTo>
                <a:lnTo>
                  <a:pt x="1409431" y="2997199"/>
                </a:lnTo>
                <a:lnTo>
                  <a:pt x="2102019" y="2997199"/>
                </a:lnTo>
                <a:lnTo>
                  <a:pt x="1835570" y="3073399"/>
                </a:lnTo>
                <a:lnTo>
                  <a:pt x="1789425" y="3086099"/>
                </a:lnTo>
                <a:close/>
              </a:path>
              <a:path w="3105150" h="3098800">
                <a:moveTo>
                  <a:pt x="2102019" y="2997199"/>
                </a:moveTo>
                <a:lnTo>
                  <a:pt x="1695718" y="2997199"/>
                </a:lnTo>
                <a:lnTo>
                  <a:pt x="1742584" y="2984499"/>
                </a:lnTo>
                <a:lnTo>
                  <a:pt x="1788987" y="2984499"/>
                </a:lnTo>
                <a:lnTo>
                  <a:pt x="1834903" y="2971799"/>
                </a:lnTo>
                <a:lnTo>
                  <a:pt x="1880307" y="2971799"/>
                </a:lnTo>
                <a:lnTo>
                  <a:pt x="2013210" y="2933699"/>
                </a:lnTo>
                <a:lnTo>
                  <a:pt x="2056328" y="2908299"/>
                </a:lnTo>
                <a:lnTo>
                  <a:pt x="2140648" y="2882899"/>
                </a:lnTo>
                <a:lnTo>
                  <a:pt x="2181801" y="2857499"/>
                </a:lnTo>
                <a:lnTo>
                  <a:pt x="2222252" y="2844799"/>
                </a:lnTo>
                <a:lnTo>
                  <a:pt x="2261975" y="2819399"/>
                </a:lnTo>
                <a:lnTo>
                  <a:pt x="2300948" y="2793999"/>
                </a:lnTo>
                <a:lnTo>
                  <a:pt x="2339146" y="2768599"/>
                </a:lnTo>
                <a:lnTo>
                  <a:pt x="2376545" y="2743199"/>
                </a:lnTo>
                <a:lnTo>
                  <a:pt x="2413122" y="2717799"/>
                </a:lnTo>
                <a:lnTo>
                  <a:pt x="2448853" y="2692399"/>
                </a:lnTo>
                <a:lnTo>
                  <a:pt x="2483713" y="2666999"/>
                </a:lnTo>
                <a:lnTo>
                  <a:pt x="2517679" y="2641599"/>
                </a:lnTo>
                <a:lnTo>
                  <a:pt x="2550727" y="2603499"/>
                </a:lnTo>
                <a:lnTo>
                  <a:pt x="2582832" y="2578099"/>
                </a:lnTo>
                <a:lnTo>
                  <a:pt x="2613972" y="2539999"/>
                </a:lnTo>
                <a:lnTo>
                  <a:pt x="2644121" y="2514599"/>
                </a:lnTo>
                <a:lnTo>
                  <a:pt x="2673257" y="2476499"/>
                </a:lnTo>
                <a:lnTo>
                  <a:pt x="2701355" y="2438399"/>
                </a:lnTo>
                <a:lnTo>
                  <a:pt x="2728391" y="2412999"/>
                </a:lnTo>
                <a:lnTo>
                  <a:pt x="2754341" y="2374899"/>
                </a:lnTo>
                <a:lnTo>
                  <a:pt x="2779182" y="2336799"/>
                </a:lnTo>
                <a:lnTo>
                  <a:pt x="2802890" y="2298699"/>
                </a:lnTo>
                <a:lnTo>
                  <a:pt x="2825440" y="2260599"/>
                </a:lnTo>
                <a:lnTo>
                  <a:pt x="2846808" y="2209799"/>
                </a:lnTo>
                <a:lnTo>
                  <a:pt x="2866972" y="2171699"/>
                </a:lnTo>
                <a:lnTo>
                  <a:pt x="2885906" y="2133599"/>
                </a:lnTo>
                <a:lnTo>
                  <a:pt x="2903587" y="2095499"/>
                </a:lnTo>
                <a:lnTo>
                  <a:pt x="2919991" y="2044699"/>
                </a:lnTo>
                <a:lnTo>
                  <a:pt x="2935094" y="2006599"/>
                </a:lnTo>
                <a:lnTo>
                  <a:pt x="2948873" y="1968499"/>
                </a:lnTo>
                <a:lnTo>
                  <a:pt x="2961302" y="1917699"/>
                </a:lnTo>
                <a:lnTo>
                  <a:pt x="2972359" y="1879599"/>
                </a:lnTo>
                <a:lnTo>
                  <a:pt x="2982019" y="1828799"/>
                </a:lnTo>
                <a:lnTo>
                  <a:pt x="2990259" y="1777999"/>
                </a:lnTo>
                <a:lnTo>
                  <a:pt x="2997054" y="1739899"/>
                </a:lnTo>
                <a:lnTo>
                  <a:pt x="3002381" y="1689099"/>
                </a:lnTo>
                <a:lnTo>
                  <a:pt x="3006215" y="1638299"/>
                </a:lnTo>
                <a:lnTo>
                  <a:pt x="3008533" y="1600199"/>
                </a:lnTo>
                <a:lnTo>
                  <a:pt x="3009311" y="1549399"/>
                </a:lnTo>
                <a:lnTo>
                  <a:pt x="3008528" y="1498599"/>
                </a:lnTo>
                <a:lnTo>
                  <a:pt x="3006193" y="1447799"/>
                </a:lnTo>
                <a:lnTo>
                  <a:pt x="3002332" y="1396999"/>
                </a:lnTo>
                <a:lnTo>
                  <a:pt x="2996969" y="1358899"/>
                </a:lnTo>
                <a:lnTo>
                  <a:pt x="2990129" y="1308099"/>
                </a:lnTo>
                <a:lnTo>
                  <a:pt x="2981837" y="1269999"/>
                </a:lnTo>
                <a:lnTo>
                  <a:pt x="2972116" y="1219199"/>
                </a:lnTo>
                <a:lnTo>
                  <a:pt x="2960993" y="1168399"/>
                </a:lnTo>
                <a:lnTo>
                  <a:pt x="2948491" y="1130299"/>
                </a:lnTo>
                <a:lnTo>
                  <a:pt x="2934634" y="1079499"/>
                </a:lnTo>
                <a:lnTo>
                  <a:pt x="2919448" y="1041399"/>
                </a:lnTo>
                <a:lnTo>
                  <a:pt x="2902958" y="1003299"/>
                </a:lnTo>
                <a:lnTo>
                  <a:pt x="2885187" y="952499"/>
                </a:lnTo>
                <a:lnTo>
                  <a:pt x="2866160" y="914399"/>
                </a:lnTo>
                <a:lnTo>
                  <a:pt x="2845903" y="876299"/>
                </a:lnTo>
                <a:lnTo>
                  <a:pt x="2824439" y="838199"/>
                </a:lnTo>
                <a:lnTo>
                  <a:pt x="2801793" y="800099"/>
                </a:lnTo>
                <a:lnTo>
                  <a:pt x="2777990" y="761999"/>
                </a:lnTo>
                <a:lnTo>
                  <a:pt x="2753054" y="723899"/>
                </a:lnTo>
                <a:lnTo>
                  <a:pt x="2727011" y="685799"/>
                </a:lnTo>
                <a:lnTo>
                  <a:pt x="2699884" y="647699"/>
                </a:lnTo>
                <a:lnTo>
                  <a:pt x="2671698" y="609599"/>
                </a:lnTo>
                <a:lnTo>
                  <a:pt x="2642479" y="584199"/>
                </a:lnTo>
                <a:lnTo>
                  <a:pt x="2612249" y="546099"/>
                </a:lnTo>
                <a:lnTo>
                  <a:pt x="2581035" y="520699"/>
                </a:lnTo>
                <a:lnTo>
                  <a:pt x="2548861" y="482599"/>
                </a:lnTo>
                <a:lnTo>
                  <a:pt x="2515751" y="457199"/>
                </a:lnTo>
                <a:lnTo>
                  <a:pt x="2481729" y="431799"/>
                </a:lnTo>
                <a:lnTo>
                  <a:pt x="2446822" y="393699"/>
                </a:lnTo>
                <a:lnTo>
                  <a:pt x="2411052" y="368299"/>
                </a:lnTo>
                <a:lnTo>
                  <a:pt x="2374445" y="342899"/>
                </a:lnTo>
                <a:lnTo>
                  <a:pt x="2337026" y="317499"/>
                </a:lnTo>
                <a:lnTo>
                  <a:pt x="2298819" y="292099"/>
                </a:lnTo>
                <a:lnTo>
                  <a:pt x="2259848" y="279399"/>
                </a:lnTo>
                <a:lnTo>
                  <a:pt x="2220138" y="253999"/>
                </a:lnTo>
                <a:lnTo>
                  <a:pt x="2179714" y="228599"/>
                </a:lnTo>
                <a:lnTo>
                  <a:pt x="2138601" y="215899"/>
                </a:lnTo>
                <a:lnTo>
                  <a:pt x="2096823" y="190499"/>
                </a:lnTo>
                <a:lnTo>
                  <a:pt x="2054404" y="177799"/>
                </a:lnTo>
                <a:lnTo>
                  <a:pt x="1833567" y="114299"/>
                </a:lnTo>
                <a:lnTo>
                  <a:pt x="1787823" y="114299"/>
                </a:lnTo>
                <a:lnTo>
                  <a:pt x="1741611" y="101599"/>
                </a:lnTo>
                <a:lnTo>
                  <a:pt x="1694955" y="101599"/>
                </a:lnTo>
                <a:lnTo>
                  <a:pt x="1647881" y="88899"/>
                </a:lnTo>
                <a:lnTo>
                  <a:pt x="2103967" y="88899"/>
                </a:lnTo>
                <a:lnTo>
                  <a:pt x="2146493" y="114299"/>
                </a:lnTo>
                <a:lnTo>
                  <a:pt x="2188392" y="126999"/>
                </a:lnTo>
                <a:lnTo>
                  <a:pt x="2229644" y="152399"/>
                </a:lnTo>
                <a:lnTo>
                  <a:pt x="2270226" y="165099"/>
                </a:lnTo>
                <a:lnTo>
                  <a:pt x="2310116" y="190499"/>
                </a:lnTo>
                <a:lnTo>
                  <a:pt x="2349295" y="215899"/>
                </a:lnTo>
                <a:lnTo>
                  <a:pt x="2387739" y="241299"/>
                </a:lnTo>
                <a:lnTo>
                  <a:pt x="2425429" y="266699"/>
                </a:lnTo>
                <a:lnTo>
                  <a:pt x="2462341" y="292099"/>
                </a:lnTo>
                <a:lnTo>
                  <a:pt x="2498455" y="317499"/>
                </a:lnTo>
                <a:lnTo>
                  <a:pt x="2533750" y="342899"/>
                </a:lnTo>
                <a:lnTo>
                  <a:pt x="2568204" y="368299"/>
                </a:lnTo>
                <a:lnTo>
                  <a:pt x="2601795" y="406399"/>
                </a:lnTo>
                <a:lnTo>
                  <a:pt x="2634502" y="431799"/>
                </a:lnTo>
                <a:lnTo>
                  <a:pt x="2666304" y="469899"/>
                </a:lnTo>
                <a:lnTo>
                  <a:pt x="2697179" y="495299"/>
                </a:lnTo>
                <a:lnTo>
                  <a:pt x="2727106" y="533399"/>
                </a:lnTo>
                <a:lnTo>
                  <a:pt x="2756064" y="558799"/>
                </a:lnTo>
                <a:lnTo>
                  <a:pt x="2784030" y="596899"/>
                </a:lnTo>
                <a:lnTo>
                  <a:pt x="2810983" y="634999"/>
                </a:lnTo>
                <a:lnTo>
                  <a:pt x="2836903" y="673099"/>
                </a:lnTo>
                <a:lnTo>
                  <a:pt x="2861767" y="711199"/>
                </a:lnTo>
                <a:lnTo>
                  <a:pt x="2885555" y="749299"/>
                </a:lnTo>
                <a:lnTo>
                  <a:pt x="2908244" y="787399"/>
                </a:lnTo>
                <a:lnTo>
                  <a:pt x="2929813" y="825499"/>
                </a:lnTo>
                <a:lnTo>
                  <a:pt x="2950241" y="863599"/>
                </a:lnTo>
                <a:lnTo>
                  <a:pt x="2969507" y="914399"/>
                </a:lnTo>
                <a:lnTo>
                  <a:pt x="2987589" y="952499"/>
                </a:lnTo>
                <a:lnTo>
                  <a:pt x="3004465" y="990599"/>
                </a:lnTo>
                <a:lnTo>
                  <a:pt x="3020114" y="1041399"/>
                </a:lnTo>
                <a:lnTo>
                  <a:pt x="3034515" y="1079499"/>
                </a:lnTo>
                <a:lnTo>
                  <a:pt x="3047646" y="1130299"/>
                </a:lnTo>
                <a:lnTo>
                  <a:pt x="3059486" y="1168399"/>
                </a:lnTo>
                <a:lnTo>
                  <a:pt x="3070013" y="1219199"/>
                </a:lnTo>
                <a:lnTo>
                  <a:pt x="3079206" y="1257299"/>
                </a:lnTo>
                <a:lnTo>
                  <a:pt x="3087044" y="1308099"/>
                </a:lnTo>
                <a:lnTo>
                  <a:pt x="3093505" y="1358899"/>
                </a:lnTo>
                <a:lnTo>
                  <a:pt x="3098567" y="1396999"/>
                </a:lnTo>
                <a:lnTo>
                  <a:pt x="3102209" y="1447799"/>
                </a:lnTo>
                <a:lnTo>
                  <a:pt x="3104411" y="1498599"/>
                </a:lnTo>
                <a:lnTo>
                  <a:pt x="3105149" y="1549399"/>
                </a:lnTo>
                <a:lnTo>
                  <a:pt x="3104406" y="1600199"/>
                </a:lnTo>
                <a:lnTo>
                  <a:pt x="3102190" y="1638299"/>
                </a:lnTo>
                <a:lnTo>
                  <a:pt x="3098524" y="1689099"/>
                </a:lnTo>
                <a:lnTo>
                  <a:pt x="3093429" y="1739899"/>
                </a:lnTo>
                <a:lnTo>
                  <a:pt x="3086928" y="1777999"/>
                </a:lnTo>
                <a:lnTo>
                  <a:pt x="3079043" y="1828799"/>
                </a:lnTo>
                <a:lnTo>
                  <a:pt x="3069796" y="1879599"/>
                </a:lnTo>
                <a:lnTo>
                  <a:pt x="3059208" y="1917699"/>
                </a:lnTo>
                <a:lnTo>
                  <a:pt x="3047302" y="1968499"/>
                </a:lnTo>
                <a:lnTo>
                  <a:pt x="3034100" y="2006599"/>
                </a:lnTo>
                <a:lnTo>
                  <a:pt x="3019623" y="2057399"/>
                </a:lnTo>
                <a:lnTo>
                  <a:pt x="3003895" y="2095499"/>
                </a:lnTo>
                <a:lnTo>
                  <a:pt x="2986936" y="2146299"/>
                </a:lnTo>
                <a:lnTo>
                  <a:pt x="2968769" y="2184399"/>
                </a:lnTo>
                <a:lnTo>
                  <a:pt x="2949416" y="2222499"/>
                </a:lnTo>
                <a:lnTo>
                  <a:pt x="2928899" y="2260599"/>
                </a:lnTo>
                <a:lnTo>
                  <a:pt x="2907239" y="2298699"/>
                </a:lnTo>
                <a:lnTo>
                  <a:pt x="2884460" y="2336799"/>
                </a:lnTo>
                <a:lnTo>
                  <a:pt x="2860582" y="2387599"/>
                </a:lnTo>
                <a:lnTo>
                  <a:pt x="2835628" y="2412999"/>
                </a:lnTo>
                <a:lnTo>
                  <a:pt x="2809621" y="2451099"/>
                </a:lnTo>
                <a:lnTo>
                  <a:pt x="2782581" y="2489199"/>
                </a:lnTo>
                <a:lnTo>
                  <a:pt x="2754531" y="2527299"/>
                </a:lnTo>
                <a:lnTo>
                  <a:pt x="2725493" y="2565399"/>
                </a:lnTo>
                <a:lnTo>
                  <a:pt x="2695490" y="2590799"/>
                </a:lnTo>
                <a:lnTo>
                  <a:pt x="2664542" y="2628899"/>
                </a:lnTo>
                <a:lnTo>
                  <a:pt x="2632672" y="2654299"/>
                </a:lnTo>
                <a:lnTo>
                  <a:pt x="2599902" y="2692399"/>
                </a:lnTo>
                <a:lnTo>
                  <a:pt x="2566255" y="2717799"/>
                </a:lnTo>
                <a:lnTo>
                  <a:pt x="2531751" y="2755899"/>
                </a:lnTo>
                <a:lnTo>
                  <a:pt x="2496414" y="2781299"/>
                </a:lnTo>
                <a:lnTo>
                  <a:pt x="2460265" y="2806699"/>
                </a:lnTo>
                <a:lnTo>
                  <a:pt x="2423325" y="2832099"/>
                </a:lnTo>
                <a:lnTo>
                  <a:pt x="2385618" y="2857499"/>
                </a:lnTo>
                <a:lnTo>
                  <a:pt x="2347166" y="2882899"/>
                </a:lnTo>
                <a:lnTo>
                  <a:pt x="2307989" y="2895599"/>
                </a:lnTo>
                <a:lnTo>
                  <a:pt x="2268110" y="2920999"/>
                </a:lnTo>
                <a:lnTo>
                  <a:pt x="2227552" y="2946399"/>
                </a:lnTo>
                <a:lnTo>
                  <a:pt x="2186336" y="2959099"/>
                </a:lnTo>
                <a:lnTo>
                  <a:pt x="2144484" y="2984499"/>
                </a:lnTo>
                <a:lnTo>
                  <a:pt x="2102019" y="2997199"/>
                </a:lnTo>
                <a:close/>
              </a:path>
              <a:path w="3105150" h="3098800">
                <a:moveTo>
                  <a:pt x="1648451" y="3098799"/>
                </a:moveTo>
                <a:lnTo>
                  <a:pt x="1456195" y="3098799"/>
                </a:lnTo>
                <a:lnTo>
                  <a:pt x="1408581" y="3086099"/>
                </a:lnTo>
                <a:lnTo>
                  <a:pt x="1695843" y="3086099"/>
                </a:lnTo>
                <a:lnTo>
                  <a:pt x="1648451" y="3098799"/>
                </a:lnTo>
                <a:close/>
              </a:path>
            </a:pathLst>
          </a:custGeom>
          <a:solidFill>
            <a:srgbClr val="01A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8506" y="1812345"/>
            <a:ext cx="8572500" cy="4886325"/>
          </a:xfrm>
          <a:custGeom>
            <a:avLst/>
            <a:gdLst/>
            <a:ahLst/>
            <a:cxnLst/>
            <a:rect l="l" t="t" r="r" b="b"/>
            <a:pathLst>
              <a:path w="8572500" h="4886325">
                <a:moveTo>
                  <a:pt x="8413592" y="4886324"/>
                </a:moveTo>
                <a:lnTo>
                  <a:pt x="158887" y="4886324"/>
                </a:lnTo>
                <a:lnTo>
                  <a:pt x="108743" y="4878198"/>
                </a:lnTo>
                <a:lnTo>
                  <a:pt x="65137" y="4855585"/>
                </a:lnTo>
                <a:lnTo>
                  <a:pt x="30713" y="4821133"/>
                </a:lnTo>
                <a:lnTo>
                  <a:pt x="8119" y="4777492"/>
                </a:lnTo>
                <a:lnTo>
                  <a:pt x="0" y="4727307"/>
                </a:lnTo>
                <a:lnTo>
                  <a:pt x="0" y="159016"/>
                </a:lnTo>
                <a:lnTo>
                  <a:pt x="8119" y="108832"/>
                </a:lnTo>
                <a:lnTo>
                  <a:pt x="30713" y="65190"/>
                </a:lnTo>
                <a:lnTo>
                  <a:pt x="65137" y="30738"/>
                </a:lnTo>
                <a:lnTo>
                  <a:pt x="108743" y="8126"/>
                </a:lnTo>
                <a:lnTo>
                  <a:pt x="158887" y="0"/>
                </a:lnTo>
                <a:lnTo>
                  <a:pt x="8413592" y="0"/>
                </a:lnTo>
                <a:lnTo>
                  <a:pt x="8463735" y="8126"/>
                </a:lnTo>
                <a:lnTo>
                  <a:pt x="8507341" y="30738"/>
                </a:lnTo>
                <a:lnTo>
                  <a:pt x="8541765" y="65190"/>
                </a:lnTo>
                <a:lnTo>
                  <a:pt x="8547497" y="76262"/>
                </a:lnTo>
                <a:lnTo>
                  <a:pt x="158887" y="76262"/>
                </a:lnTo>
                <a:lnTo>
                  <a:pt x="126815" y="82804"/>
                </a:lnTo>
                <a:lnTo>
                  <a:pt x="100520" y="100602"/>
                </a:lnTo>
                <a:lnTo>
                  <a:pt x="82736" y="126919"/>
                </a:lnTo>
                <a:lnTo>
                  <a:pt x="76200" y="159016"/>
                </a:lnTo>
                <a:lnTo>
                  <a:pt x="76200" y="4727307"/>
                </a:lnTo>
                <a:lnTo>
                  <a:pt x="82736" y="4759405"/>
                </a:lnTo>
                <a:lnTo>
                  <a:pt x="100520" y="4785722"/>
                </a:lnTo>
                <a:lnTo>
                  <a:pt x="126815" y="4803520"/>
                </a:lnTo>
                <a:lnTo>
                  <a:pt x="158887" y="4810061"/>
                </a:lnTo>
                <a:lnTo>
                  <a:pt x="8547497" y="4810061"/>
                </a:lnTo>
                <a:lnTo>
                  <a:pt x="8541765" y="4821133"/>
                </a:lnTo>
                <a:lnTo>
                  <a:pt x="8507341" y="4855585"/>
                </a:lnTo>
                <a:lnTo>
                  <a:pt x="8463735" y="4878198"/>
                </a:lnTo>
                <a:lnTo>
                  <a:pt x="8413592" y="4886324"/>
                </a:lnTo>
                <a:close/>
              </a:path>
              <a:path w="8572500" h="4886325">
                <a:moveTo>
                  <a:pt x="8547497" y="4810061"/>
                </a:moveTo>
                <a:lnTo>
                  <a:pt x="8413592" y="4810061"/>
                </a:lnTo>
                <a:lnTo>
                  <a:pt x="8445663" y="4803520"/>
                </a:lnTo>
                <a:lnTo>
                  <a:pt x="8471958" y="4785722"/>
                </a:lnTo>
                <a:lnTo>
                  <a:pt x="8489742" y="4759405"/>
                </a:lnTo>
                <a:lnTo>
                  <a:pt x="8496277" y="4727307"/>
                </a:lnTo>
                <a:lnTo>
                  <a:pt x="8496277" y="159016"/>
                </a:lnTo>
                <a:lnTo>
                  <a:pt x="8489742" y="126919"/>
                </a:lnTo>
                <a:lnTo>
                  <a:pt x="8471958" y="100602"/>
                </a:lnTo>
                <a:lnTo>
                  <a:pt x="8445663" y="82804"/>
                </a:lnTo>
                <a:lnTo>
                  <a:pt x="8413592" y="76262"/>
                </a:lnTo>
                <a:lnTo>
                  <a:pt x="8547497" y="76262"/>
                </a:lnTo>
                <a:lnTo>
                  <a:pt x="8564359" y="108832"/>
                </a:lnTo>
                <a:lnTo>
                  <a:pt x="8572479" y="159016"/>
                </a:lnTo>
                <a:lnTo>
                  <a:pt x="8572479" y="4727307"/>
                </a:lnTo>
                <a:lnTo>
                  <a:pt x="8564359" y="4777492"/>
                </a:lnTo>
                <a:lnTo>
                  <a:pt x="8547497" y="4810061"/>
                </a:lnTo>
                <a:close/>
              </a:path>
            </a:pathLst>
          </a:custGeom>
          <a:solidFill>
            <a:srgbClr val="01A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13436" y="368327"/>
            <a:ext cx="14247494" cy="79375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50" spc="210">
                <a:solidFill>
                  <a:srgbClr val="FAFAFA"/>
                </a:solidFill>
                <a:latin typeface="Arial"/>
                <a:cs typeface="Arial"/>
              </a:rPr>
              <a:t>¿Cómo</a:t>
            </a:r>
            <a:r>
              <a:rPr dirty="0" sz="5050" spc="-130">
                <a:solidFill>
                  <a:srgbClr val="FAFAFA"/>
                </a:solidFill>
                <a:latin typeface="Arial"/>
                <a:cs typeface="Arial"/>
              </a:rPr>
              <a:t> </a:t>
            </a:r>
            <a:r>
              <a:rPr dirty="0" sz="5050" spc="100">
                <a:solidFill>
                  <a:srgbClr val="FAFAFA"/>
                </a:solidFill>
                <a:latin typeface="Arial"/>
                <a:cs typeface="Arial"/>
              </a:rPr>
              <a:t>funcionan</a:t>
            </a:r>
            <a:r>
              <a:rPr dirty="0" sz="5050" spc="-130">
                <a:solidFill>
                  <a:srgbClr val="FAFAFA"/>
                </a:solidFill>
                <a:latin typeface="Arial"/>
                <a:cs typeface="Arial"/>
              </a:rPr>
              <a:t> </a:t>
            </a:r>
            <a:r>
              <a:rPr dirty="0" sz="5050" spc="-35">
                <a:solidFill>
                  <a:srgbClr val="FAFAFA"/>
                </a:solidFill>
                <a:latin typeface="Arial"/>
                <a:cs typeface="Arial"/>
              </a:rPr>
              <a:t>los</a:t>
            </a:r>
            <a:r>
              <a:rPr dirty="0" sz="5050" spc="-130">
                <a:solidFill>
                  <a:srgbClr val="FAFAFA"/>
                </a:solidFill>
                <a:latin typeface="Arial"/>
                <a:cs typeface="Arial"/>
              </a:rPr>
              <a:t> </a:t>
            </a:r>
            <a:r>
              <a:rPr dirty="0" sz="5050" spc="105">
                <a:solidFill>
                  <a:srgbClr val="FAFAFA"/>
                </a:solidFill>
                <a:latin typeface="Arial"/>
                <a:cs typeface="Arial"/>
              </a:rPr>
              <a:t>algoritmos</a:t>
            </a:r>
            <a:r>
              <a:rPr dirty="0" sz="5050" spc="-130">
                <a:solidFill>
                  <a:srgbClr val="FAFAFA"/>
                </a:solidFill>
                <a:latin typeface="Arial"/>
                <a:cs typeface="Arial"/>
              </a:rPr>
              <a:t> </a:t>
            </a:r>
            <a:r>
              <a:rPr dirty="0" sz="5050" spc="195">
                <a:solidFill>
                  <a:srgbClr val="FAFAFA"/>
                </a:solidFill>
                <a:latin typeface="Arial"/>
                <a:cs typeface="Arial"/>
              </a:rPr>
              <a:t>de</a:t>
            </a:r>
            <a:r>
              <a:rPr dirty="0" sz="5050" spc="-130">
                <a:solidFill>
                  <a:srgbClr val="FAFAFA"/>
                </a:solidFill>
                <a:latin typeface="Arial"/>
                <a:cs typeface="Arial"/>
              </a:rPr>
              <a:t> </a:t>
            </a:r>
            <a:r>
              <a:rPr dirty="0" sz="5050" spc="175">
                <a:solidFill>
                  <a:srgbClr val="FAFAFA"/>
                </a:solidFill>
                <a:latin typeface="Arial"/>
                <a:cs typeface="Arial"/>
              </a:rPr>
              <a:t>Spotify?</a:t>
            </a:r>
            <a:endParaRPr sz="5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1973" y="7431826"/>
            <a:ext cx="1993264" cy="145923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1435" indent="414020">
              <a:lnSpc>
                <a:spcPct val="101899"/>
              </a:lnSpc>
              <a:spcBef>
                <a:spcPts val="45"/>
              </a:spcBef>
            </a:pPr>
            <a:r>
              <a:rPr dirty="0" sz="2500" spc="-85" b="1">
                <a:solidFill>
                  <a:srgbClr val="01A54A"/>
                </a:solidFill>
                <a:latin typeface="Tahoma"/>
                <a:cs typeface="Tahoma"/>
              </a:rPr>
              <a:t>Filtrado </a:t>
            </a:r>
            <a:r>
              <a:rPr dirty="0" sz="2500" spc="-8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500" spc="95" b="1">
                <a:solidFill>
                  <a:srgbClr val="01A54A"/>
                </a:solidFill>
                <a:latin typeface="Tahoma"/>
                <a:cs typeface="Tahoma"/>
              </a:rPr>
              <a:t>C</a:t>
            </a:r>
            <a:r>
              <a:rPr dirty="0" sz="2500" spc="-60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2500" spc="-85" b="1">
                <a:solidFill>
                  <a:srgbClr val="01A54A"/>
                </a:solidFill>
                <a:latin typeface="Tahoma"/>
                <a:cs typeface="Tahoma"/>
              </a:rPr>
              <a:t>l</a:t>
            </a:r>
            <a:r>
              <a:rPr dirty="0" sz="2500" spc="-125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500" spc="-5" b="1">
                <a:solidFill>
                  <a:srgbClr val="01A54A"/>
                </a:solidFill>
                <a:latin typeface="Tahoma"/>
                <a:cs typeface="Tahoma"/>
              </a:rPr>
              <a:t>b</a:t>
            </a:r>
            <a:r>
              <a:rPr dirty="0" sz="2500" spc="-60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2500" spc="-160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2500" spc="-125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500" spc="-165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2500" spc="-114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500" spc="-60" b="1">
                <a:solidFill>
                  <a:srgbClr val="01A54A"/>
                </a:solidFill>
                <a:latin typeface="Tahoma"/>
                <a:cs typeface="Tahoma"/>
              </a:rPr>
              <a:t>v</a:t>
            </a:r>
            <a:r>
              <a:rPr dirty="0" sz="2500" spc="-30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endParaRPr sz="2500">
              <a:latin typeface="Tahoma"/>
              <a:cs typeface="Tahoma"/>
            </a:endParaRPr>
          </a:p>
          <a:p>
            <a:pPr marL="24130" marR="5080" indent="323850">
              <a:lnSpc>
                <a:spcPts val="2100"/>
              </a:lnSpc>
              <a:spcBef>
                <a:spcPts val="1050"/>
              </a:spcBef>
            </a:pPr>
            <a:r>
              <a:rPr dirty="0" sz="1950" spc="-3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1950" spc="-55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1950" spc="-90" b="1">
                <a:solidFill>
                  <a:srgbClr val="01A54A"/>
                </a:solidFill>
                <a:latin typeface="Tahoma"/>
                <a:cs typeface="Tahoma"/>
              </a:rPr>
              <a:t>á</a:t>
            </a:r>
            <a:r>
              <a:rPr dirty="0" sz="1950" spc="-65" b="1">
                <a:solidFill>
                  <a:srgbClr val="01A54A"/>
                </a:solidFill>
                <a:latin typeface="Tahoma"/>
                <a:cs typeface="Tahoma"/>
              </a:rPr>
              <a:t>l</a:t>
            </a:r>
            <a:r>
              <a:rPr dirty="0" sz="1950" spc="-9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1950" spc="-50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1950" spc="-9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1950" spc="-30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1950" spc="-235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1950" spc="15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1950" spc="-4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1950" spc="-45" b="1">
                <a:solidFill>
                  <a:srgbClr val="01A54A"/>
                </a:solidFill>
                <a:latin typeface="Tahoma"/>
                <a:cs typeface="Tahoma"/>
              </a:rPr>
              <a:t>l  </a:t>
            </a:r>
            <a:r>
              <a:rPr dirty="0" sz="1950" spc="50" b="1">
                <a:solidFill>
                  <a:srgbClr val="01A54A"/>
                </a:solidFill>
                <a:latin typeface="Tahoma"/>
                <a:cs typeface="Tahoma"/>
              </a:rPr>
              <a:t>c</a:t>
            </a:r>
            <a:r>
              <a:rPr dirty="0" sz="1950" spc="-40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1950" spc="-85" b="1">
                <a:solidFill>
                  <a:srgbClr val="01A54A"/>
                </a:solidFill>
                <a:latin typeface="Tahoma"/>
                <a:cs typeface="Tahoma"/>
              </a:rPr>
              <a:t>m</a:t>
            </a:r>
            <a:r>
              <a:rPr dirty="0" sz="1950" spc="10" b="1">
                <a:solidFill>
                  <a:srgbClr val="01A54A"/>
                </a:solidFill>
                <a:latin typeface="Tahoma"/>
                <a:cs typeface="Tahoma"/>
              </a:rPr>
              <a:t>p</a:t>
            </a:r>
            <a:r>
              <a:rPr dirty="0" sz="1950" spc="-40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1950" spc="-125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1950" spc="-125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1950" spc="-9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1950" spc="-85" b="1">
                <a:solidFill>
                  <a:srgbClr val="01A54A"/>
                </a:solidFill>
                <a:latin typeface="Tahoma"/>
                <a:cs typeface="Tahoma"/>
              </a:rPr>
              <a:t>m</a:t>
            </a:r>
            <a:r>
              <a:rPr dirty="0" sz="1950" spc="-9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1950" spc="-4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1950" spc="-55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1950" spc="-125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1950" spc="-20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endParaRPr sz="195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3989" y="1980295"/>
            <a:ext cx="7934324" cy="46196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47635" y="464998"/>
            <a:ext cx="4924424" cy="3629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99638" y="2253611"/>
            <a:ext cx="1635125" cy="4673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900" spc="150" b="1">
                <a:solidFill>
                  <a:srgbClr val="01A54A"/>
                </a:solidFill>
                <a:latin typeface="Tahoma"/>
                <a:cs typeface="Tahoma"/>
              </a:rPr>
              <a:t>Canción</a:t>
            </a:r>
            <a:endParaRPr sz="29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058" y="3434298"/>
            <a:ext cx="3129941" cy="155831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989219" y="2723454"/>
            <a:ext cx="2338705" cy="464820"/>
            <a:chOff x="1989219" y="2723454"/>
            <a:chExt cx="2338705" cy="464820"/>
          </a:xfrm>
        </p:grpSpPr>
        <p:sp>
          <p:nvSpPr>
            <p:cNvPr id="6" name="object 6"/>
            <p:cNvSpPr/>
            <p:nvPr/>
          </p:nvSpPr>
          <p:spPr>
            <a:xfrm>
              <a:off x="2038822" y="2755781"/>
              <a:ext cx="2256790" cy="320040"/>
            </a:xfrm>
            <a:custGeom>
              <a:avLst/>
              <a:gdLst/>
              <a:ahLst/>
              <a:cxnLst/>
              <a:rect l="l" t="t" r="r" b="b"/>
              <a:pathLst>
                <a:path w="2256790" h="320039">
                  <a:moveTo>
                    <a:pt x="2256321" y="0"/>
                  </a:moveTo>
                  <a:lnTo>
                    <a:pt x="0" y="319479"/>
                  </a:lnTo>
                </a:path>
              </a:pathLst>
            </a:custGeom>
            <a:ln w="64696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22288" y="2962854"/>
              <a:ext cx="146050" cy="192405"/>
            </a:xfrm>
            <a:custGeom>
              <a:avLst/>
              <a:gdLst/>
              <a:ahLst/>
              <a:cxnLst/>
              <a:rect l="l" t="t" r="r" b="b"/>
              <a:pathLst>
                <a:path w="146050" h="192405">
                  <a:moveTo>
                    <a:pt x="145871" y="192048"/>
                  </a:moveTo>
                  <a:lnTo>
                    <a:pt x="0" y="114753"/>
                  </a:lnTo>
                  <a:lnTo>
                    <a:pt x="118678" y="0"/>
                  </a:lnTo>
                </a:path>
              </a:pathLst>
            </a:custGeom>
            <a:ln w="66013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600919" y="5327267"/>
            <a:ext cx="212090" cy="368300"/>
            <a:chOff x="1600919" y="5327267"/>
            <a:chExt cx="212090" cy="368300"/>
          </a:xfrm>
        </p:grpSpPr>
        <p:sp>
          <p:nvSpPr>
            <p:cNvPr id="9" name="object 9"/>
            <p:cNvSpPr/>
            <p:nvPr/>
          </p:nvSpPr>
          <p:spPr>
            <a:xfrm>
              <a:off x="1704330" y="5353244"/>
              <a:ext cx="7620" cy="299720"/>
            </a:xfrm>
            <a:custGeom>
              <a:avLst/>
              <a:gdLst/>
              <a:ahLst/>
              <a:cxnLst/>
              <a:rect l="l" t="t" r="r" b="b"/>
              <a:pathLst>
                <a:path w="7619" h="299720">
                  <a:moveTo>
                    <a:pt x="7109" y="0"/>
                  </a:moveTo>
                  <a:lnTo>
                    <a:pt x="0" y="299608"/>
                  </a:lnTo>
                </a:path>
              </a:pathLst>
            </a:custGeom>
            <a:ln w="57469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28806" y="5550454"/>
              <a:ext cx="156210" cy="116839"/>
            </a:xfrm>
            <a:custGeom>
              <a:avLst/>
              <a:gdLst/>
              <a:ahLst/>
              <a:cxnLst/>
              <a:rect l="l" t="t" r="r" b="b"/>
              <a:pathLst>
                <a:path w="156210" h="116839">
                  <a:moveTo>
                    <a:pt x="155819" y="3697"/>
                  </a:moveTo>
                  <a:lnTo>
                    <a:pt x="75183" y="116761"/>
                  </a:lnTo>
                  <a:lnTo>
                    <a:pt x="0" y="0"/>
                  </a:lnTo>
                </a:path>
              </a:pathLst>
            </a:custGeom>
            <a:ln w="53938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705336" y="6112252"/>
            <a:ext cx="2635250" cy="644525"/>
            <a:chOff x="1705336" y="6112252"/>
            <a:chExt cx="2635250" cy="644525"/>
          </a:xfrm>
        </p:grpSpPr>
        <p:sp>
          <p:nvSpPr>
            <p:cNvPr id="12" name="object 12"/>
            <p:cNvSpPr/>
            <p:nvPr/>
          </p:nvSpPr>
          <p:spPr>
            <a:xfrm>
              <a:off x="1737664" y="6144580"/>
              <a:ext cx="2553335" cy="506730"/>
            </a:xfrm>
            <a:custGeom>
              <a:avLst/>
              <a:gdLst/>
              <a:ahLst/>
              <a:cxnLst/>
              <a:rect l="l" t="t" r="r" b="b"/>
              <a:pathLst>
                <a:path w="2553335" h="506729">
                  <a:moveTo>
                    <a:pt x="0" y="0"/>
                  </a:moveTo>
                  <a:lnTo>
                    <a:pt x="2552971" y="506340"/>
                  </a:lnTo>
                </a:path>
              </a:pathLst>
            </a:custGeom>
            <a:ln w="64733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57207" y="6533066"/>
              <a:ext cx="149860" cy="190500"/>
            </a:xfrm>
            <a:custGeom>
              <a:avLst/>
              <a:gdLst/>
              <a:ahLst/>
              <a:cxnLst/>
              <a:rect l="l" t="t" r="r" b="b"/>
              <a:pathLst>
                <a:path w="149860" h="190500">
                  <a:moveTo>
                    <a:pt x="37734" y="0"/>
                  </a:moveTo>
                  <a:lnTo>
                    <a:pt x="149792" y="121095"/>
                  </a:lnTo>
                  <a:lnTo>
                    <a:pt x="0" y="190257"/>
                  </a:lnTo>
                </a:path>
              </a:pathLst>
            </a:custGeom>
            <a:ln w="65940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4577568" y="7149244"/>
            <a:ext cx="929640" cy="929640"/>
          </a:xfrm>
          <a:custGeom>
            <a:avLst/>
            <a:gdLst/>
            <a:ahLst/>
            <a:cxnLst/>
            <a:rect l="l" t="t" r="r" b="b"/>
            <a:pathLst>
              <a:path w="929639" h="929640">
                <a:moveTo>
                  <a:pt x="245610" y="710339"/>
                </a:moveTo>
                <a:lnTo>
                  <a:pt x="0" y="464728"/>
                </a:lnTo>
                <a:lnTo>
                  <a:pt x="464727" y="0"/>
                </a:lnTo>
                <a:lnTo>
                  <a:pt x="929455" y="464728"/>
                </a:lnTo>
                <a:lnTo>
                  <a:pt x="464727" y="929456"/>
                </a:lnTo>
                <a:lnTo>
                  <a:pt x="245610" y="710339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827321" y="7520834"/>
            <a:ext cx="44259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4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000" spc="3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000" spc="4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000" spc="3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000" spc="8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000" spc="-3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62635" y="3531774"/>
            <a:ext cx="3129941" cy="1558306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997613" y="5424780"/>
            <a:ext cx="212090" cy="368300"/>
            <a:chOff x="4997613" y="5424780"/>
            <a:chExt cx="212090" cy="368300"/>
          </a:xfrm>
        </p:grpSpPr>
        <p:sp>
          <p:nvSpPr>
            <p:cNvPr id="18" name="object 18"/>
            <p:cNvSpPr/>
            <p:nvPr/>
          </p:nvSpPr>
          <p:spPr>
            <a:xfrm>
              <a:off x="5101894" y="5450757"/>
              <a:ext cx="2540" cy="299720"/>
            </a:xfrm>
            <a:custGeom>
              <a:avLst/>
              <a:gdLst/>
              <a:ahLst/>
              <a:cxnLst/>
              <a:rect l="l" t="t" r="r" b="b"/>
              <a:pathLst>
                <a:path w="2539" h="299720">
                  <a:moveTo>
                    <a:pt x="0" y="0"/>
                  </a:moveTo>
                  <a:lnTo>
                    <a:pt x="2323" y="299711"/>
                  </a:lnTo>
                </a:path>
              </a:pathLst>
            </a:custGeom>
            <a:ln w="57495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025508" y="5649254"/>
              <a:ext cx="156210" cy="116205"/>
            </a:xfrm>
            <a:custGeom>
              <a:avLst/>
              <a:gdLst/>
              <a:ahLst/>
              <a:cxnLst/>
              <a:rect l="l" t="t" r="r" b="b"/>
              <a:pathLst>
                <a:path w="156210" h="116204">
                  <a:moveTo>
                    <a:pt x="155858" y="0"/>
                  </a:moveTo>
                  <a:lnTo>
                    <a:pt x="78820" y="115591"/>
                  </a:lnTo>
                  <a:lnTo>
                    <a:pt x="0" y="1208"/>
                  </a:lnTo>
                </a:path>
              </a:pathLst>
            </a:custGeom>
            <a:ln w="53920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39234" y="3629250"/>
            <a:ext cx="3129941" cy="1558306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8387799" y="5573120"/>
            <a:ext cx="212090" cy="323215"/>
            <a:chOff x="8387799" y="5573120"/>
            <a:chExt cx="212090" cy="323215"/>
          </a:xfrm>
        </p:grpSpPr>
        <p:sp>
          <p:nvSpPr>
            <p:cNvPr id="22" name="object 22"/>
            <p:cNvSpPr/>
            <p:nvPr/>
          </p:nvSpPr>
          <p:spPr>
            <a:xfrm>
              <a:off x="8493701" y="5573120"/>
              <a:ext cx="635" cy="280670"/>
            </a:xfrm>
            <a:custGeom>
              <a:avLst/>
              <a:gdLst/>
              <a:ahLst/>
              <a:cxnLst/>
              <a:rect l="l" t="t" r="r" b="b"/>
              <a:pathLst>
                <a:path w="634" h="280670">
                  <a:moveTo>
                    <a:pt x="0" y="0"/>
                  </a:moveTo>
                  <a:lnTo>
                    <a:pt x="26" y="280311"/>
                  </a:lnTo>
                </a:path>
              </a:pathLst>
            </a:custGeom>
            <a:ln w="57759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415786" y="5752341"/>
              <a:ext cx="156210" cy="115570"/>
            </a:xfrm>
            <a:custGeom>
              <a:avLst/>
              <a:gdLst/>
              <a:ahLst/>
              <a:cxnLst/>
              <a:rect l="l" t="t" r="r" b="b"/>
              <a:pathLst>
                <a:path w="156209" h="115570">
                  <a:moveTo>
                    <a:pt x="155863" y="0"/>
                  </a:moveTo>
                  <a:lnTo>
                    <a:pt x="77942" y="115527"/>
                  </a:lnTo>
                  <a:lnTo>
                    <a:pt x="0" y="14"/>
                  </a:lnTo>
                </a:path>
              </a:pathLst>
            </a:custGeom>
            <a:ln w="54012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5853041" y="6321518"/>
            <a:ext cx="2656205" cy="464820"/>
            <a:chOff x="5853041" y="6321518"/>
            <a:chExt cx="2656205" cy="464820"/>
          </a:xfrm>
        </p:grpSpPr>
        <p:sp>
          <p:nvSpPr>
            <p:cNvPr id="25" name="object 25"/>
            <p:cNvSpPr/>
            <p:nvPr/>
          </p:nvSpPr>
          <p:spPr>
            <a:xfrm>
              <a:off x="5902632" y="6353845"/>
              <a:ext cx="2574290" cy="317500"/>
            </a:xfrm>
            <a:custGeom>
              <a:avLst/>
              <a:gdLst/>
              <a:ahLst/>
              <a:cxnLst/>
              <a:rect l="l" t="t" r="r" b="b"/>
              <a:pathLst>
                <a:path w="2574290" h="317500">
                  <a:moveTo>
                    <a:pt x="2573703" y="0"/>
                  </a:moveTo>
                  <a:lnTo>
                    <a:pt x="0" y="316912"/>
                  </a:lnTo>
                </a:path>
              </a:pathLst>
            </a:custGeom>
            <a:ln w="64685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886079" y="6560233"/>
              <a:ext cx="144780" cy="193040"/>
            </a:xfrm>
            <a:custGeom>
              <a:avLst/>
              <a:gdLst/>
              <a:ahLst/>
              <a:cxnLst/>
              <a:rect l="l" t="t" r="r" b="b"/>
              <a:pathLst>
                <a:path w="144779" h="193040">
                  <a:moveTo>
                    <a:pt x="144268" y="192509"/>
                  </a:moveTo>
                  <a:lnTo>
                    <a:pt x="0" y="112559"/>
                  </a:lnTo>
                  <a:lnTo>
                    <a:pt x="120564" y="0"/>
                  </a:lnTo>
                </a:path>
              </a:pathLst>
            </a:custGeom>
            <a:ln w="65969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4962616" y="6159738"/>
            <a:ext cx="260985" cy="360680"/>
            <a:chOff x="4962616" y="6159738"/>
            <a:chExt cx="260985" cy="360680"/>
          </a:xfrm>
        </p:grpSpPr>
        <p:sp>
          <p:nvSpPr>
            <p:cNvPr id="28" name="object 28"/>
            <p:cNvSpPr/>
            <p:nvPr/>
          </p:nvSpPr>
          <p:spPr>
            <a:xfrm>
              <a:off x="5089086" y="6192065"/>
              <a:ext cx="8890" cy="278130"/>
            </a:xfrm>
            <a:custGeom>
              <a:avLst/>
              <a:gdLst/>
              <a:ahLst/>
              <a:cxnLst/>
              <a:rect l="l" t="t" r="r" b="b"/>
              <a:pathLst>
                <a:path w="8889" h="278129">
                  <a:moveTo>
                    <a:pt x="8878" y="0"/>
                  </a:moveTo>
                  <a:lnTo>
                    <a:pt x="0" y="277557"/>
                  </a:lnTo>
                </a:path>
              </a:pathLst>
            </a:custGeom>
            <a:ln w="67504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995931" y="6348447"/>
              <a:ext cx="194310" cy="138430"/>
            </a:xfrm>
            <a:custGeom>
              <a:avLst/>
              <a:gdLst/>
              <a:ahLst/>
              <a:cxnLst/>
              <a:rect l="l" t="t" r="r" b="b"/>
              <a:pathLst>
                <a:path w="194310" h="138429">
                  <a:moveTo>
                    <a:pt x="193864" y="6201"/>
                  </a:moveTo>
                  <a:lnTo>
                    <a:pt x="92615" y="138047"/>
                  </a:lnTo>
                  <a:lnTo>
                    <a:pt x="0" y="0"/>
                  </a:lnTo>
                </a:path>
              </a:pathLst>
            </a:custGeom>
            <a:ln w="65614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5013041" y="2830775"/>
            <a:ext cx="260350" cy="607060"/>
            <a:chOff x="5013041" y="2830775"/>
            <a:chExt cx="260350" cy="607060"/>
          </a:xfrm>
        </p:grpSpPr>
        <p:sp>
          <p:nvSpPr>
            <p:cNvPr id="31" name="object 31"/>
            <p:cNvSpPr/>
            <p:nvPr/>
          </p:nvSpPr>
          <p:spPr>
            <a:xfrm>
              <a:off x="5116497" y="2863102"/>
              <a:ext cx="34290" cy="525145"/>
            </a:xfrm>
            <a:custGeom>
              <a:avLst/>
              <a:gdLst/>
              <a:ahLst/>
              <a:cxnLst/>
              <a:rect l="l" t="t" r="r" b="b"/>
              <a:pathLst>
                <a:path w="34289" h="525145">
                  <a:moveTo>
                    <a:pt x="0" y="0"/>
                  </a:moveTo>
                  <a:lnTo>
                    <a:pt x="34092" y="524789"/>
                  </a:lnTo>
                </a:path>
              </a:pathLst>
            </a:custGeom>
            <a:ln w="67057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046203" y="3264485"/>
              <a:ext cx="193675" cy="140335"/>
            </a:xfrm>
            <a:custGeom>
              <a:avLst/>
              <a:gdLst/>
              <a:ahLst/>
              <a:cxnLst/>
              <a:rect l="l" t="t" r="r" b="b"/>
              <a:pathLst>
                <a:path w="193675" h="140335">
                  <a:moveTo>
                    <a:pt x="193555" y="0"/>
                  </a:moveTo>
                  <a:lnTo>
                    <a:pt x="105473" y="140140"/>
                  </a:lnTo>
                  <a:lnTo>
                    <a:pt x="0" y="12574"/>
                  </a:lnTo>
                </a:path>
              </a:pathLst>
            </a:custGeom>
            <a:ln w="65484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5721737" y="2761785"/>
            <a:ext cx="2609215" cy="713740"/>
            <a:chOff x="5721737" y="2761785"/>
            <a:chExt cx="2609215" cy="713740"/>
          </a:xfrm>
        </p:grpSpPr>
        <p:sp>
          <p:nvSpPr>
            <p:cNvPr id="34" name="object 34"/>
            <p:cNvSpPr/>
            <p:nvPr/>
          </p:nvSpPr>
          <p:spPr>
            <a:xfrm>
              <a:off x="5754064" y="2794113"/>
              <a:ext cx="2527935" cy="580390"/>
            </a:xfrm>
            <a:custGeom>
              <a:avLst/>
              <a:gdLst/>
              <a:ahLst/>
              <a:cxnLst/>
              <a:rect l="l" t="t" r="r" b="b"/>
              <a:pathLst>
                <a:path w="2527934" h="580389">
                  <a:moveTo>
                    <a:pt x="0" y="0"/>
                  </a:moveTo>
                  <a:lnTo>
                    <a:pt x="2527570" y="579856"/>
                  </a:lnTo>
                </a:path>
              </a:pathLst>
            </a:custGeom>
            <a:ln w="64758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146114" y="3253333"/>
              <a:ext cx="152400" cy="189230"/>
            </a:xfrm>
            <a:custGeom>
              <a:avLst/>
              <a:gdLst/>
              <a:ahLst/>
              <a:cxnLst/>
              <a:rect l="l" t="t" r="r" b="b"/>
              <a:pathLst>
                <a:path w="152400" h="189229">
                  <a:moveTo>
                    <a:pt x="43371" y="0"/>
                  </a:moveTo>
                  <a:lnTo>
                    <a:pt x="151782" y="124372"/>
                  </a:lnTo>
                  <a:lnTo>
                    <a:pt x="0" y="189052"/>
                  </a:lnTo>
                </a:path>
              </a:pathLst>
            </a:custGeom>
            <a:ln w="65921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403694" y="5083504"/>
            <a:ext cx="71945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65" b="1">
                <a:solidFill>
                  <a:srgbClr val="01A54A"/>
                </a:solidFill>
                <a:latin typeface="Tahoma"/>
                <a:cs typeface="Tahoma"/>
              </a:rPr>
              <a:t>Árbol</a:t>
            </a:r>
            <a:r>
              <a:rPr dirty="0" sz="1400" spc="-5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01A54A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93270" y="5180986"/>
            <a:ext cx="71945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65" b="1">
                <a:solidFill>
                  <a:srgbClr val="01A54A"/>
                </a:solidFill>
                <a:latin typeface="Tahoma"/>
                <a:cs typeface="Tahoma"/>
              </a:rPr>
              <a:t>Árbol</a:t>
            </a:r>
            <a:r>
              <a:rPr dirty="0" sz="1400" spc="-5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01A54A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169869" y="5278457"/>
            <a:ext cx="71945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65" b="1">
                <a:solidFill>
                  <a:srgbClr val="01A54A"/>
                </a:solidFill>
                <a:latin typeface="Tahoma"/>
                <a:cs typeface="Tahoma"/>
              </a:rPr>
              <a:t>Árbol</a:t>
            </a:r>
            <a:r>
              <a:rPr dirty="0" sz="1400" spc="-5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01A54A"/>
                </a:solidFill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30809" y="5766148"/>
            <a:ext cx="72326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75" b="1">
                <a:solidFill>
                  <a:srgbClr val="01A54A"/>
                </a:solidFill>
                <a:latin typeface="Tahoma"/>
                <a:cs typeface="Tahoma"/>
              </a:rPr>
              <a:t>Class</a:t>
            </a:r>
            <a:r>
              <a:rPr dirty="0" sz="140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1400" spc="5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8678" y="6496099"/>
            <a:ext cx="1218565" cy="51054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104139">
              <a:lnSpc>
                <a:spcPct val="103099"/>
              </a:lnSpc>
              <a:spcBef>
                <a:spcPts val="75"/>
              </a:spcBef>
            </a:pPr>
            <a:r>
              <a:rPr dirty="0" sz="1550" spc="70" b="1">
                <a:solidFill>
                  <a:srgbClr val="01A54A"/>
                </a:solidFill>
                <a:latin typeface="Tahoma"/>
                <a:cs typeface="Tahoma"/>
              </a:rPr>
              <a:t>Mayoría </a:t>
            </a:r>
            <a:r>
              <a:rPr dirty="0" sz="1550" spc="-200" b="1">
                <a:solidFill>
                  <a:srgbClr val="01A54A"/>
                </a:solidFill>
                <a:latin typeface="Tahoma"/>
                <a:cs typeface="Tahoma"/>
              </a:rPr>
              <a:t>- </a:t>
            </a:r>
            <a:r>
              <a:rPr dirty="0" sz="1550" spc="-195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1550" spc="20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1550" spc="10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1550" spc="100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1550" spc="95" b="1">
                <a:solidFill>
                  <a:srgbClr val="01A54A"/>
                </a:solidFill>
                <a:latin typeface="Tahoma"/>
                <a:cs typeface="Tahoma"/>
              </a:rPr>
              <a:t>u</a:t>
            </a:r>
            <a:r>
              <a:rPr dirty="0" sz="1550" spc="80" b="1">
                <a:solidFill>
                  <a:srgbClr val="01A54A"/>
                </a:solidFill>
                <a:latin typeface="Tahoma"/>
                <a:cs typeface="Tahoma"/>
              </a:rPr>
              <a:t>l</a:t>
            </a:r>
            <a:r>
              <a:rPr dirty="0" sz="1550" spc="35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1550" spc="7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1550" spc="155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1550" spc="110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1550" spc="-10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22057" y="5863630"/>
            <a:ext cx="72009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75" b="1">
                <a:solidFill>
                  <a:srgbClr val="01A54A"/>
                </a:solidFill>
                <a:latin typeface="Tahoma"/>
                <a:cs typeface="Tahoma"/>
              </a:rPr>
              <a:t>Class</a:t>
            </a:r>
            <a:r>
              <a:rPr dirty="0" sz="140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1400" spc="-25" b="1">
                <a:solidFill>
                  <a:srgbClr val="01A54A"/>
                </a:solidFill>
                <a:latin typeface="Tahoma"/>
                <a:cs typeface="Tahoma"/>
              </a:rPr>
              <a:t>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93179" y="5961100"/>
            <a:ext cx="73088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75" b="1">
                <a:solidFill>
                  <a:srgbClr val="01A54A"/>
                </a:solidFill>
                <a:latin typeface="Tahoma"/>
                <a:cs typeface="Tahoma"/>
              </a:rPr>
              <a:t>Class</a:t>
            </a:r>
            <a:r>
              <a:rPr dirty="0" sz="140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1400" spc="90" b="1">
                <a:solidFill>
                  <a:srgbClr val="01A54A"/>
                </a:solidFill>
                <a:latin typeface="Tahoma"/>
                <a:cs typeface="Tahoma"/>
              </a:rPr>
              <a:t>C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3" name="object 4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17574" y="597389"/>
            <a:ext cx="5257799" cy="1242785"/>
          </a:xfrm>
          <a:prstGeom prst="rect">
            <a:avLst/>
          </a:prstGeom>
        </p:spPr>
      </p:pic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2925875" y="736530"/>
            <a:ext cx="4239260" cy="8001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050" spc="80">
                <a:solidFill>
                  <a:srgbClr val="FFFFFF"/>
                </a:solidFill>
                <a:latin typeface="Arial"/>
                <a:cs typeface="Arial"/>
              </a:rPr>
              <a:t>Cajas</a:t>
            </a:r>
            <a:r>
              <a:rPr dirty="0" sz="505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50" spc="135">
                <a:solidFill>
                  <a:srgbClr val="FFFFFF"/>
                </a:solidFill>
                <a:latin typeface="Arial"/>
                <a:cs typeface="Arial"/>
              </a:rPr>
              <a:t>Negras</a:t>
            </a:r>
            <a:endParaRPr sz="50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259462" y="6494145"/>
            <a:ext cx="906780" cy="3060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20" b="1">
                <a:solidFill>
                  <a:srgbClr val="01A54A"/>
                </a:solidFill>
                <a:latin typeface="Tahoma"/>
                <a:cs typeface="Tahoma"/>
              </a:rPr>
              <a:t>Input</a:t>
            </a:r>
            <a:r>
              <a:rPr dirty="0" sz="1800" spc="5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01A54A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247509" y="8098762"/>
            <a:ext cx="842644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b="1">
                <a:solidFill>
                  <a:srgbClr val="01A54A"/>
                </a:solidFill>
                <a:latin typeface="Tahoma"/>
                <a:cs typeface="Tahoma"/>
              </a:rPr>
              <a:t>Input</a:t>
            </a:r>
            <a:r>
              <a:rPr dirty="0" sz="1700" spc="-5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1700" spc="-20" b="1">
                <a:solidFill>
                  <a:srgbClr val="01A54A"/>
                </a:solidFill>
                <a:latin typeface="Tahoma"/>
                <a:cs typeface="Tahoma"/>
              </a:rPr>
              <a:t>2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241471" y="9661421"/>
            <a:ext cx="80962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15" b="1">
                <a:solidFill>
                  <a:srgbClr val="01A54A"/>
                </a:solidFill>
                <a:latin typeface="Tahoma"/>
                <a:cs typeface="Tahoma"/>
              </a:rPr>
              <a:t>Input</a:t>
            </a:r>
            <a:r>
              <a:rPr dirty="0" sz="1600" spc="1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1600" b="1">
                <a:solidFill>
                  <a:srgbClr val="01A54A"/>
                </a:solidFill>
                <a:latin typeface="Tahoma"/>
                <a:cs typeface="Tahoma"/>
              </a:rPr>
              <a:t>3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353606" y="4689858"/>
            <a:ext cx="1261110" cy="71628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40005" marR="5080" indent="-27940">
              <a:lnSpc>
                <a:spcPct val="101299"/>
              </a:lnSpc>
              <a:spcBef>
                <a:spcPts val="65"/>
              </a:spcBef>
            </a:pPr>
            <a:r>
              <a:rPr dirty="0" sz="2250" spc="110" b="1">
                <a:solidFill>
                  <a:srgbClr val="01A54A"/>
                </a:solidFill>
                <a:latin typeface="Tahoma"/>
                <a:cs typeface="Tahoma"/>
              </a:rPr>
              <a:t>Capa</a:t>
            </a:r>
            <a:r>
              <a:rPr dirty="0" sz="225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250" spc="75" b="1">
                <a:solidFill>
                  <a:srgbClr val="01A54A"/>
                </a:solidFill>
                <a:latin typeface="Tahoma"/>
                <a:cs typeface="Tahoma"/>
              </a:rPr>
              <a:t>de </a:t>
            </a:r>
            <a:r>
              <a:rPr dirty="0" sz="2250" spc="-645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250" spc="65" b="1">
                <a:solidFill>
                  <a:srgbClr val="01A54A"/>
                </a:solidFill>
                <a:latin typeface="Tahoma"/>
                <a:cs typeface="Tahoma"/>
              </a:rPr>
              <a:t>entrada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961324" y="4169132"/>
            <a:ext cx="1081405" cy="7912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 indent="100965">
              <a:lnSpc>
                <a:spcPct val="101299"/>
              </a:lnSpc>
              <a:spcBef>
                <a:spcPts val="50"/>
              </a:spcBef>
            </a:pPr>
            <a:r>
              <a:rPr dirty="0" sz="2500" spc="114" b="1">
                <a:solidFill>
                  <a:srgbClr val="01A54A"/>
                </a:solidFill>
                <a:latin typeface="Tahoma"/>
                <a:cs typeface="Tahoma"/>
              </a:rPr>
              <a:t>Capa </a:t>
            </a:r>
            <a:r>
              <a:rPr dirty="0" sz="2500" spc="-72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500" spc="135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2500" spc="245" b="1">
                <a:solidFill>
                  <a:srgbClr val="01A54A"/>
                </a:solidFill>
                <a:latin typeface="Tahoma"/>
                <a:cs typeface="Tahoma"/>
              </a:rPr>
              <a:t>c</a:t>
            </a:r>
            <a:r>
              <a:rPr dirty="0" sz="2500" spc="105" b="1">
                <a:solidFill>
                  <a:srgbClr val="01A54A"/>
                </a:solidFill>
                <a:latin typeface="Tahoma"/>
                <a:cs typeface="Tahoma"/>
              </a:rPr>
              <a:t>u</a:t>
            </a:r>
            <a:r>
              <a:rPr dirty="0" sz="2500" spc="110" b="1">
                <a:solidFill>
                  <a:srgbClr val="01A54A"/>
                </a:solidFill>
                <a:latin typeface="Tahoma"/>
                <a:cs typeface="Tahoma"/>
              </a:rPr>
              <a:t>l</a:t>
            </a:r>
            <a:r>
              <a:rPr dirty="0" sz="2500" spc="30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2500" spc="-10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6720660" y="5374521"/>
            <a:ext cx="1075055" cy="82931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 indent="76835">
              <a:lnSpc>
                <a:spcPct val="102299"/>
              </a:lnSpc>
              <a:spcBef>
                <a:spcPts val="40"/>
              </a:spcBef>
            </a:pPr>
            <a:r>
              <a:rPr dirty="0" sz="2600" spc="135" b="1">
                <a:solidFill>
                  <a:srgbClr val="01A54A"/>
                </a:solidFill>
                <a:latin typeface="Tahoma"/>
                <a:cs typeface="Tahoma"/>
              </a:rPr>
              <a:t>Capa </a:t>
            </a:r>
            <a:r>
              <a:rPr dirty="0" sz="2600" spc="-75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600" spc="140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2600" spc="9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600" spc="120" b="1">
                <a:solidFill>
                  <a:srgbClr val="01A54A"/>
                </a:solidFill>
                <a:latin typeface="Tahoma"/>
                <a:cs typeface="Tahoma"/>
              </a:rPr>
              <a:t>l</a:t>
            </a:r>
            <a:r>
              <a:rPr dirty="0" sz="2600" spc="9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600" spc="225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2600" spc="-9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0481833" y="5078698"/>
            <a:ext cx="7526020" cy="4606925"/>
            <a:chOff x="10481833" y="5078698"/>
            <a:chExt cx="7526020" cy="4606925"/>
          </a:xfrm>
        </p:grpSpPr>
        <p:sp>
          <p:nvSpPr>
            <p:cNvPr id="52" name="object 52"/>
            <p:cNvSpPr/>
            <p:nvPr/>
          </p:nvSpPr>
          <p:spPr>
            <a:xfrm>
              <a:off x="14774052" y="5426812"/>
              <a:ext cx="1996439" cy="1116965"/>
            </a:xfrm>
            <a:custGeom>
              <a:avLst/>
              <a:gdLst/>
              <a:ahLst/>
              <a:cxnLst/>
              <a:rect l="l" t="t" r="r" b="b"/>
              <a:pathLst>
                <a:path w="1996440" h="1116965">
                  <a:moveTo>
                    <a:pt x="0" y="0"/>
                  </a:moveTo>
                  <a:lnTo>
                    <a:pt x="1996442" y="1116745"/>
                  </a:lnTo>
                </a:path>
              </a:pathLst>
            </a:custGeom>
            <a:ln w="41495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6680461" y="6455063"/>
              <a:ext cx="99060" cy="111125"/>
            </a:xfrm>
            <a:custGeom>
              <a:avLst/>
              <a:gdLst/>
              <a:ahLst/>
              <a:cxnLst/>
              <a:rect l="l" t="t" r="r" b="b"/>
              <a:pathLst>
                <a:path w="99059" h="111125">
                  <a:moveTo>
                    <a:pt x="62087" y="0"/>
                  </a:moveTo>
                  <a:lnTo>
                    <a:pt x="98460" y="93209"/>
                  </a:lnTo>
                  <a:lnTo>
                    <a:pt x="0" y="110996"/>
                  </a:lnTo>
                </a:path>
              </a:pathLst>
            </a:custGeom>
            <a:ln w="40283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4673483" y="6376762"/>
              <a:ext cx="1827530" cy="394335"/>
            </a:xfrm>
            <a:custGeom>
              <a:avLst/>
              <a:gdLst/>
              <a:ahLst/>
              <a:cxnLst/>
              <a:rect l="l" t="t" r="r" b="b"/>
              <a:pathLst>
                <a:path w="1827530" h="394334">
                  <a:moveTo>
                    <a:pt x="0" y="0"/>
                  </a:moveTo>
                  <a:lnTo>
                    <a:pt x="1827414" y="393844"/>
                  </a:lnTo>
                </a:path>
              </a:pathLst>
            </a:custGeom>
            <a:ln w="42226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6421441" y="6694207"/>
              <a:ext cx="88900" cy="124460"/>
            </a:xfrm>
            <a:custGeom>
              <a:avLst/>
              <a:gdLst/>
              <a:ahLst/>
              <a:cxnLst/>
              <a:rect l="l" t="t" r="r" b="b"/>
              <a:pathLst>
                <a:path w="88900" h="124459">
                  <a:moveTo>
                    <a:pt x="26794" y="0"/>
                  </a:moveTo>
                  <a:lnTo>
                    <a:pt x="88893" y="78434"/>
                  </a:lnTo>
                  <a:lnTo>
                    <a:pt x="0" y="124326"/>
                  </a:lnTo>
                </a:path>
              </a:pathLst>
            </a:custGeom>
            <a:ln w="39893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4078204" y="5078704"/>
              <a:ext cx="847725" cy="1799589"/>
            </a:xfrm>
            <a:custGeom>
              <a:avLst/>
              <a:gdLst/>
              <a:ahLst/>
              <a:cxnLst/>
              <a:rect l="l" t="t" r="r" b="b"/>
              <a:pathLst>
                <a:path w="847725" h="1799590">
                  <a:moveTo>
                    <a:pt x="847242" y="1375968"/>
                  </a:moveTo>
                  <a:lnTo>
                    <a:pt x="845197" y="1334452"/>
                  </a:lnTo>
                  <a:lnTo>
                    <a:pt x="839101" y="1293329"/>
                  </a:lnTo>
                  <a:lnTo>
                    <a:pt x="829005" y="1253007"/>
                  </a:lnTo>
                  <a:lnTo>
                    <a:pt x="814997" y="1213866"/>
                  </a:lnTo>
                  <a:lnTo>
                    <a:pt x="797217" y="1176274"/>
                  </a:lnTo>
                  <a:lnTo>
                    <a:pt x="775843" y="1140625"/>
                  </a:lnTo>
                  <a:lnTo>
                    <a:pt x="751090" y="1107236"/>
                  </a:lnTo>
                  <a:lnTo>
                    <a:pt x="723163" y="1076426"/>
                  </a:lnTo>
                  <a:lnTo>
                    <a:pt x="692365" y="1048512"/>
                  </a:lnTo>
                  <a:lnTo>
                    <a:pt x="658977" y="1023747"/>
                  </a:lnTo>
                  <a:lnTo>
                    <a:pt x="623316" y="1002372"/>
                  </a:lnTo>
                  <a:lnTo>
                    <a:pt x="585736" y="984592"/>
                  </a:lnTo>
                  <a:lnTo>
                    <a:pt x="546595" y="970597"/>
                  </a:lnTo>
                  <a:lnTo>
                    <a:pt x="506260" y="960488"/>
                  </a:lnTo>
                  <a:lnTo>
                    <a:pt x="465137" y="954392"/>
                  </a:lnTo>
                  <a:lnTo>
                    <a:pt x="423621" y="952347"/>
                  </a:lnTo>
                  <a:lnTo>
                    <a:pt x="413219" y="952474"/>
                  </a:lnTo>
                  <a:lnTo>
                    <a:pt x="371767" y="955535"/>
                  </a:lnTo>
                  <a:lnTo>
                    <a:pt x="330796" y="962647"/>
                  </a:lnTo>
                  <a:lnTo>
                    <a:pt x="290741" y="973734"/>
                  </a:lnTo>
                  <a:lnTo>
                    <a:pt x="251942" y="988695"/>
                  </a:lnTo>
                  <a:lnTo>
                    <a:pt x="214820" y="1007389"/>
                  </a:lnTo>
                  <a:lnTo>
                    <a:pt x="179692" y="1029627"/>
                  </a:lnTo>
                  <a:lnTo>
                    <a:pt x="146913" y="1055204"/>
                  </a:lnTo>
                  <a:lnTo>
                    <a:pt x="116814" y="1083868"/>
                  </a:lnTo>
                  <a:lnTo>
                    <a:pt x="89662" y="1115352"/>
                  </a:lnTo>
                  <a:lnTo>
                    <a:pt x="65722" y="1149337"/>
                  </a:lnTo>
                  <a:lnTo>
                    <a:pt x="45224" y="1185506"/>
                  </a:lnTo>
                  <a:lnTo>
                    <a:pt x="28384" y="1223518"/>
                  </a:lnTo>
                  <a:lnTo>
                    <a:pt x="15341" y="1262989"/>
                  </a:lnTo>
                  <a:lnTo>
                    <a:pt x="6235" y="1303553"/>
                  </a:lnTo>
                  <a:lnTo>
                    <a:pt x="1143" y="1344815"/>
                  </a:lnTo>
                  <a:lnTo>
                    <a:pt x="0" y="1375968"/>
                  </a:lnTo>
                  <a:lnTo>
                    <a:pt x="127" y="1386370"/>
                  </a:lnTo>
                  <a:lnTo>
                    <a:pt x="3187" y="1427835"/>
                  </a:lnTo>
                  <a:lnTo>
                    <a:pt x="10287" y="1468793"/>
                  </a:lnTo>
                  <a:lnTo>
                    <a:pt x="21374" y="1508861"/>
                  </a:lnTo>
                  <a:lnTo>
                    <a:pt x="36347" y="1547647"/>
                  </a:lnTo>
                  <a:lnTo>
                    <a:pt x="55029" y="1584782"/>
                  </a:lnTo>
                  <a:lnTo>
                    <a:pt x="77279" y="1619897"/>
                  </a:lnTo>
                  <a:lnTo>
                    <a:pt x="102857" y="1652676"/>
                  </a:lnTo>
                  <a:lnTo>
                    <a:pt x="131521" y="1682788"/>
                  </a:lnTo>
                  <a:lnTo>
                    <a:pt x="162991" y="1709940"/>
                  </a:lnTo>
                  <a:lnTo>
                    <a:pt x="196989" y="1733880"/>
                  </a:lnTo>
                  <a:lnTo>
                    <a:pt x="233159" y="1754365"/>
                  </a:lnTo>
                  <a:lnTo>
                    <a:pt x="271157" y="1771205"/>
                  </a:lnTo>
                  <a:lnTo>
                    <a:pt x="310642" y="1784248"/>
                  </a:lnTo>
                  <a:lnTo>
                    <a:pt x="351205" y="1793354"/>
                  </a:lnTo>
                  <a:lnTo>
                    <a:pt x="392455" y="1798447"/>
                  </a:lnTo>
                  <a:lnTo>
                    <a:pt x="423621" y="1799590"/>
                  </a:lnTo>
                  <a:lnTo>
                    <a:pt x="434022" y="1799463"/>
                  </a:lnTo>
                  <a:lnTo>
                    <a:pt x="475475" y="1796415"/>
                  </a:lnTo>
                  <a:lnTo>
                    <a:pt x="516445" y="1789303"/>
                  </a:lnTo>
                  <a:lnTo>
                    <a:pt x="556501" y="1778215"/>
                  </a:lnTo>
                  <a:lnTo>
                    <a:pt x="595287" y="1763255"/>
                  </a:lnTo>
                  <a:lnTo>
                    <a:pt x="632421" y="1744560"/>
                  </a:lnTo>
                  <a:lnTo>
                    <a:pt x="667550" y="1722323"/>
                  </a:lnTo>
                  <a:lnTo>
                    <a:pt x="700316" y="1696745"/>
                  </a:lnTo>
                  <a:lnTo>
                    <a:pt x="730427" y="1668081"/>
                  </a:lnTo>
                  <a:lnTo>
                    <a:pt x="757580" y="1636598"/>
                  </a:lnTo>
                  <a:lnTo>
                    <a:pt x="781519" y="1602613"/>
                  </a:lnTo>
                  <a:lnTo>
                    <a:pt x="802017" y="1566430"/>
                  </a:lnTo>
                  <a:lnTo>
                    <a:pt x="818857" y="1528432"/>
                  </a:lnTo>
                  <a:lnTo>
                    <a:pt x="831900" y="1488960"/>
                  </a:lnTo>
                  <a:lnTo>
                    <a:pt x="841006" y="1448396"/>
                  </a:lnTo>
                  <a:lnTo>
                    <a:pt x="846099" y="1407134"/>
                  </a:lnTo>
                  <a:lnTo>
                    <a:pt x="847242" y="1375968"/>
                  </a:lnTo>
                  <a:close/>
                </a:path>
                <a:path w="847725" h="1799590">
                  <a:moveTo>
                    <a:pt x="847242" y="423621"/>
                  </a:moveTo>
                  <a:lnTo>
                    <a:pt x="845197" y="382104"/>
                  </a:lnTo>
                  <a:lnTo>
                    <a:pt x="839101" y="340982"/>
                  </a:lnTo>
                  <a:lnTo>
                    <a:pt x="829005" y="300647"/>
                  </a:lnTo>
                  <a:lnTo>
                    <a:pt x="814997" y="261505"/>
                  </a:lnTo>
                  <a:lnTo>
                    <a:pt x="797217" y="223926"/>
                  </a:lnTo>
                  <a:lnTo>
                    <a:pt x="775843" y="188264"/>
                  </a:lnTo>
                  <a:lnTo>
                    <a:pt x="751090" y="154876"/>
                  </a:lnTo>
                  <a:lnTo>
                    <a:pt x="723163" y="124079"/>
                  </a:lnTo>
                  <a:lnTo>
                    <a:pt x="692365" y="96164"/>
                  </a:lnTo>
                  <a:lnTo>
                    <a:pt x="658977" y="71399"/>
                  </a:lnTo>
                  <a:lnTo>
                    <a:pt x="623316" y="50025"/>
                  </a:lnTo>
                  <a:lnTo>
                    <a:pt x="585736" y="32245"/>
                  </a:lnTo>
                  <a:lnTo>
                    <a:pt x="546595" y="18237"/>
                  </a:lnTo>
                  <a:lnTo>
                    <a:pt x="506260" y="8140"/>
                  </a:lnTo>
                  <a:lnTo>
                    <a:pt x="465137" y="2044"/>
                  </a:lnTo>
                  <a:lnTo>
                    <a:pt x="423621" y="0"/>
                  </a:lnTo>
                  <a:lnTo>
                    <a:pt x="413219" y="127"/>
                  </a:lnTo>
                  <a:lnTo>
                    <a:pt x="371767" y="3187"/>
                  </a:lnTo>
                  <a:lnTo>
                    <a:pt x="330796" y="10299"/>
                  </a:lnTo>
                  <a:lnTo>
                    <a:pt x="290741" y="21386"/>
                  </a:lnTo>
                  <a:lnTo>
                    <a:pt x="251942" y="36347"/>
                  </a:lnTo>
                  <a:lnTo>
                    <a:pt x="214820" y="55041"/>
                  </a:lnTo>
                  <a:lnTo>
                    <a:pt x="179692" y="77279"/>
                  </a:lnTo>
                  <a:lnTo>
                    <a:pt x="146913" y="102857"/>
                  </a:lnTo>
                  <a:lnTo>
                    <a:pt x="116814" y="131521"/>
                  </a:lnTo>
                  <a:lnTo>
                    <a:pt x="89662" y="163004"/>
                  </a:lnTo>
                  <a:lnTo>
                    <a:pt x="65722" y="196989"/>
                  </a:lnTo>
                  <a:lnTo>
                    <a:pt x="45224" y="233159"/>
                  </a:lnTo>
                  <a:lnTo>
                    <a:pt x="28384" y="271170"/>
                  </a:lnTo>
                  <a:lnTo>
                    <a:pt x="15341" y="310642"/>
                  </a:lnTo>
                  <a:lnTo>
                    <a:pt x="6235" y="351205"/>
                  </a:lnTo>
                  <a:lnTo>
                    <a:pt x="1143" y="392468"/>
                  </a:lnTo>
                  <a:lnTo>
                    <a:pt x="0" y="423621"/>
                  </a:lnTo>
                  <a:lnTo>
                    <a:pt x="127" y="434022"/>
                  </a:lnTo>
                  <a:lnTo>
                    <a:pt x="3187" y="475475"/>
                  </a:lnTo>
                  <a:lnTo>
                    <a:pt x="10287" y="516445"/>
                  </a:lnTo>
                  <a:lnTo>
                    <a:pt x="21374" y="556514"/>
                  </a:lnTo>
                  <a:lnTo>
                    <a:pt x="36347" y="595299"/>
                  </a:lnTo>
                  <a:lnTo>
                    <a:pt x="55029" y="632421"/>
                  </a:lnTo>
                  <a:lnTo>
                    <a:pt x="77279" y="667550"/>
                  </a:lnTo>
                  <a:lnTo>
                    <a:pt x="102857" y="700328"/>
                  </a:lnTo>
                  <a:lnTo>
                    <a:pt x="131521" y="730427"/>
                  </a:lnTo>
                  <a:lnTo>
                    <a:pt x="162991" y="757580"/>
                  </a:lnTo>
                  <a:lnTo>
                    <a:pt x="196989" y="781519"/>
                  </a:lnTo>
                  <a:lnTo>
                    <a:pt x="233159" y="802017"/>
                  </a:lnTo>
                  <a:lnTo>
                    <a:pt x="271157" y="818857"/>
                  </a:lnTo>
                  <a:lnTo>
                    <a:pt x="310642" y="831900"/>
                  </a:lnTo>
                  <a:lnTo>
                    <a:pt x="351205" y="841006"/>
                  </a:lnTo>
                  <a:lnTo>
                    <a:pt x="392455" y="846099"/>
                  </a:lnTo>
                  <a:lnTo>
                    <a:pt x="423621" y="847242"/>
                  </a:lnTo>
                  <a:lnTo>
                    <a:pt x="434022" y="847115"/>
                  </a:lnTo>
                  <a:lnTo>
                    <a:pt x="475475" y="844054"/>
                  </a:lnTo>
                  <a:lnTo>
                    <a:pt x="516445" y="836955"/>
                  </a:lnTo>
                  <a:lnTo>
                    <a:pt x="556501" y="825868"/>
                  </a:lnTo>
                  <a:lnTo>
                    <a:pt x="595287" y="810895"/>
                  </a:lnTo>
                  <a:lnTo>
                    <a:pt x="632421" y="792213"/>
                  </a:lnTo>
                  <a:lnTo>
                    <a:pt x="667550" y="769962"/>
                  </a:lnTo>
                  <a:lnTo>
                    <a:pt x="700316" y="744385"/>
                  </a:lnTo>
                  <a:lnTo>
                    <a:pt x="730427" y="715721"/>
                  </a:lnTo>
                  <a:lnTo>
                    <a:pt x="757580" y="684250"/>
                  </a:lnTo>
                  <a:lnTo>
                    <a:pt x="781519" y="650252"/>
                  </a:lnTo>
                  <a:lnTo>
                    <a:pt x="802017" y="614083"/>
                  </a:lnTo>
                  <a:lnTo>
                    <a:pt x="818857" y="576084"/>
                  </a:lnTo>
                  <a:lnTo>
                    <a:pt x="831900" y="536600"/>
                  </a:lnTo>
                  <a:lnTo>
                    <a:pt x="841006" y="496036"/>
                  </a:lnTo>
                  <a:lnTo>
                    <a:pt x="846099" y="454787"/>
                  </a:lnTo>
                  <a:lnTo>
                    <a:pt x="847242" y="423621"/>
                  </a:lnTo>
                  <a:close/>
                </a:path>
              </a:pathLst>
            </a:custGeom>
            <a:solidFill>
              <a:srgbClr val="01A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4630577" y="7069899"/>
              <a:ext cx="1831339" cy="308610"/>
            </a:xfrm>
            <a:custGeom>
              <a:avLst/>
              <a:gdLst/>
              <a:ahLst/>
              <a:cxnLst/>
              <a:rect l="l" t="t" r="r" b="b"/>
              <a:pathLst>
                <a:path w="1831340" h="308609">
                  <a:moveTo>
                    <a:pt x="0" y="308108"/>
                  </a:moveTo>
                  <a:lnTo>
                    <a:pt x="1830816" y="0"/>
                  </a:lnTo>
                </a:path>
              </a:pathLst>
            </a:custGeom>
            <a:ln w="42288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6384289" y="7018387"/>
              <a:ext cx="86995" cy="125730"/>
            </a:xfrm>
            <a:custGeom>
              <a:avLst/>
              <a:gdLst/>
              <a:ahLst/>
              <a:cxnLst/>
              <a:rect l="l" t="t" r="r" b="b"/>
              <a:pathLst>
                <a:path w="86994" h="125729">
                  <a:moveTo>
                    <a:pt x="0" y="0"/>
                  </a:moveTo>
                  <a:lnTo>
                    <a:pt x="86611" y="49909"/>
                  </a:lnTo>
                  <a:lnTo>
                    <a:pt x="21106" y="125417"/>
                  </a:lnTo>
                </a:path>
              </a:pathLst>
            </a:custGeom>
            <a:ln w="39800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4672342" y="7464707"/>
              <a:ext cx="1821180" cy="757555"/>
            </a:xfrm>
            <a:custGeom>
              <a:avLst/>
              <a:gdLst/>
              <a:ahLst/>
              <a:cxnLst/>
              <a:rect l="l" t="t" r="r" b="b"/>
              <a:pathLst>
                <a:path w="1821180" h="757554">
                  <a:moveTo>
                    <a:pt x="0" y="757276"/>
                  </a:moveTo>
                  <a:lnTo>
                    <a:pt x="1821160" y="0"/>
                  </a:lnTo>
                </a:path>
              </a:pathLst>
            </a:custGeom>
            <a:ln w="41832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6406739" y="7431916"/>
              <a:ext cx="95885" cy="117475"/>
            </a:xfrm>
            <a:custGeom>
              <a:avLst/>
              <a:gdLst/>
              <a:ahLst/>
              <a:cxnLst/>
              <a:rect l="l" t="t" r="r" b="b"/>
              <a:pathLst>
                <a:path w="95884" h="117475">
                  <a:moveTo>
                    <a:pt x="0" y="0"/>
                  </a:moveTo>
                  <a:lnTo>
                    <a:pt x="95668" y="29088"/>
                  </a:lnTo>
                  <a:lnTo>
                    <a:pt x="48831" y="117433"/>
                  </a:lnTo>
                </a:path>
              </a:pathLst>
            </a:custGeom>
            <a:ln w="40103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4629822" y="7757494"/>
              <a:ext cx="2009775" cy="1421765"/>
            </a:xfrm>
            <a:custGeom>
              <a:avLst/>
              <a:gdLst/>
              <a:ahLst/>
              <a:cxnLst/>
              <a:rect l="l" t="t" r="r" b="b"/>
              <a:pathLst>
                <a:path w="2009775" h="1421765">
                  <a:moveTo>
                    <a:pt x="0" y="1421213"/>
                  </a:moveTo>
                  <a:lnTo>
                    <a:pt x="2009593" y="0"/>
                  </a:lnTo>
                </a:path>
              </a:pathLst>
            </a:custGeom>
            <a:ln w="41127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6547550" y="7744572"/>
              <a:ext cx="100330" cy="104139"/>
            </a:xfrm>
            <a:custGeom>
              <a:avLst/>
              <a:gdLst/>
              <a:ahLst/>
              <a:cxnLst/>
              <a:rect l="l" t="t" r="r" b="b"/>
              <a:pathLst>
                <a:path w="100330" h="104140">
                  <a:moveTo>
                    <a:pt x="0" y="0"/>
                  </a:moveTo>
                  <a:lnTo>
                    <a:pt x="99742" y="7347"/>
                  </a:lnTo>
                  <a:lnTo>
                    <a:pt x="73435" y="103838"/>
                  </a:lnTo>
                </a:path>
              </a:pathLst>
            </a:custGeom>
            <a:ln w="40418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4078204" y="6422160"/>
              <a:ext cx="3930015" cy="3263265"/>
            </a:xfrm>
            <a:custGeom>
              <a:avLst/>
              <a:gdLst/>
              <a:ahLst/>
              <a:cxnLst/>
              <a:rect l="l" t="t" r="r" b="b"/>
              <a:pathLst>
                <a:path w="3930015" h="3263265">
                  <a:moveTo>
                    <a:pt x="847242" y="2839631"/>
                  </a:moveTo>
                  <a:lnTo>
                    <a:pt x="845197" y="2798102"/>
                  </a:lnTo>
                  <a:lnTo>
                    <a:pt x="839101" y="2756979"/>
                  </a:lnTo>
                  <a:lnTo>
                    <a:pt x="829005" y="2716657"/>
                  </a:lnTo>
                  <a:lnTo>
                    <a:pt x="814997" y="2677515"/>
                  </a:lnTo>
                  <a:lnTo>
                    <a:pt x="797217" y="2639936"/>
                  </a:lnTo>
                  <a:lnTo>
                    <a:pt x="775843" y="2604274"/>
                  </a:lnTo>
                  <a:lnTo>
                    <a:pt x="751090" y="2570886"/>
                  </a:lnTo>
                  <a:lnTo>
                    <a:pt x="723163" y="2540089"/>
                  </a:lnTo>
                  <a:lnTo>
                    <a:pt x="692365" y="2512161"/>
                  </a:lnTo>
                  <a:lnTo>
                    <a:pt x="658977" y="2487396"/>
                  </a:lnTo>
                  <a:lnTo>
                    <a:pt x="623316" y="2466022"/>
                  </a:lnTo>
                  <a:lnTo>
                    <a:pt x="585736" y="2448255"/>
                  </a:lnTo>
                  <a:lnTo>
                    <a:pt x="546595" y="2434247"/>
                  </a:lnTo>
                  <a:lnTo>
                    <a:pt x="506260" y="2424150"/>
                  </a:lnTo>
                  <a:lnTo>
                    <a:pt x="465137" y="2418042"/>
                  </a:lnTo>
                  <a:lnTo>
                    <a:pt x="423621" y="2416010"/>
                  </a:lnTo>
                  <a:lnTo>
                    <a:pt x="413219" y="2416137"/>
                  </a:lnTo>
                  <a:lnTo>
                    <a:pt x="371767" y="2419197"/>
                  </a:lnTo>
                  <a:lnTo>
                    <a:pt x="330796" y="2426297"/>
                  </a:lnTo>
                  <a:lnTo>
                    <a:pt x="290741" y="2437384"/>
                  </a:lnTo>
                  <a:lnTo>
                    <a:pt x="251942" y="2452357"/>
                  </a:lnTo>
                  <a:lnTo>
                    <a:pt x="214820" y="2471039"/>
                  </a:lnTo>
                  <a:lnTo>
                    <a:pt x="179692" y="2493289"/>
                  </a:lnTo>
                  <a:lnTo>
                    <a:pt x="146913" y="2518867"/>
                  </a:lnTo>
                  <a:lnTo>
                    <a:pt x="116814" y="2547531"/>
                  </a:lnTo>
                  <a:lnTo>
                    <a:pt x="89662" y="2579001"/>
                  </a:lnTo>
                  <a:lnTo>
                    <a:pt x="65722" y="2612999"/>
                  </a:lnTo>
                  <a:lnTo>
                    <a:pt x="45224" y="2649169"/>
                  </a:lnTo>
                  <a:lnTo>
                    <a:pt x="28384" y="2687167"/>
                  </a:lnTo>
                  <a:lnTo>
                    <a:pt x="15341" y="2726652"/>
                  </a:lnTo>
                  <a:lnTo>
                    <a:pt x="6235" y="2767215"/>
                  </a:lnTo>
                  <a:lnTo>
                    <a:pt x="1143" y="2808465"/>
                  </a:lnTo>
                  <a:lnTo>
                    <a:pt x="0" y="2839631"/>
                  </a:lnTo>
                  <a:lnTo>
                    <a:pt x="127" y="2850032"/>
                  </a:lnTo>
                  <a:lnTo>
                    <a:pt x="3187" y="2891485"/>
                  </a:lnTo>
                  <a:lnTo>
                    <a:pt x="10287" y="2932442"/>
                  </a:lnTo>
                  <a:lnTo>
                    <a:pt x="21374" y="2972511"/>
                  </a:lnTo>
                  <a:lnTo>
                    <a:pt x="36347" y="3011297"/>
                  </a:lnTo>
                  <a:lnTo>
                    <a:pt x="55029" y="3048431"/>
                  </a:lnTo>
                  <a:lnTo>
                    <a:pt x="77279" y="3083560"/>
                  </a:lnTo>
                  <a:lnTo>
                    <a:pt x="102857" y="3116326"/>
                  </a:lnTo>
                  <a:lnTo>
                    <a:pt x="131521" y="3146437"/>
                  </a:lnTo>
                  <a:lnTo>
                    <a:pt x="162991" y="3173590"/>
                  </a:lnTo>
                  <a:lnTo>
                    <a:pt x="196989" y="3197529"/>
                  </a:lnTo>
                  <a:lnTo>
                    <a:pt x="233159" y="3218015"/>
                  </a:lnTo>
                  <a:lnTo>
                    <a:pt x="271157" y="3234867"/>
                  </a:lnTo>
                  <a:lnTo>
                    <a:pt x="310642" y="3247910"/>
                  </a:lnTo>
                  <a:lnTo>
                    <a:pt x="351205" y="3257016"/>
                  </a:lnTo>
                  <a:lnTo>
                    <a:pt x="392455" y="3262109"/>
                  </a:lnTo>
                  <a:lnTo>
                    <a:pt x="423621" y="3263252"/>
                  </a:lnTo>
                  <a:lnTo>
                    <a:pt x="434022" y="3263125"/>
                  </a:lnTo>
                  <a:lnTo>
                    <a:pt x="475475" y="3260064"/>
                  </a:lnTo>
                  <a:lnTo>
                    <a:pt x="516445" y="3252952"/>
                  </a:lnTo>
                  <a:lnTo>
                    <a:pt x="556501" y="3241865"/>
                  </a:lnTo>
                  <a:lnTo>
                    <a:pt x="595287" y="3226905"/>
                  </a:lnTo>
                  <a:lnTo>
                    <a:pt x="632421" y="3208210"/>
                  </a:lnTo>
                  <a:lnTo>
                    <a:pt x="667550" y="3185972"/>
                  </a:lnTo>
                  <a:lnTo>
                    <a:pt x="700316" y="3160395"/>
                  </a:lnTo>
                  <a:lnTo>
                    <a:pt x="730427" y="3131731"/>
                  </a:lnTo>
                  <a:lnTo>
                    <a:pt x="757580" y="3100247"/>
                  </a:lnTo>
                  <a:lnTo>
                    <a:pt x="781519" y="3066262"/>
                  </a:lnTo>
                  <a:lnTo>
                    <a:pt x="802017" y="3030093"/>
                  </a:lnTo>
                  <a:lnTo>
                    <a:pt x="818857" y="2992082"/>
                  </a:lnTo>
                  <a:lnTo>
                    <a:pt x="831900" y="2952610"/>
                  </a:lnTo>
                  <a:lnTo>
                    <a:pt x="841006" y="2912046"/>
                  </a:lnTo>
                  <a:lnTo>
                    <a:pt x="846099" y="2870784"/>
                  </a:lnTo>
                  <a:lnTo>
                    <a:pt x="847242" y="2839631"/>
                  </a:lnTo>
                  <a:close/>
                </a:path>
                <a:path w="3930015" h="3263265">
                  <a:moveTo>
                    <a:pt x="847242" y="1910321"/>
                  </a:moveTo>
                  <a:lnTo>
                    <a:pt x="845197" y="1868792"/>
                  </a:lnTo>
                  <a:lnTo>
                    <a:pt x="839101" y="1827669"/>
                  </a:lnTo>
                  <a:lnTo>
                    <a:pt x="829005" y="1787347"/>
                  </a:lnTo>
                  <a:lnTo>
                    <a:pt x="814997" y="1748205"/>
                  </a:lnTo>
                  <a:lnTo>
                    <a:pt x="797217" y="1710626"/>
                  </a:lnTo>
                  <a:lnTo>
                    <a:pt x="775843" y="1674964"/>
                  </a:lnTo>
                  <a:lnTo>
                    <a:pt x="751090" y="1641576"/>
                  </a:lnTo>
                  <a:lnTo>
                    <a:pt x="723163" y="1610766"/>
                  </a:lnTo>
                  <a:lnTo>
                    <a:pt x="692365" y="1582851"/>
                  </a:lnTo>
                  <a:lnTo>
                    <a:pt x="658977" y="1558086"/>
                  </a:lnTo>
                  <a:lnTo>
                    <a:pt x="623316" y="1536712"/>
                  </a:lnTo>
                  <a:lnTo>
                    <a:pt x="585736" y="1518945"/>
                  </a:lnTo>
                  <a:lnTo>
                    <a:pt x="546595" y="1504937"/>
                  </a:lnTo>
                  <a:lnTo>
                    <a:pt x="506260" y="1494840"/>
                  </a:lnTo>
                  <a:lnTo>
                    <a:pt x="465137" y="1488732"/>
                  </a:lnTo>
                  <a:lnTo>
                    <a:pt x="423621" y="1486700"/>
                  </a:lnTo>
                  <a:lnTo>
                    <a:pt x="413219" y="1486827"/>
                  </a:lnTo>
                  <a:lnTo>
                    <a:pt x="371767" y="1489875"/>
                  </a:lnTo>
                  <a:lnTo>
                    <a:pt x="330796" y="1496987"/>
                  </a:lnTo>
                  <a:lnTo>
                    <a:pt x="290741" y="1508074"/>
                  </a:lnTo>
                  <a:lnTo>
                    <a:pt x="251942" y="1523034"/>
                  </a:lnTo>
                  <a:lnTo>
                    <a:pt x="214820" y="1541729"/>
                  </a:lnTo>
                  <a:lnTo>
                    <a:pt x="179692" y="1563966"/>
                  </a:lnTo>
                  <a:lnTo>
                    <a:pt x="146913" y="1589544"/>
                  </a:lnTo>
                  <a:lnTo>
                    <a:pt x="116814" y="1618208"/>
                  </a:lnTo>
                  <a:lnTo>
                    <a:pt x="89662" y="1649691"/>
                  </a:lnTo>
                  <a:lnTo>
                    <a:pt x="65722" y="1683677"/>
                  </a:lnTo>
                  <a:lnTo>
                    <a:pt x="45224" y="1719859"/>
                  </a:lnTo>
                  <a:lnTo>
                    <a:pt x="28384" y="1757857"/>
                  </a:lnTo>
                  <a:lnTo>
                    <a:pt x="15341" y="1797329"/>
                  </a:lnTo>
                  <a:lnTo>
                    <a:pt x="6235" y="1837893"/>
                  </a:lnTo>
                  <a:lnTo>
                    <a:pt x="1143" y="1879155"/>
                  </a:lnTo>
                  <a:lnTo>
                    <a:pt x="0" y="1910321"/>
                  </a:lnTo>
                  <a:lnTo>
                    <a:pt x="127" y="1920722"/>
                  </a:lnTo>
                  <a:lnTo>
                    <a:pt x="3187" y="1962175"/>
                  </a:lnTo>
                  <a:lnTo>
                    <a:pt x="10287" y="2003132"/>
                  </a:lnTo>
                  <a:lnTo>
                    <a:pt x="21374" y="2043201"/>
                  </a:lnTo>
                  <a:lnTo>
                    <a:pt x="36347" y="2081987"/>
                  </a:lnTo>
                  <a:lnTo>
                    <a:pt x="55029" y="2119122"/>
                  </a:lnTo>
                  <a:lnTo>
                    <a:pt x="77279" y="2154250"/>
                  </a:lnTo>
                  <a:lnTo>
                    <a:pt x="102857" y="2187016"/>
                  </a:lnTo>
                  <a:lnTo>
                    <a:pt x="131521" y="2217128"/>
                  </a:lnTo>
                  <a:lnTo>
                    <a:pt x="162991" y="2244280"/>
                  </a:lnTo>
                  <a:lnTo>
                    <a:pt x="196989" y="2268220"/>
                  </a:lnTo>
                  <a:lnTo>
                    <a:pt x="233159" y="2288705"/>
                  </a:lnTo>
                  <a:lnTo>
                    <a:pt x="271157" y="2305558"/>
                  </a:lnTo>
                  <a:lnTo>
                    <a:pt x="310642" y="2318601"/>
                  </a:lnTo>
                  <a:lnTo>
                    <a:pt x="351205" y="2327706"/>
                  </a:lnTo>
                  <a:lnTo>
                    <a:pt x="392455" y="2332786"/>
                  </a:lnTo>
                  <a:lnTo>
                    <a:pt x="423621" y="2333942"/>
                  </a:lnTo>
                  <a:lnTo>
                    <a:pt x="434022" y="2333815"/>
                  </a:lnTo>
                  <a:lnTo>
                    <a:pt x="475475" y="2330754"/>
                  </a:lnTo>
                  <a:lnTo>
                    <a:pt x="516445" y="2323642"/>
                  </a:lnTo>
                  <a:lnTo>
                    <a:pt x="556501" y="2312555"/>
                  </a:lnTo>
                  <a:lnTo>
                    <a:pt x="595287" y="2297595"/>
                  </a:lnTo>
                  <a:lnTo>
                    <a:pt x="632421" y="2278900"/>
                  </a:lnTo>
                  <a:lnTo>
                    <a:pt x="667550" y="2256663"/>
                  </a:lnTo>
                  <a:lnTo>
                    <a:pt x="700316" y="2231085"/>
                  </a:lnTo>
                  <a:lnTo>
                    <a:pt x="730427" y="2202421"/>
                  </a:lnTo>
                  <a:lnTo>
                    <a:pt x="757580" y="2170938"/>
                  </a:lnTo>
                  <a:lnTo>
                    <a:pt x="781519" y="2136952"/>
                  </a:lnTo>
                  <a:lnTo>
                    <a:pt x="802017" y="2100783"/>
                  </a:lnTo>
                  <a:lnTo>
                    <a:pt x="818857" y="2062772"/>
                  </a:lnTo>
                  <a:lnTo>
                    <a:pt x="831900" y="2023300"/>
                  </a:lnTo>
                  <a:lnTo>
                    <a:pt x="841006" y="1982736"/>
                  </a:lnTo>
                  <a:lnTo>
                    <a:pt x="846099" y="1941474"/>
                  </a:lnTo>
                  <a:lnTo>
                    <a:pt x="847242" y="1910321"/>
                  </a:lnTo>
                  <a:close/>
                </a:path>
                <a:path w="3930015" h="3263265">
                  <a:moveTo>
                    <a:pt x="847242" y="958354"/>
                  </a:moveTo>
                  <a:lnTo>
                    <a:pt x="845197" y="916838"/>
                  </a:lnTo>
                  <a:lnTo>
                    <a:pt x="839101" y="875715"/>
                  </a:lnTo>
                  <a:lnTo>
                    <a:pt x="829005" y="835393"/>
                  </a:lnTo>
                  <a:lnTo>
                    <a:pt x="814997" y="796251"/>
                  </a:lnTo>
                  <a:lnTo>
                    <a:pt x="797217" y="758659"/>
                  </a:lnTo>
                  <a:lnTo>
                    <a:pt x="775843" y="723011"/>
                  </a:lnTo>
                  <a:lnTo>
                    <a:pt x="751090" y="689610"/>
                  </a:lnTo>
                  <a:lnTo>
                    <a:pt x="723163" y="658812"/>
                  </a:lnTo>
                  <a:lnTo>
                    <a:pt x="692365" y="630897"/>
                  </a:lnTo>
                  <a:lnTo>
                    <a:pt x="658977" y="606132"/>
                  </a:lnTo>
                  <a:lnTo>
                    <a:pt x="623316" y="584758"/>
                  </a:lnTo>
                  <a:lnTo>
                    <a:pt x="585736" y="566978"/>
                  </a:lnTo>
                  <a:lnTo>
                    <a:pt x="546595" y="552983"/>
                  </a:lnTo>
                  <a:lnTo>
                    <a:pt x="506260" y="542874"/>
                  </a:lnTo>
                  <a:lnTo>
                    <a:pt x="465137" y="536778"/>
                  </a:lnTo>
                  <a:lnTo>
                    <a:pt x="423621" y="534733"/>
                  </a:lnTo>
                  <a:lnTo>
                    <a:pt x="413219" y="534860"/>
                  </a:lnTo>
                  <a:lnTo>
                    <a:pt x="371767" y="537921"/>
                  </a:lnTo>
                  <a:lnTo>
                    <a:pt x="330796" y="545033"/>
                  </a:lnTo>
                  <a:lnTo>
                    <a:pt x="290741" y="556120"/>
                  </a:lnTo>
                  <a:lnTo>
                    <a:pt x="251942" y="571080"/>
                  </a:lnTo>
                  <a:lnTo>
                    <a:pt x="214820" y="589775"/>
                  </a:lnTo>
                  <a:lnTo>
                    <a:pt x="179692" y="612013"/>
                  </a:lnTo>
                  <a:lnTo>
                    <a:pt x="146913" y="637590"/>
                  </a:lnTo>
                  <a:lnTo>
                    <a:pt x="116814" y="666254"/>
                  </a:lnTo>
                  <a:lnTo>
                    <a:pt x="89662" y="697738"/>
                  </a:lnTo>
                  <a:lnTo>
                    <a:pt x="65722" y="731723"/>
                  </a:lnTo>
                  <a:lnTo>
                    <a:pt x="45224" y="767892"/>
                  </a:lnTo>
                  <a:lnTo>
                    <a:pt x="28384" y="805903"/>
                  </a:lnTo>
                  <a:lnTo>
                    <a:pt x="15341" y="845375"/>
                  </a:lnTo>
                  <a:lnTo>
                    <a:pt x="6235" y="885939"/>
                  </a:lnTo>
                  <a:lnTo>
                    <a:pt x="1143" y="927201"/>
                  </a:lnTo>
                  <a:lnTo>
                    <a:pt x="0" y="958354"/>
                  </a:lnTo>
                  <a:lnTo>
                    <a:pt x="127" y="968756"/>
                  </a:lnTo>
                  <a:lnTo>
                    <a:pt x="3187" y="1010221"/>
                  </a:lnTo>
                  <a:lnTo>
                    <a:pt x="10287" y="1051179"/>
                  </a:lnTo>
                  <a:lnTo>
                    <a:pt x="21374" y="1091247"/>
                  </a:lnTo>
                  <a:lnTo>
                    <a:pt x="36347" y="1130033"/>
                  </a:lnTo>
                  <a:lnTo>
                    <a:pt x="55029" y="1167168"/>
                  </a:lnTo>
                  <a:lnTo>
                    <a:pt x="77279" y="1202283"/>
                  </a:lnTo>
                  <a:lnTo>
                    <a:pt x="102857" y="1235062"/>
                  </a:lnTo>
                  <a:lnTo>
                    <a:pt x="131521" y="1265174"/>
                  </a:lnTo>
                  <a:lnTo>
                    <a:pt x="162991" y="1292326"/>
                  </a:lnTo>
                  <a:lnTo>
                    <a:pt x="196989" y="1316253"/>
                  </a:lnTo>
                  <a:lnTo>
                    <a:pt x="233159" y="1336751"/>
                  </a:lnTo>
                  <a:lnTo>
                    <a:pt x="271157" y="1353591"/>
                  </a:lnTo>
                  <a:lnTo>
                    <a:pt x="310642" y="1366634"/>
                  </a:lnTo>
                  <a:lnTo>
                    <a:pt x="351205" y="1375740"/>
                  </a:lnTo>
                  <a:lnTo>
                    <a:pt x="392455" y="1380832"/>
                  </a:lnTo>
                  <a:lnTo>
                    <a:pt x="423621" y="1381975"/>
                  </a:lnTo>
                  <a:lnTo>
                    <a:pt x="434022" y="1381848"/>
                  </a:lnTo>
                  <a:lnTo>
                    <a:pt x="475475" y="1378800"/>
                  </a:lnTo>
                  <a:lnTo>
                    <a:pt x="516445" y="1371688"/>
                  </a:lnTo>
                  <a:lnTo>
                    <a:pt x="556501" y="1360601"/>
                  </a:lnTo>
                  <a:lnTo>
                    <a:pt x="595287" y="1345641"/>
                  </a:lnTo>
                  <a:lnTo>
                    <a:pt x="632421" y="1326946"/>
                  </a:lnTo>
                  <a:lnTo>
                    <a:pt x="667550" y="1304709"/>
                  </a:lnTo>
                  <a:lnTo>
                    <a:pt x="700316" y="1279131"/>
                  </a:lnTo>
                  <a:lnTo>
                    <a:pt x="730427" y="1250467"/>
                  </a:lnTo>
                  <a:lnTo>
                    <a:pt x="757580" y="1218984"/>
                  </a:lnTo>
                  <a:lnTo>
                    <a:pt x="781519" y="1184998"/>
                  </a:lnTo>
                  <a:lnTo>
                    <a:pt x="802017" y="1148816"/>
                  </a:lnTo>
                  <a:lnTo>
                    <a:pt x="818857" y="1110818"/>
                  </a:lnTo>
                  <a:lnTo>
                    <a:pt x="831900" y="1071346"/>
                  </a:lnTo>
                  <a:lnTo>
                    <a:pt x="841006" y="1030782"/>
                  </a:lnTo>
                  <a:lnTo>
                    <a:pt x="846099" y="989520"/>
                  </a:lnTo>
                  <a:lnTo>
                    <a:pt x="847242" y="958354"/>
                  </a:lnTo>
                  <a:close/>
                </a:path>
                <a:path w="3930015" h="3263265">
                  <a:moveTo>
                    <a:pt x="3929469" y="701294"/>
                  </a:moveTo>
                  <a:lnTo>
                    <a:pt x="3927576" y="649706"/>
                  </a:lnTo>
                  <a:lnTo>
                    <a:pt x="3921887" y="598385"/>
                  </a:lnTo>
                  <a:lnTo>
                    <a:pt x="3912425" y="547624"/>
                  </a:lnTo>
                  <a:lnTo>
                    <a:pt x="3899268" y="497713"/>
                  </a:lnTo>
                  <a:lnTo>
                    <a:pt x="3882479" y="448906"/>
                  </a:lnTo>
                  <a:lnTo>
                    <a:pt x="3862146" y="401447"/>
                  </a:lnTo>
                  <a:lnTo>
                    <a:pt x="3838359" y="355612"/>
                  </a:lnTo>
                  <a:lnTo>
                    <a:pt x="3811282" y="311670"/>
                  </a:lnTo>
                  <a:lnTo>
                    <a:pt x="3781044" y="269836"/>
                  </a:lnTo>
                  <a:lnTo>
                    <a:pt x="3747808" y="230327"/>
                  </a:lnTo>
                  <a:lnTo>
                    <a:pt x="3711740" y="193382"/>
                  </a:lnTo>
                  <a:lnTo>
                    <a:pt x="3673068" y="159181"/>
                  </a:lnTo>
                  <a:lnTo>
                    <a:pt x="3631996" y="127927"/>
                  </a:lnTo>
                  <a:lnTo>
                    <a:pt x="3588715" y="99771"/>
                  </a:lnTo>
                  <a:lnTo>
                    <a:pt x="3543477" y="74879"/>
                  </a:lnTo>
                  <a:lnTo>
                    <a:pt x="3496551" y="53378"/>
                  </a:lnTo>
                  <a:lnTo>
                    <a:pt x="3448164" y="35394"/>
                  </a:lnTo>
                  <a:lnTo>
                    <a:pt x="3398583" y="21018"/>
                  </a:lnTo>
                  <a:lnTo>
                    <a:pt x="3348063" y="10325"/>
                  </a:lnTo>
                  <a:lnTo>
                    <a:pt x="3296920" y="3378"/>
                  </a:lnTo>
                  <a:lnTo>
                    <a:pt x="3245396" y="203"/>
                  </a:lnTo>
                  <a:lnTo>
                    <a:pt x="3228175" y="0"/>
                  </a:lnTo>
                  <a:lnTo>
                    <a:pt x="3210966" y="203"/>
                  </a:lnTo>
                  <a:lnTo>
                    <a:pt x="3159442" y="3378"/>
                  </a:lnTo>
                  <a:lnTo>
                    <a:pt x="3108287" y="10325"/>
                  </a:lnTo>
                  <a:lnTo>
                    <a:pt x="3057779" y="21018"/>
                  </a:lnTo>
                  <a:lnTo>
                    <a:pt x="3008198" y="35394"/>
                  </a:lnTo>
                  <a:lnTo>
                    <a:pt x="2959811" y="53378"/>
                  </a:lnTo>
                  <a:lnTo>
                    <a:pt x="2912872" y="74879"/>
                  </a:lnTo>
                  <a:lnTo>
                    <a:pt x="2867647" y="99771"/>
                  </a:lnTo>
                  <a:lnTo>
                    <a:pt x="2824365" y="127927"/>
                  </a:lnTo>
                  <a:lnTo>
                    <a:pt x="2783281" y="159181"/>
                  </a:lnTo>
                  <a:lnTo>
                    <a:pt x="2744609" y="193382"/>
                  </a:lnTo>
                  <a:lnTo>
                    <a:pt x="2708554" y="230327"/>
                  </a:lnTo>
                  <a:lnTo>
                    <a:pt x="2675318" y="269836"/>
                  </a:lnTo>
                  <a:lnTo>
                    <a:pt x="2645079" y="311670"/>
                  </a:lnTo>
                  <a:lnTo>
                    <a:pt x="2618003" y="355612"/>
                  </a:lnTo>
                  <a:lnTo>
                    <a:pt x="2594216" y="401447"/>
                  </a:lnTo>
                  <a:lnTo>
                    <a:pt x="2573883" y="448906"/>
                  </a:lnTo>
                  <a:lnTo>
                    <a:pt x="2557081" y="497713"/>
                  </a:lnTo>
                  <a:lnTo>
                    <a:pt x="2543924" y="547624"/>
                  </a:lnTo>
                  <a:lnTo>
                    <a:pt x="2534475" y="598385"/>
                  </a:lnTo>
                  <a:lnTo>
                    <a:pt x="2528786" y="649706"/>
                  </a:lnTo>
                  <a:lnTo>
                    <a:pt x="2526893" y="701294"/>
                  </a:lnTo>
                  <a:lnTo>
                    <a:pt x="2527096" y="718502"/>
                  </a:lnTo>
                  <a:lnTo>
                    <a:pt x="2530271" y="770026"/>
                  </a:lnTo>
                  <a:lnTo>
                    <a:pt x="2537218" y="821182"/>
                  </a:lnTo>
                  <a:lnTo>
                    <a:pt x="2547912" y="871689"/>
                  </a:lnTo>
                  <a:lnTo>
                    <a:pt x="2562288" y="921270"/>
                  </a:lnTo>
                  <a:lnTo>
                    <a:pt x="2580271" y="969657"/>
                  </a:lnTo>
                  <a:lnTo>
                    <a:pt x="2601772" y="1016596"/>
                  </a:lnTo>
                  <a:lnTo>
                    <a:pt x="2626664" y="1061821"/>
                  </a:lnTo>
                  <a:lnTo>
                    <a:pt x="2654820" y="1105103"/>
                  </a:lnTo>
                  <a:lnTo>
                    <a:pt x="2686075" y="1146187"/>
                  </a:lnTo>
                  <a:lnTo>
                    <a:pt x="2720263" y="1184859"/>
                  </a:lnTo>
                  <a:lnTo>
                    <a:pt x="2757220" y="1220914"/>
                  </a:lnTo>
                  <a:lnTo>
                    <a:pt x="2796730" y="1254150"/>
                  </a:lnTo>
                  <a:lnTo>
                    <a:pt x="2838564" y="1284389"/>
                  </a:lnTo>
                  <a:lnTo>
                    <a:pt x="2882506" y="1311465"/>
                  </a:lnTo>
                  <a:lnTo>
                    <a:pt x="2928340" y="1335252"/>
                  </a:lnTo>
                  <a:lnTo>
                    <a:pt x="2975787" y="1355585"/>
                  </a:lnTo>
                  <a:lnTo>
                    <a:pt x="3024606" y="1372387"/>
                  </a:lnTo>
                  <a:lnTo>
                    <a:pt x="3074517" y="1385531"/>
                  </a:lnTo>
                  <a:lnTo>
                    <a:pt x="3125279" y="1394993"/>
                  </a:lnTo>
                  <a:lnTo>
                    <a:pt x="3176600" y="1400683"/>
                  </a:lnTo>
                  <a:lnTo>
                    <a:pt x="3228175" y="1402575"/>
                  </a:lnTo>
                  <a:lnTo>
                    <a:pt x="3245396" y="1402372"/>
                  </a:lnTo>
                  <a:lnTo>
                    <a:pt x="3296920" y="1399197"/>
                  </a:lnTo>
                  <a:lnTo>
                    <a:pt x="3348063" y="1392250"/>
                  </a:lnTo>
                  <a:lnTo>
                    <a:pt x="3398583" y="1381556"/>
                  </a:lnTo>
                  <a:lnTo>
                    <a:pt x="3448164" y="1367180"/>
                  </a:lnTo>
                  <a:lnTo>
                    <a:pt x="3496551" y="1349197"/>
                  </a:lnTo>
                  <a:lnTo>
                    <a:pt x="3543477" y="1327696"/>
                  </a:lnTo>
                  <a:lnTo>
                    <a:pt x="3588715" y="1302804"/>
                  </a:lnTo>
                  <a:lnTo>
                    <a:pt x="3631996" y="1274648"/>
                  </a:lnTo>
                  <a:lnTo>
                    <a:pt x="3673068" y="1243393"/>
                  </a:lnTo>
                  <a:lnTo>
                    <a:pt x="3711740" y="1209205"/>
                  </a:lnTo>
                  <a:lnTo>
                    <a:pt x="3747808" y="1172248"/>
                  </a:lnTo>
                  <a:lnTo>
                    <a:pt x="3781044" y="1132738"/>
                  </a:lnTo>
                  <a:lnTo>
                    <a:pt x="3811282" y="1090904"/>
                  </a:lnTo>
                  <a:lnTo>
                    <a:pt x="3838359" y="1046962"/>
                  </a:lnTo>
                  <a:lnTo>
                    <a:pt x="3862146" y="1001128"/>
                  </a:lnTo>
                  <a:lnTo>
                    <a:pt x="3882479" y="953668"/>
                  </a:lnTo>
                  <a:lnTo>
                    <a:pt x="3899268" y="904862"/>
                  </a:lnTo>
                  <a:lnTo>
                    <a:pt x="3912425" y="854951"/>
                  </a:lnTo>
                  <a:lnTo>
                    <a:pt x="3921887" y="804189"/>
                  </a:lnTo>
                  <a:lnTo>
                    <a:pt x="3927576" y="752868"/>
                  </a:lnTo>
                  <a:lnTo>
                    <a:pt x="3929469" y="701294"/>
                  </a:lnTo>
                  <a:close/>
                </a:path>
              </a:pathLst>
            </a:custGeom>
            <a:solidFill>
              <a:srgbClr val="01A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1105153" y="5220472"/>
              <a:ext cx="2943860" cy="679450"/>
            </a:xfrm>
            <a:custGeom>
              <a:avLst/>
              <a:gdLst/>
              <a:ahLst/>
              <a:cxnLst/>
              <a:rect l="l" t="t" r="r" b="b"/>
              <a:pathLst>
                <a:path w="2943859" h="679450">
                  <a:moveTo>
                    <a:pt x="0" y="679407"/>
                  </a:moveTo>
                  <a:lnTo>
                    <a:pt x="2943829" y="0"/>
                  </a:lnTo>
                </a:path>
              </a:pathLst>
            </a:custGeom>
            <a:ln w="42201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3968874" y="5173696"/>
              <a:ext cx="89535" cy="124460"/>
            </a:xfrm>
            <a:custGeom>
              <a:avLst/>
              <a:gdLst/>
              <a:ahLst/>
              <a:cxnLst/>
              <a:rect l="l" t="t" r="r" b="b"/>
              <a:pathLst>
                <a:path w="89534" h="124460">
                  <a:moveTo>
                    <a:pt x="0" y="0"/>
                  </a:moveTo>
                  <a:lnTo>
                    <a:pt x="89510" y="44604"/>
                  </a:lnTo>
                  <a:lnTo>
                    <a:pt x="28600" y="123924"/>
                  </a:lnTo>
                </a:path>
              </a:pathLst>
            </a:custGeom>
            <a:ln w="39896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1105395" y="5433103"/>
              <a:ext cx="2842895" cy="2178685"/>
            </a:xfrm>
            <a:custGeom>
              <a:avLst/>
              <a:gdLst/>
              <a:ahLst/>
              <a:cxnLst/>
              <a:rect l="l" t="t" r="r" b="b"/>
              <a:pathLst>
                <a:path w="2842894" h="2178684">
                  <a:moveTo>
                    <a:pt x="0" y="2178091"/>
                  </a:moveTo>
                  <a:lnTo>
                    <a:pt x="2842492" y="0"/>
                  </a:lnTo>
                </a:path>
              </a:pathLst>
            </a:custGeom>
            <a:ln w="40991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3855586" y="5423721"/>
              <a:ext cx="100330" cy="100965"/>
            </a:xfrm>
            <a:custGeom>
              <a:avLst/>
              <a:gdLst/>
              <a:ahLst/>
              <a:cxnLst/>
              <a:rect l="l" t="t" r="r" b="b"/>
              <a:pathLst>
                <a:path w="100330" h="100964">
                  <a:moveTo>
                    <a:pt x="0" y="0"/>
                  </a:moveTo>
                  <a:lnTo>
                    <a:pt x="99961" y="3516"/>
                  </a:lnTo>
                  <a:lnTo>
                    <a:pt x="77355" y="100951"/>
                  </a:lnTo>
                </a:path>
              </a:pathLst>
            </a:custGeom>
            <a:ln w="40479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0970268" y="5981398"/>
              <a:ext cx="3020060" cy="2991485"/>
            </a:xfrm>
            <a:custGeom>
              <a:avLst/>
              <a:gdLst/>
              <a:ahLst/>
              <a:cxnLst/>
              <a:rect l="l" t="t" r="r" b="b"/>
              <a:pathLst>
                <a:path w="3020059" h="2991484">
                  <a:moveTo>
                    <a:pt x="0" y="0"/>
                  </a:moveTo>
                  <a:lnTo>
                    <a:pt x="3019678" y="2990929"/>
                  </a:lnTo>
                </a:path>
              </a:pathLst>
            </a:custGeom>
            <a:ln w="40522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3897182" y="8879595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4" h="99695">
                  <a:moveTo>
                    <a:pt x="89499" y="0"/>
                  </a:moveTo>
                  <a:lnTo>
                    <a:pt x="99621" y="99529"/>
                  </a:lnTo>
                  <a:lnTo>
                    <a:pt x="0" y="90360"/>
                  </a:lnTo>
                </a:path>
              </a:pathLst>
            </a:custGeom>
            <a:ln w="40506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1101665" y="6141626"/>
              <a:ext cx="2948940" cy="97790"/>
            </a:xfrm>
            <a:custGeom>
              <a:avLst/>
              <a:gdLst/>
              <a:ahLst/>
              <a:cxnLst/>
              <a:rect l="l" t="t" r="r" b="b"/>
              <a:pathLst>
                <a:path w="2948940" h="97789">
                  <a:moveTo>
                    <a:pt x="0" y="0"/>
                  </a:moveTo>
                  <a:lnTo>
                    <a:pt x="2948774" y="97554"/>
                  </a:lnTo>
                </a:path>
              </a:pathLst>
            </a:custGeom>
            <a:ln w="42389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3980782" y="6173388"/>
              <a:ext cx="79375" cy="127635"/>
            </a:xfrm>
            <a:custGeom>
              <a:avLst/>
              <a:gdLst/>
              <a:ahLst/>
              <a:cxnLst/>
              <a:rect l="l" t="t" r="r" b="b"/>
              <a:pathLst>
                <a:path w="79375" h="127635">
                  <a:moveTo>
                    <a:pt x="4205" y="0"/>
                  </a:moveTo>
                  <a:lnTo>
                    <a:pt x="79308" y="66110"/>
                  </a:lnTo>
                  <a:lnTo>
                    <a:pt x="0" y="127112"/>
                  </a:lnTo>
                </a:path>
              </a:pathLst>
            </a:custGeom>
            <a:ln w="39680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0960829" y="6170667"/>
              <a:ext cx="2975610" cy="1128395"/>
            </a:xfrm>
            <a:custGeom>
              <a:avLst/>
              <a:gdLst/>
              <a:ahLst/>
              <a:cxnLst/>
              <a:rect l="l" t="t" r="r" b="b"/>
              <a:pathLst>
                <a:path w="2975609" h="1128395">
                  <a:moveTo>
                    <a:pt x="0" y="0"/>
                  </a:moveTo>
                  <a:lnTo>
                    <a:pt x="2975328" y="1128149"/>
                  </a:lnTo>
                </a:path>
              </a:pathLst>
            </a:custGeom>
            <a:ln w="41917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3850437" y="7215406"/>
              <a:ext cx="95250" cy="119380"/>
            </a:xfrm>
            <a:custGeom>
              <a:avLst/>
              <a:gdLst/>
              <a:ahLst/>
              <a:cxnLst/>
              <a:rect l="l" t="t" r="r" b="b"/>
              <a:pathLst>
                <a:path w="95250" h="119379">
                  <a:moveTo>
                    <a:pt x="45090" y="0"/>
                  </a:moveTo>
                  <a:lnTo>
                    <a:pt x="94744" y="86835"/>
                  </a:lnTo>
                  <a:lnTo>
                    <a:pt x="0" y="118920"/>
                  </a:lnTo>
                </a:path>
              </a:pathLst>
            </a:custGeom>
            <a:ln w="40077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1099861" y="6452817"/>
              <a:ext cx="2886075" cy="1163955"/>
            </a:xfrm>
            <a:custGeom>
              <a:avLst/>
              <a:gdLst/>
              <a:ahLst/>
              <a:cxnLst/>
              <a:rect l="l" t="t" r="r" b="b"/>
              <a:pathLst>
                <a:path w="2886075" h="1163954">
                  <a:moveTo>
                    <a:pt x="0" y="1163712"/>
                  </a:moveTo>
                  <a:lnTo>
                    <a:pt x="2885466" y="0"/>
                  </a:lnTo>
                </a:path>
              </a:pathLst>
            </a:custGeom>
            <a:ln w="41863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3898891" y="6419117"/>
              <a:ext cx="95885" cy="118110"/>
            </a:xfrm>
            <a:custGeom>
              <a:avLst/>
              <a:gdLst/>
              <a:ahLst/>
              <a:cxnLst/>
              <a:rect l="l" t="t" r="r" b="b"/>
              <a:pathLst>
                <a:path w="95884" h="118109">
                  <a:moveTo>
                    <a:pt x="0" y="0"/>
                  </a:moveTo>
                  <a:lnTo>
                    <a:pt x="95388" y="30097"/>
                  </a:lnTo>
                  <a:lnTo>
                    <a:pt x="47569" y="117950"/>
                  </a:lnTo>
                </a:path>
              </a:pathLst>
            </a:custGeom>
            <a:ln w="40102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1097653" y="7665688"/>
              <a:ext cx="2896870" cy="1830705"/>
            </a:xfrm>
            <a:custGeom>
              <a:avLst/>
              <a:gdLst/>
              <a:ahLst/>
              <a:cxnLst/>
              <a:rect l="l" t="t" r="r" b="b"/>
              <a:pathLst>
                <a:path w="2896869" h="1830704">
                  <a:moveTo>
                    <a:pt x="0" y="0"/>
                  </a:moveTo>
                  <a:lnTo>
                    <a:pt x="2896644" y="1830499"/>
                  </a:lnTo>
                </a:path>
              </a:pathLst>
            </a:custGeom>
            <a:ln w="41310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3903226" y="9406347"/>
              <a:ext cx="99695" cy="107950"/>
            </a:xfrm>
            <a:custGeom>
              <a:avLst/>
              <a:gdLst/>
              <a:ahLst/>
              <a:cxnLst/>
              <a:rect l="l" t="t" r="r" b="b"/>
              <a:pathLst>
                <a:path w="99694" h="107950">
                  <a:moveTo>
                    <a:pt x="67941" y="0"/>
                  </a:moveTo>
                  <a:lnTo>
                    <a:pt x="99227" y="94994"/>
                  </a:lnTo>
                  <a:lnTo>
                    <a:pt x="0" y="107513"/>
                  </a:lnTo>
                </a:path>
              </a:pathLst>
            </a:custGeom>
            <a:ln w="40343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0955027" y="7480732"/>
              <a:ext cx="2986405" cy="238125"/>
            </a:xfrm>
            <a:custGeom>
              <a:avLst/>
              <a:gdLst/>
              <a:ahLst/>
              <a:cxnLst/>
              <a:rect l="l" t="t" r="r" b="b"/>
              <a:pathLst>
                <a:path w="2986405" h="238125">
                  <a:moveTo>
                    <a:pt x="0" y="237694"/>
                  </a:moveTo>
                  <a:lnTo>
                    <a:pt x="2986027" y="0"/>
                  </a:lnTo>
                </a:path>
              </a:pathLst>
            </a:custGeom>
            <a:ln w="42369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3868678" y="7422700"/>
              <a:ext cx="82550" cy="127000"/>
            </a:xfrm>
            <a:custGeom>
              <a:avLst/>
              <a:gdLst/>
              <a:ahLst/>
              <a:cxnLst/>
              <a:rect l="l" t="t" r="r" b="b"/>
              <a:pathLst>
                <a:path w="82550" h="127000">
                  <a:moveTo>
                    <a:pt x="0" y="0"/>
                  </a:moveTo>
                  <a:lnTo>
                    <a:pt x="81994" y="57265"/>
                  </a:lnTo>
                  <a:lnTo>
                    <a:pt x="10092" y="126780"/>
                  </a:lnTo>
                </a:path>
              </a:pathLst>
            </a:custGeom>
            <a:ln w="39716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0863198" y="7543566"/>
              <a:ext cx="3094355" cy="591185"/>
            </a:xfrm>
            <a:custGeom>
              <a:avLst/>
              <a:gdLst/>
              <a:ahLst/>
              <a:cxnLst/>
              <a:rect l="l" t="t" r="r" b="b"/>
              <a:pathLst>
                <a:path w="3094355" h="591184">
                  <a:moveTo>
                    <a:pt x="0" y="0"/>
                  </a:moveTo>
                  <a:lnTo>
                    <a:pt x="3093939" y="590906"/>
                  </a:lnTo>
                </a:path>
              </a:pathLst>
            </a:custGeom>
            <a:ln w="42261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13878793" y="8059327"/>
              <a:ext cx="88265" cy="125095"/>
            </a:xfrm>
            <a:custGeom>
              <a:avLst/>
              <a:gdLst/>
              <a:ahLst/>
              <a:cxnLst/>
              <a:rect l="l" t="t" r="r" b="b"/>
              <a:pathLst>
                <a:path w="88265" h="125095">
                  <a:moveTo>
                    <a:pt x="23858" y="0"/>
                  </a:moveTo>
                  <a:lnTo>
                    <a:pt x="87833" y="76958"/>
                  </a:lnTo>
                  <a:lnTo>
                    <a:pt x="0" y="124923"/>
                  </a:lnTo>
                </a:path>
              </a:pathLst>
            </a:custGeom>
            <a:ln w="39880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0481833" y="7064037"/>
              <a:ext cx="950594" cy="950594"/>
            </a:xfrm>
            <a:custGeom>
              <a:avLst/>
              <a:gdLst/>
              <a:ahLst/>
              <a:cxnLst/>
              <a:rect l="l" t="t" r="r" b="b"/>
              <a:pathLst>
                <a:path w="950595" h="950595">
                  <a:moveTo>
                    <a:pt x="950404" y="475202"/>
                  </a:moveTo>
                  <a:lnTo>
                    <a:pt x="948115" y="521780"/>
                  </a:lnTo>
                  <a:lnTo>
                    <a:pt x="941273" y="567909"/>
                  </a:lnTo>
                  <a:lnTo>
                    <a:pt x="929942" y="613145"/>
                  </a:lnTo>
                  <a:lnTo>
                    <a:pt x="914231" y="657054"/>
                  </a:lnTo>
                  <a:lnTo>
                    <a:pt x="894292" y="699210"/>
                  </a:lnTo>
                  <a:lnTo>
                    <a:pt x="870318" y="739210"/>
                  </a:lnTo>
                  <a:lnTo>
                    <a:pt x="842538" y="776667"/>
                  </a:lnTo>
                  <a:lnTo>
                    <a:pt x="811220" y="811220"/>
                  </a:lnTo>
                  <a:lnTo>
                    <a:pt x="776667" y="842538"/>
                  </a:lnTo>
                  <a:lnTo>
                    <a:pt x="739210" y="870318"/>
                  </a:lnTo>
                  <a:lnTo>
                    <a:pt x="699210" y="894292"/>
                  </a:lnTo>
                  <a:lnTo>
                    <a:pt x="657053" y="914231"/>
                  </a:lnTo>
                  <a:lnTo>
                    <a:pt x="613145" y="929942"/>
                  </a:lnTo>
                  <a:lnTo>
                    <a:pt x="567909" y="941273"/>
                  </a:lnTo>
                  <a:lnTo>
                    <a:pt x="521779" y="948115"/>
                  </a:lnTo>
                  <a:lnTo>
                    <a:pt x="475202" y="950404"/>
                  </a:lnTo>
                  <a:lnTo>
                    <a:pt x="463536" y="950261"/>
                  </a:lnTo>
                  <a:lnTo>
                    <a:pt x="417028" y="946830"/>
                  </a:lnTo>
                  <a:lnTo>
                    <a:pt x="371081" y="938857"/>
                  </a:lnTo>
                  <a:lnTo>
                    <a:pt x="326136" y="926418"/>
                  </a:lnTo>
                  <a:lnTo>
                    <a:pt x="282627" y="909635"/>
                  </a:lnTo>
                  <a:lnTo>
                    <a:pt x="240972" y="888667"/>
                  </a:lnTo>
                  <a:lnTo>
                    <a:pt x="201573" y="863718"/>
                  </a:lnTo>
                  <a:lnTo>
                    <a:pt x="164810" y="835027"/>
                  </a:lnTo>
                  <a:lnTo>
                    <a:pt x="131035" y="802870"/>
                  </a:lnTo>
                  <a:lnTo>
                    <a:pt x="100575" y="767558"/>
                  </a:lnTo>
                  <a:lnTo>
                    <a:pt x="73723" y="729431"/>
                  </a:lnTo>
                  <a:lnTo>
                    <a:pt x="50738" y="688855"/>
                  </a:lnTo>
                  <a:lnTo>
                    <a:pt x="31840" y="646221"/>
                  </a:lnTo>
                  <a:lnTo>
                    <a:pt x="17212" y="601941"/>
                  </a:lnTo>
                  <a:lnTo>
                    <a:pt x="6995" y="556440"/>
                  </a:lnTo>
                  <a:lnTo>
                    <a:pt x="1287" y="510156"/>
                  </a:lnTo>
                  <a:lnTo>
                    <a:pt x="0" y="475202"/>
                  </a:lnTo>
                  <a:lnTo>
                    <a:pt x="143" y="463536"/>
                  </a:lnTo>
                  <a:lnTo>
                    <a:pt x="3573" y="417028"/>
                  </a:lnTo>
                  <a:lnTo>
                    <a:pt x="11546" y="371081"/>
                  </a:lnTo>
                  <a:lnTo>
                    <a:pt x="23985" y="326136"/>
                  </a:lnTo>
                  <a:lnTo>
                    <a:pt x="40768" y="282627"/>
                  </a:lnTo>
                  <a:lnTo>
                    <a:pt x="61736" y="240972"/>
                  </a:lnTo>
                  <a:lnTo>
                    <a:pt x="86685" y="201573"/>
                  </a:lnTo>
                  <a:lnTo>
                    <a:pt x="115377" y="164810"/>
                  </a:lnTo>
                  <a:lnTo>
                    <a:pt x="147533" y="131035"/>
                  </a:lnTo>
                  <a:lnTo>
                    <a:pt x="182845" y="100576"/>
                  </a:lnTo>
                  <a:lnTo>
                    <a:pt x="220972" y="73724"/>
                  </a:lnTo>
                  <a:lnTo>
                    <a:pt x="261548" y="50738"/>
                  </a:lnTo>
                  <a:lnTo>
                    <a:pt x="304182" y="31840"/>
                  </a:lnTo>
                  <a:lnTo>
                    <a:pt x="348462" y="17212"/>
                  </a:lnTo>
                  <a:lnTo>
                    <a:pt x="393964" y="6995"/>
                  </a:lnTo>
                  <a:lnTo>
                    <a:pt x="440247" y="1287"/>
                  </a:lnTo>
                  <a:lnTo>
                    <a:pt x="475202" y="0"/>
                  </a:lnTo>
                  <a:lnTo>
                    <a:pt x="486867" y="143"/>
                  </a:lnTo>
                  <a:lnTo>
                    <a:pt x="533375" y="3574"/>
                  </a:lnTo>
                  <a:lnTo>
                    <a:pt x="579322" y="11547"/>
                  </a:lnTo>
                  <a:lnTo>
                    <a:pt x="624267" y="23985"/>
                  </a:lnTo>
                  <a:lnTo>
                    <a:pt x="667776" y="40769"/>
                  </a:lnTo>
                  <a:lnTo>
                    <a:pt x="709431" y="61736"/>
                  </a:lnTo>
                  <a:lnTo>
                    <a:pt x="748830" y="86686"/>
                  </a:lnTo>
                  <a:lnTo>
                    <a:pt x="785593" y="115377"/>
                  </a:lnTo>
                  <a:lnTo>
                    <a:pt x="819368" y="147533"/>
                  </a:lnTo>
                  <a:lnTo>
                    <a:pt x="849828" y="182845"/>
                  </a:lnTo>
                  <a:lnTo>
                    <a:pt x="876680" y="220973"/>
                  </a:lnTo>
                  <a:lnTo>
                    <a:pt x="899665" y="261548"/>
                  </a:lnTo>
                  <a:lnTo>
                    <a:pt x="918563" y="304182"/>
                  </a:lnTo>
                  <a:lnTo>
                    <a:pt x="933191" y="348463"/>
                  </a:lnTo>
                  <a:lnTo>
                    <a:pt x="943408" y="393964"/>
                  </a:lnTo>
                  <a:lnTo>
                    <a:pt x="949117" y="440247"/>
                  </a:lnTo>
                  <a:lnTo>
                    <a:pt x="950404" y="475202"/>
                  </a:lnTo>
                  <a:close/>
                </a:path>
              </a:pathLst>
            </a:custGeom>
            <a:solidFill>
              <a:srgbClr val="01A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0953385" y="9179836"/>
              <a:ext cx="3002280" cy="20320"/>
            </a:xfrm>
            <a:custGeom>
              <a:avLst/>
              <a:gdLst/>
              <a:ahLst/>
              <a:cxnLst/>
              <a:rect l="l" t="t" r="r" b="b"/>
              <a:pathLst>
                <a:path w="3002280" h="20320">
                  <a:moveTo>
                    <a:pt x="0" y="0"/>
                  </a:moveTo>
                  <a:lnTo>
                    <a:pt x="3001884" y="20210"/>
                  </a:lnTo>
                </a:path>
              </a:pathLst>
            </a:custGeom>
            <a:ln w="42393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3887343" y="9136005"/>
              <a:ext cx="78105" cy="127635"/>
            </a:xfrm>
            <a:custGeom>
              <a:avLst/>
              <a:gdLst/>
              <a:ahLst/>
              <a:cxnLst/>
              <a:rect l="l" t="t" r="r" b="b"/>
              <a:pathLst>
                <a:path w="78105" h="127634">
                  <a:moveTo>
                    <a:pt x="856" y="0"/>
                  </a:moveTo>
                  <a:lnTo>
                    <a:pt x="77567" y="64108"/>
                  </a:lnTo>
                  <a:lnTo>
                    <a:pt x="0" y="127178"/>
                  </a:lnTo>
                </a:path>
              </a:pathLst>
            </a:custGeom>
            <a:ln w="39607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10855597" y="6691117"/>
              <a:ext cx="3108325" cy="2658110"/>
            </a:xfrm>
            <a:custGeom>
              <a:avLst/>
              <a:gdLst/>
              <a:ahLst/>
              <a:cxnLst/>
              <a:rect l="l" t="t" r="r" b="b"/>
              <a:pathLst>
                <a:path w="3108325" h="2658109">
                  <a:moveTo>
                    <a:pt x="0" y="2657705"/>
                  </a:moveTo>
                  <a:lnTo>
                    <a:pt x="3107991" y="0"/>
                  </a:lnTo>
                </a:path>
              </a:pathLst>
            </a:custGeom>
            <a:ln w="40783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3870945" y="6684846"/>
              <a:ext cx="100330" cy="99060"/>
            </a:xfrm>
            <a:custGeom>
              <a:avLst/>
              <a:gdLst/>
              <a:ahLst/>
              <a:cxnLst/>
              <a:rect l="l" t="t" r="r" b="b"/>
              <a:pathLst>
                <a:path w="100330" h="99059">
                  <a:moveTo>
                    <a:pt x="0" y="1818"/>
                  </a:moveTo>
                  <a:lnTo>
                    <a:pt x="99973" y="0"/>
                  </a:lnTo>
                  <a:lnTo>
                    <a:pt x="82655" y="98478"/>
                  </a:lnTo>
                </a:path>
              </a:pathLst>
            </a:custGeom>
            <a:ln w="40516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0978487" y="7657637"/>
              <a:ext cx="2996565" cy="1609090"/>
            </a:xfrm>
            <a:custGeom>
              <a:avLst/>
              <a:gdLst/>
              <a:ahLst/>
              <a:cxnLst/>
              <a:rect l="l" t="t" r="r" b="b"/>
              <a:pathLst>
                <a:path w="2996565" h="1609090">
                  <a:moveTo>
                    <a:pt x="0" y="1608736"/>
                  </a:moveTo>
                  <a:lnTo>
                    <a:pt x="2996248" y="0"/>
                  </a:lnTo>
                </a:path>
              </a:pathLst>
            </a:custGeom>
            <a:ln w="41544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3885143" y="7633564"/>
              <a:ext cx="98425" cy="112395"/>
            </a:xfrm>
            <a:custGeom>
              <a:avLst/>
              <a:gdLst/>
              <a:ahLst/>
              <a:cxnLst/>
              <a:rect l="l" t="t" r="r" b="b"/>
              <a:pathLst>
                <a:path w="98425" h="112395">
                  <a:moveTo>
                    <a:pt x="0" y="0"/>
                  </a:moveTo>
                  <a:lnTo>
                    <a:pt x="98094" y="19508"/>
                  </a:lnTo>
                  <a:lnTo>
                    <a:pt x="60162" y="112051"/>
                  </a:lnTo>
                </a:path>
              </a:pathLst>
            </a:custGeom>
            <a:ln w="40245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0944758" y="8338888"/>
              <a:ext cx="3040380" cy="918210"/>
            </a:xfrm>
            <a:custGeom>
              <a:avLst/>
              <a:gdLst/>
              <a:ahLst/>
              <a:cxnLst/>
              <a:rect l="l" t="t" r="r" b="b"/>
              <a:pathLst>
                <a:path w="3040380" h="918209">
                  <a:moveTo>
                    <a:pt x="0" y="917982"/>
                  </a:moveTo>
                  <a:lnTo>
                    <a:pt x="3039970" y="0"/>
                  </a:lnTo>
                </a:path>
              </a:pathLst>
            </a:custGeom>
            <a:ln w="42079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3901627" y="8297560"/>
              <a:ext cx="92710" cy="121920"/>
            </a:xfrm>
            <a:custGeom>
              <a:avLst/>
              <a:gdLst/>
              <a:ahLst/>
              <a:cxnLst/>
              <a:rect l="l" t="t" r="r" b="b"/>
              <a:pathLst>
                <a:path w="92709" h="121920">
                  <a:moveTo>
                    <a:pt x="0" y="0"/>
                  </a:moveTo>
                  <a:lnTo>
                    <a:pt x="92347" y="38540"/>
                  </a:lnTo>
                  <a:lnTo>
                    <a:pt x="36765" y="121751"/>
                  </a:lnTo>
                </a:path>
              </a:pathLst>
            </a:custGeom>
            <a:ln w="40005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0933463" y="5757303"/>
              <a:ext cx="3022600" cy="3396615"/>
            </a:xfrm>
            <a:custGeom>
              <a:avLst/>
              <a:gdLst/>
              <a:ahLst/>
              <a:cxnLst/>
              <a:rect l="l" t="t" r="r" b="b"/>
              <a:pathLst>
                <a:path w="3022600" h="3396615">
                  <a:moveTo>
                    <a:pt x="0" y="3396435"/>
                  </a:moveTo>
                  <a:lnTo>
                    <a:pt x="3022001" y="0"/>
                  </a:lnTo>
                </a:path>
              </a:pathLst>
            </a:custGeom>
            <a:ln w="40293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13863020" y="5750087"/>
              <a:ext cx="99060" cy="100330"/>
            </a:xfrm>
            <a:custGeom>
              <a:avLst/>
              <a:gdLst/>
              <a:ahLst/>
              <a:cxnLst/>
              <a:rect l="l" t="t" r="r" b="b"/>
              <a:pathLst>
                <a:path w="99059" h="100329">
                  <a:moveTo>
                    <a:pt x="0" y="15450"/>
                  </a:moveTo>
                  <a:lnTo>
                    <a:pt x="98865" y="0"/>
                  </a:lnTo>
                  <a:lnTo>
                    <a:pt x="95015" y="99991"/>
                  </a:lnTo>
                </a:path>
              </a:pathLst>
            </a:custGeom>
            <a:ln w="40490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10481833" y="8577815"/>
              <a:ext cx="950594" cy="950594"/>
            </a:xfrm>
            <a:custGeom>
              <a:avLst/>
              <a:gdLst/>
              <a:ahLst/>
              <a:cxnLst/>
              <a:rect l="l" t="t" r="r" b="b"/>
              <a:pathLst>
                <a:path w="950595" h="950595">
                  <a:moveTo>
                    <a:pt x="950404" y="475202"/>
                  </a:moveTo>
                  <a:lnTo>
                    <a:pt x="948115" y="521780"/>
                  </a:lnTo>
                  <a:lnTo>
                    <a:pt x="941273" y="567909"/>
                  </a:lnTo>
                  <a:lnTo>
                    <a:pt x="929942" y="613145"/>
                  </a:lnTo>
                  <a:lnTo>
                    <a:pt x="914231" y="657054"/>
                  </a:lnTo>
                  <a:lnTo>
                    <a:pt x="894292" y="699210"/>
                  </a:lnTo>
                  <a:lnTo>
                    <a:pt x="870318" y="739210"/>
                  </a:lnTo>
                  <a:lnTo>
                    <a:pt x="842538" y="776667"/>
                  </a:lnTo>
                  <a:lnTo>
                    <a:pt x="811220" y="811220"/>
                  </a:lnTo>
                  <a:lnTo>
                    <a:pt x="776667" y="842538"/>
                  </a:lnTo>
                  <a:lnTo>
                    <a:pt x="739210" y="870318"/>
                  </a:lnTo>
                  <a:lnTo>
                    <a:pt x="699210" y="894292"/>
                  </a:lnTo>
                  <a:lnTo>
                    <a:pt x="657053" y="914231"/>
                  </a:lnTo>
                  <a:lnTo>
                    <a:pt x="613145" y="929942"/>
                  </a:lnTo>
                  <a:lnTo>
                    <a:pt x="567909" y="941273"/>
                  </a:lnTo>
                  <a:lnTo>
                    <a:pt x="521779" y="948115"/>
                  </a:lnTo>
                  <a:lnTo>
                    <a:pt x="475202" y="950404"/>
                  </a:lnTo>
                  <a:lnTo>
                    <a:pt x="463536" y="950261"/>
                  </a:lnTo>
                  <a:lnTo>
                    <a:pt x="417028" y="946830"/>
                  </a:lnTo>
                  <a:lnTo>
                    <a:pt x="371081" y="938857"/>
                  </a:lnTo>
                  <a:lnTo>
                    <a:pt x="326136" y="926418"/>
                  </a:lnTo>
                  <a:lnTo>
                    <a:pt x="282627" y="909635"/>
                  </a:lnTo>
                  <a:lnTo>
                    <a:pt x="240972" y="888667"/>
                  </a:lnTo>
                  <a:lnTo>
                    <a:pt x="201573" y="863718"/>
                  </a:lnTo>
                  <a:lnTo>
                    <a:pt x="164810" y="835027"/>
                  </a:lnTo>
                  <a:lnTo>
                    <a:pt x="131035" y="802870"/>
                  </a:lnTo>
                  <a:lnTo>
                    <a:pt x="100575" y="767558"/>
                  </a:lnTo>
                  <a:lnTo>
                    <a:pt x="73723" y="729431"/>
                  </a:lnTo>
                  <a:lnTo>
                    <a:pt x="50738" y="688855"/>
                  </a:lnTo>
                  <a:lnTo>
                    <a:pt x="31840" y="646221"/>
                  </a:lnTo>
                  <a:lnTo>
                    <a:pt x="17212" y="601941"/>
                  </a:lnTo>
                  <a:lnTo>
                    <a:pt x="6995" y="556440"/>
                  </a:lnTo>
                  <a:lnTo>
                    <a:pt x="1287" y="510156"/>
                  </a:lnTo>
                  <a:lnTo>
                    <a:pt x="0" y="475202"/>
                  </a:lnTo>
                  <a:lnTo>
                    <a:pt x="143" y="463536"/>
                  </a:lnTo>
                  <a:lnTo>
                    <a:pt x="3573" y="417028"/>
                  </a:lnTo>
                  <a:lnTo>
                    <a:pt x="11546" y="371081"/>
                  </a:lnTo>
                  <a:lnTo>
                    <a:pt x="23985" y="326136"/>
                  </a:lnTo>
                  <a:lnTo>
                    <a:pt x="40768" y="282627"/>
                  </a:lnTo>
                  <a:lnTo>
                    <a:pt x="61736" y="240972"/>
                  </a:lnTo>
                  <a:lnTo>
                    <a:pt x="86685" y="201573"/>
                  </a:lnTo>
                  <a:lnTo>
                    <a:pt x="115377" y="164810"/>
                  </a:lnTo>
                  <a:lnTo>
                    <a:pt x="147533" y="131035"/>
                  </a:lnTo>
                  <a:lnTo>
                    <a:pt x="182845" y="100576"/>
                  </a:lnTo>
                  <a:lnTo>
                    <a:pt x="220972" y="73724"/>
                  </a:lnTo>
                  <a:lnTo>
                    <a:pt x="261548" y="50738"/>
                  </a:lnTo>
                  <a:lnTo>
                    <a:pt x="304182" y="31840"/>
                  </a:lnTo>
                  <a:lnTo>
                    <a:pt x="348462" y="17212"/>
                  </a:lnTo>
                  <a:lnTo>
                    <a:pt x="393964" y="6995"/>
                  </a:lnTo>
                  <a:lnTo>
                    <a:pt x="440247" y="1287"/>
                  </a:lnTo>
                  <a:lnTo>
                    <a:pt x="475202" y="0"/>
                  </a:lnTo>
                  <a:lnTo>
                    <a:pt x="486867" y="143"/>
                  </a:lnTo>
                  <a:lnTo>
                    <a:pt x="533375" y="3574"/>
                  </a:lnTo>
                  <a:lnTo>
                    <a:pt x="579322" y="11547"/>
                  </a:lnTo>
                  <a:lnTo>
                    <a:pt x="624267" y="23985"/>
                  </a:lnTo>
                  <a:lnTo>
                    <a:pt x="667776" y="40769"/>
                  </a:lnTo>
                  <a:lnTo>
                    <a:pt x="709431" y="61736"/>
                  </a:lnTo>
                  <a:lnTo>
                    <a:pt x="748830" y="86686"/>
                  </a:lnTo>
                  <a:lnTo>
                    <a:pt x="785593" y="115377"/>
                  </a:lnTo>
                  <a:lnTo>
                    <a:pt x="819368" y="147533"/>
                  </a:lnTo>
                  <a:lnTo>
                    <a:pt x="849828" y="182845"/>
                  </a:lnTo>
                  <a:lnTo>
                    <a:pt x="876680" y="220973"/>
                  </a:lnTo>
                  <a:lnTo>
                    <a:pt x="899665" y="261548"/>
                  </a:lnTo>
                  <a:lnTo>
                    <a:pt x="918563" y="304182"/>
                  </a:lnTo>
                  <a:lnTo>
                    <a:pt x="933191" y="348463"/>
                  </a:lnTo>
                  <a:lnTo>
                    <a:pt x="943408" y="393964"/>
                  </a:lnTo>
                  <a:lnTo>
                    <a:pt x="949117" y="440247"/>
                  </a:lnTo>
                  <a:lnTo>
                    <a:pt x="950404" y="475202"/>
                  </a:lnTo>
                  <a:close/>
                </a:path>
              </a:pathLst>
            </a:custGeom>
            <a:solidFill>
              <a:srgbClr val="01A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1344279" y="6155439"/>
              <a:ext cx="2716530" cy="1859280"/>
            </a:xfrm>
            <a:custGeom>
              <a:avLst/>
              <a:gdLst/>
              <a:ahLst/>
              <a:cxnLst/>
              <a:rect l="l" t="t" r="r" b="b"/>
              <a:pathLst>
                <a:path w="2716530" h="1859279">
                  <a:moveTo>
                    <a:pt x="0" y="0"/>
                  </a:moveTo>
                  <a:lnTo>
                    <a:pt x="2716240" y="1858795"/>
                  </a:lnTo>
                </a:path>
              </a:pathLst>
            </a:custGeom>
            <a:ln w="41195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13968808" y="7923563"/>
              <a:ext cx="99695" cy="105410"/>
            </a:xfrm>
            <a:custGeom>
              <a:avLst/>
              <a:gdLst/>
              <a:ahLst/>
              <a:cxnLst/>
              <a:rect l="l" t="t" r="r" b="b"/>
              <a:pathLst>
                <a:path w="99694" h="105409">
                  <a:moveTo>
                    <a:pt x="71825" y="0"/>
                  </a:moveTo>
                  <a:lnTo>
                    <a:pt x="99683" y="96119"/>
                  </a:lnTo>
                  <a:lnTo>
                    <a:pt x="0" y="104958"/>
                  </a:lnTo>
                </a:path>
              </a:pathLst>
            </a:custGeom>
            <a:ln w="40418">
              <a:solidFill>
                <a:srgbClr val="1753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10481833" y="5490793"/>
              <a:ext cx="950594" cy="950594"/>
            </a:xfrm>
            <a:custGeom>
              <a:avLst/>
              <a:gdLst/>
              <a:ahLst/>
              <a:cxnLst/>
              <a:rect l="l" t="t" r="r" b="b"/>
              <a:pathLst>
                <a:path w="950595" h="950595">
                  <a:moveTo>
                    <a:pt x="950404" y="475202"/>
                  </a:moveTo>
                  <a:lnTo>
                    <a:pt x="948115" y="521780"/>
                  </a:lnTo>
                  <a:lnTo>
                    <a:pt x="941273" y="567909"/>
                  </a:lnTo>
                  <a:lnTo>
                    <a:pt x="929942" y="613145"/>
                  </a:lnTo>
                  <a:lnTo>
                    <a:pt x="914231" y="657054"/>
                  </a:lnTo>
                  <a:lnTo>
                    <a:pt x="894292" y="699210"/>
                  </a:lnTo>
                  <a:lnTo>
                    <a:pt x="870318" y="739210"/>
                  </a:lnTo>
                  <a:lnTo>
                    <a:pt x="842538" y="776667"/>
                  </a:lnTo>
                  <a:lnTo>
                    <a:pt x="811220" y="811220"/>
                  </a:lnTo>
                  <a:lnTo>
                    <a:pt x="776667" y="842538"/>
                  </a:lnTo>
                  <a:lnTo>
                    <a:pt x="739210" y="870318"/>
                  </a:lnTo>
                  <a:lnTo>
                    <a:pt x="699210" y="894292"/>
                  </a:lnTo>
                  <a:lnTo>
                    <a:pt x="657053" y="914231"/>
                  </a:lnTo>
                  <a:lnTo>
                    <a:pt x="613145" y="929942"/>
                  </a:lnTo>
                  <a:lnTo>
                    <a:pt x="567909" y="941273"/>
                  </a:lnTo>
                  <a:lnTo>
                    <a:pt x="521779" y="948115"/>
                  </a:lnTo>
                  <a:lnTo>
                    <a:pt x="475202" y="950404"/>
                  </a:lnTo>
                  <a:lnTo>
                    <a:pt x="463536" y="950261"/>
                  </a:lnTo>
                  <a:lnTo>
                    <a:pt x="417028" y="946830"/>
                  </a:lnTo>
                  <a:lnTo>
                    <a:pt x="371081" y="938857"/>
                  </a:lnTo>
                  <a:lnTo>
                    <a:pt x="326136" y="926418"/>
                  </a:lnTo>
                  <a:lnTo>
                    <a:pt x="282627" y="909635"/>
                  </a:lnTo>
                  <a:lnTo>
                    <a:pt x="240972" y="888667"/>
                  </a:lnTo>
                  <a:lnTo>
                    <a:pt x="201573" y="863718"/>
                  </a:lnTo>
                  <a:lnTo>
                    <a:pt x="164810" y="835027"/>
                  </a:lnTo>
                  <a:lnTo>
                    <a:pt x="131035" y="802870"/>
                  </a:lnTo>
                  <a:lnTo>
                    <a:pt x="100575" y="767558"/>
                  </a:lnTo>
                  <a:lnTo>
                    <a:pt x="73723" y="729431"/>
                  </a:lnTo>
                  <a:lnTo>
                    <a:pt x="50738" y="688855"/>
                  </a:lnTo>
                  <a:lnTo>
                    <a:pt x="31840" y="646221"/>
                  </a:lnTo>
                  <a:lnTo>
                    <a:pt x="17212" y="601941"/>
                  </a:lnTo>
                  <a:lnTo>
                    <a:pt x="6995" y="556440"/>
                  </a:lnTo>
                  <a:lnTo>
                    <a:pt x="1287" y="510156"/>
                  </a:lnTo>
                  <a:lnTo>
                    <a:pt x="0" y="475202"/>
                  </a:lnTo>
                  <a:lnTo>
                    <a:pt x="143" y="463536"/>
                  </a:lnTo>
                  <a:lnTo>
                    <a:pt x="3573" y="417028"/>
                  </a:lnTo>
                  <a:lnTo>
                    <a:pt x="11546" y="371081"/>
                  </a:lnTo>
                  <a:lnTo>
                    <a:pt x="23985" y="326136"/>
                  </a:lnTo>
                  <a:lnTo>
                    <a:pt x="40768" y="282627"/>
                  </a:lnTo>
                  <a:lnTo>
                    <a:pt x="61736" y="240972"/>
                  </a:lnTo>
                  <a:lnTo>
                    <a:pt x="86685" y="201573"/>
                  </a:lnTo>
                  <a:lnTo>
                    <a:pt x="115377" y="164810"/>
                  </a:lnTo>
                  <a:lnTo>
                    <a:pt x="147533" y="131035"/>
                  </a:lnTo>
                  <a:lnTo>
                    <a:pt x="182845" y="100576"/>
                  </a:lnTo>
                  <a:lnTo>
                    <a:pt x="220972" y="73724"/>
                  </a:lnTo>
                  <a:lnTo>
                    <a:pt x="261548" y="50738"/>
                  </a:lnTo>
                  <a:lnTo>
                    <a:pt x="304182" y="31840"/>
                  </a:lnTo>
                  <a:lnTo>
                    <a:pt x="348462" y="17212"/>
                  </a:lnTo>
                  <a:lnTo>
                    <a:pt x="393964" y="6995"/>
                  </a:lnTo>
                  <a:lnTo>
                    <a:pt x="440247" y="1287"/>
                  </a:lnTo>
                  <a:lnTo>
                    <a:pt x="475202" y="0"/>
                  </a:lnTo>
                  <a:lnTo>
                    <a:pt x="486867" y="143"/>
                  </a:lnTo>
                  <a:lnTo>
                    <a:pt x="533375" y="3574"/>
                  </a:lnTo>
                  <a:lnTo>
                    <a:pt x="579322" y="11547"/>
                  </a:lnTo>
                  <a:lnTo>
                    <a:pt x="624267" y="23985"/>
                  </a:lnTo>
                  <a:lnTo>
                    <a:pt x="667776" y="40769"/>
                  </a:lnTo>
                  <a:lnTo>
                    <a:pt x="709431" y="61736"/>
                  </a:lnTo>
                  <a:lnTo>
                    <a:pt x="748830" y="86686"/>
                  </a:lnTo>
                  <a:lnTo>
                    <a:pt x="785593" y="115377"/>
                  </a:lnTo>
                  <a:lnTo>
                    <a:pt x="819368" y="147533"/>
                  </a:lnTo>
                  <a:lnTo>
                    <a:pt x="849828" y="182845"/>
                  </a:lnTo>
                  <a:lnTo>
                    <a:pt x="876680" y="220973"/>
                  </a:lnTo>
                  <a:lnTo>
                    <a:pt x="899665" y="261548"/>
                  </a:lnTo>
                  <a:lnTo>
                    <a:pt x="918563" y="304182"/>
                  </a:lnTo>
                  <a:lnTo>
                    <a:pt x="933191" y="348463"/>
                  </a:lnTo>
                  <a:lnTo>
                    <a:pt x="943408" y="393964"/>
                  </a:lnTo>
                  <a:lnTo>
                    <a:pt x="949117" y="440247"/>
                  </a:lnTo>
                  <a:lnTo>
                    <a:pt x="950404" y="475202"/>
                  </a:lnTo>
                  <a:close/>
                </a:path>
              </a:pathLst>
            </a:custGeom>
            <a:solidFill>
              <a:srgbClr val="01A5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/>
          <p:cNvSpPr txBox="1"/>
          <p:nvPr/>
        </p:nvSpPr>
        <p:spPr>
          <a:xfrm>
            <a:off x="8508103" y="619575"/>
            <a:ext cx="4018915" cy="1968500"/>
          </a:xfrm>
          <a:prstGeom prst="rect">
            <a:avLst/>
          </a:prstGeom>
        </p:spPr>
        <p:txBody>
          <a:bodyPr wrap="square" lIns="0" tIns="2178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14"/>
              </a:spcBef>
            </a:pPr>
            <a:r>
              <a:rPr dirty="0" sz="2900" spc="-320" i="1">
                <a:solidFill>
                  <a:srgbClr val="01A54A"/>
                </a:solidFill>
                <a:latin typeface="Verdana"/>
                <a:cs typeface="Verdana"/>
              </a:rPr>
              <a:t>·</a:t>
            </a:r>
            <a:r>
              <a:rPr dirty="0" sz="2900" spc="-605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2900" spc="-114" i="1">
                <a:solidFill>
                  <a:srgbClr val="01A54A"/>
                </a:solidFill>
                <a:latin typeface="Verdana"/>
                <a:cs typeface="Verdana"/>
              </a:rPr>
              <a:t>R</a:t>
            </a:r>
            <a:r>
              <a:rPr dirty="0" sz="2900" spc="-120" i="1">
                <a:solidFill>
                  <a:srgbClr val="01A54A"/>
                </a:solidFill>
                <a:latin typeface="Verdana"/>
                <a:cs typeface="Verdana"/>
              </a:rPr>
              <a:t>a</a:t>
            </a:r>
            <a:r>
              <a:rPr dirty="0" sz="2900" spc="-5" i="1">
                <a:solidFill>
                  <a:srgbClr val="01A54A"/>
                </a:solidFill>
                <a:latin typeface="Verdana"/>
                <a:cs typeface="Verdana"/>
              </a:rPr>
              <a:t>n</a:t>
            </a:r>
            <a:r>
              <a:rPr dirty="0" sz="2900" spc="110" i="1">
                <a:solidFill>
                  <a:srgbClr val="01A54A"/>
                </a:solidFill>
                <a:latin typeface="Verdana"/>
                <a:cs typeface="Verdana"/>
              </a:rPr>
              <a:t>d</a:t>
            </a:r>
            <a:r>
              <a:rPr dirty="0" sz="2900" spc="55" i="1">
                <a:solidFill>
                  <a:srgbClr val="01A54A"/>
                </a:solidFill>
                <a:latin typeface="Verdana"/>
                <a:cs typeface="Verdana"/>
              </a:rPr>
              <a:t>o</a:t>
            </a:r>
            <a:r>
              <a:rPr dirty="0" sz="2900" spc="-105" i="1">
                <a:solidFill>
                  <a:srgbClr val="01A54A"/>
                </a:solidFill>
                <a:latin typeface="Verdana"/>
                <a:cs typeface="Verdana"/>
              </a:rPr>
              <a:t>m</a:t>
            </a:r>
            <a:r>
              <a:rPr dirty="0" sz="2900" spc="75" i="1">
                <a:solidFill>
                  <a:srgbClr val="01A54A"/>
                </a:solidFill>
                <a:latin typeface="Verdana"/>
                <a:cs typeface="Verdana"/>
              </a:rPr>
              <a:t>F</a:t>
            </a:r>
            <a:r>
              <a:rPr dirty="0" sz="2900" spc="55" i="1">
                <a:solidFill>
                  <a:srgbClr val="01A54A"/>
                </a:solidFill>
                <a:latin typeface="Verdana"/>
                <a:cs typeface="Verdana"/>
              </a:rPr>
              <a:t>o</a:t>
            </a:r>
            <a:r>
              <a:rPr dirty="0" sz="2900" spc="-150" i="1">
                <a:solidFill>
                  <a:srgbClr val="01A54A"/>
                </a:solidFill>
                <a:latin typeface="Verdana"/>
                <a:cs typeface="Verdana"/>
              </a:rPr>
              <a:t>r</a:t>
            </a:r>
            <a:r>
              <a:rPr dirty="0" sz="2900" spc="-20" i="1">
                <a:solidFill>
                  <a:srgbClr val="01A54A"/>
                </a:solidFill>
                <a:latin typeface="Verdana"/>
                <a:cs typeface="Verdana"/>
              </a:rPr>
              <a:t>e</a:t>
            </a:r>
            <a:r>
              <a:rPr dirty="0" sz="2900" spc="-85" i="1">
                <a:solidFill>
                  <a:srgbClr val="01A54A"/>
                </a:solidFill>
                <a:latin typeface="Verdana"/>
                <a:cs typeface="Verdana"/>
              </a:rPr>
              <a:t>s</a:t>
            </a:r>
            <a:r>
              <a:rPr dirty="0" sz="2900" spc="-85" i="1">
                <a:solidFill>
                  <a:srgbClr val="01A54A"/>
                </a:solidFill>
                <a:latin typeface="Verdana"/>
                <a:cs typeface="Verdana"/>
              </a:rPr>
              <a:t>t</a:t>
            </a:r>
            <a:endParaRPr sz="29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620"/>
              </a:spcBef>
            </a:pPr>
            <a:r>
              <a:rPr dirty="0" sz="2900" spc="-320" i="1">
                <a:solidFill>
                  <a:srgbClr val="01A54A"/>
                </a:solidFill>
                <a:latin typeface="Verdana"/>
                <a:cs typeface="Verdana"/>
              </a:rPr>
              <a:t>·</a:t>
            </a:r>
            <a:r>
              <a:rPr dirty="0" sz="2900" spc="-605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2900" spc="200" i="1">
                <a:solidFill>
                  <a:srgbClr val="01A54A"/>
                </a:solidFill>
                <a:latin typeface="Verdana"/>
                <a:cs typeface="Verdana"/>
              </a:rPr>
              <a:t>M</a:t>
            </a:r>
            <a:r>
              <a:rPr dirty="0" sz="2900" spc="-15" i="1">
                <a:solidFill>
                  <a:srgbClr val="01A54A"/>
                </a:solidFill>
                <a:latin typeface="Verdana"/>
                <a:cs typeface="Verdana"/>
              </a:rPr>
              <a:t>u</a:t>
            </a:r>
            <a:r>
              <a:rPr dirty="0" sz="2900" spc="10" i="1">
                <a:solidFill>
                  <a:srgbClr val="01A54A"/>
                </a:solidFill>
                <a:latin typeface="Verdana"/>
                <a:cs typeface="Verdana"/>
              </a:rPr>
              <a:t>l</a:t>
            </a:r>
            <a:r>
              <a:rPr dirty="0" sz="2900" spc="-114" i="1">
                <a:solidFill>
                  <a:srgbClr val="01A54A"/>
                </a:solidFill>
                <a:latin typeface="Verdana"/>
                <a:cs typeface="Verdana"/>
              </a:rPr>
              <a:t>t</a:t>
            </a:r>
            <a:r>
              <a:rPr dirty="0" sz="2900" spc="-35" i="1">
                <a:solidFill>
                  <a:srgbClr val="01A54A"/>
                </a:solidFill>
                <a:latin typeface="Verdana"/>
                <a:cs typeface="Verdana"/>
              </a:rPr>
              <a:t>i</a:t>
            </a:r>
            <a:r>
              <a:rPr dirty="0" sz="2900" spc="10" i="1">
                <a:solidFill>
                  <a:srgbClr val="01A54A"/>
                </a:solidFill>
                <a:latin typeface="Verdana"/>
                <a:cs typeface="Verdana"/>
              </a:rPr>
              <a:t>l</a:t>
            </a:r>
            <a:r>
              <a:rPr dirty="0" sz="2900" spc="-120" i="1">
                <a:solidFill>
                  <a:srgbClr val="01A54A"/>
                </a:solidFill>
                <a:latin typeface="Verdana"/>
                <a:cs typeface="Verdana"/>
              </a:rPr>
              <a:t>a</a:t>
            </a:r>
            <a:r>
              <a:rPr dirty="0" sz="2900" spc="-114" i="1">
                <a:solidFill>
                  <a:srgbClr val="01A54A"/>
                </a:solidFill>
                <a:latin typeface="Verdana"/>
                <a:cs typeface="Verdana"/>
              </a:rPr>
              <a:t>y</a:t>
            </a:r>
            <a:r>
              <a:rPr dirty="0" sz="2900" spc="-20" i="1">
                <a:solidFill>
                  <a:srgbClr val="01A54A"/>
                </a:solidFill>
                <a:latin typeface="Verdana"/>
                <a:cs typeface="Verdana"/>
              </a:rPr>
              <a:t>e</a:t>
            </a:r>
            <a:r>
              <a:rPr dirty="0" sz="2900" spc="-150" i="1">
                <a:solidFill>
                  <a:srgbClr val="01A54A"/>
                </a:solidFill>
                <a:latin typeface="Verdana"/>
                <a:cs typeface="Verdana"/>
              </a:rPr>
              <a:t>r</a:t>
            </a:r>
            <a:r>
              <a:rPr dirty="0" sz="2600" spc="-10" i="1">
                <a:solidFill>
                  <a:srgbClr val="01A54A"/>
                </a:solidFill>
                <a:latin typeface="Arial"/>
                <a:cs typeface="Arial"/>
              </a:rPr>
              <a:t>-</a:t>
            </a:r>
            <a:r>
              <a:rPr dirty="0" sz="2900" spc="110" i="1">
                <a:solidFill>
                  <a:srgbClr val="01A54A"/>
                </a:solidFill>
                <a:latin typeface="Verdana"/>
                <a:cs typeface="Verdana"/>
              </a:rPr>
              <a:t>p</a:t>
            </a:r>
            <a:r>
              <a:rPr dirty="0" sz="2900" spc="-20" i="1">
                <a:solidFill>
                  <a:srgbClr val="01A54A"/>
                </a:solidFill>
                <a:latin typeface="Verdana"/>
                <a:cs typeface="Verdana"/>
              </a:rPr>
              <a:t>e</a:t>
            </a:r>
            <a:r>
              <a:rPr dirty="0" sz="2900" spc="-150" i="1">
                <a:solidFill>
                  <a:srgbClr val="01A54A"/>
                </a:solidFill>
                <a:latin typeface="Verdana"/>
                <a:cs typeface="Verdana"/>
              </a:rPr>
              <a:t>r</a:t>
            </a:r>
            <a:r>
              <a:rPr dirty="0" sz="2900" spc="175" i="1">
                <a:solidFill>
                  <a:srgbClr val="01A54A"/>
                </a:solidFill>
                <a:latin typeface="Verdana"/>
                <a:cs typeface="Verdana"/>
              </a:rPr>
              <a:t>c</a:t>
            </a:r>
            <a:r>
              <a:rPr dirty="0" sz="2900" spc="-20" i="1">
                <a:solidFill>
                  <a:srgbClr val="01A54A"/>
                </a:solidFill>
                <a:latin typeface="Verdana"/>
                <a:cs typeface="Verdana"/>
              </a:rPr>
              <a:t>e</a:t>
            </a:r>
            <a:r>
              <a:rPr dirty="0" sz="2900" spc="110" i="1">
                <a:solidFill>
                  <a:srgbClr val="01A54A"/>
                </a:solidFill>
                <a:latin typeface="Verdana"/>
                <a:cs typeface="Verdana"/>
              </a:rPr>
              <a:t>p</a:t>
            </a:r>
            <a:r>
              <a:rPr dirty="0" sz="2900" spc="-114" i="1">
                <a:solidFill>
                  <a:srgbClr val="01A54A"/>
                </a:solidFill>
                <a:latin typeface="Verdana"/>
                <a:cs typeface="Verdana"/>
              </a:rPr>
              <a:t>t</a:t>
            </a:r>
            <a:r>
              <a:rPr dirty="0" sz="2900" spc="-35" i="1">
                <a:solidFill>
                  <a:srgbClr val="01A54A"/>
                </a:solidFill>
                <a:latin typeface="Verdana"/>
                <a:cs typeface="Verdana"/>
              </a:rPr>
              <a:t>i</a:t>
            </a:r>
            <a:r>
              <a:rPr dirty="0" sz="2900" spc="55" i="1">
                <a:solidFill>
                  <a:srgbClr val="01A54A"/>
                </a:solidFill>
                <a:latin typeface="Verdana"/>
                <a:cs typeface="Verdana"/>
              </a:rPr>
              <a:t>o</a:t>
            </a:r>
            <a:r>
              <a:rPr dirty="0" sz="2900" spc="25" i="1">
                <a:solidFill>
                  <a:srgbClr val="01A54A"/>
                </a:solidFill>
                <a:latin typeface="Verdana"/>
                <a:cs typeface="Verdana"/>
              </a:rPr>
              <a:t>n</a:t>
            </a:r>
            <a:endParaRPr sz="29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620"/>
              </a:spcBef>
            </a:pPr>
            <a:r>
              <a:rPr dirty="0" sz="2900" spc="-320" i="1">
                <a:solidFill>
                  <a:srgbClr val="01A54A"/>
                </a:solidFill>
                <a:latin typeface="Verdana"/>
                <a:cs typeface="Verdana"/>
              </a:rPr>
              <a:t>·</a:t>
            </a:r>
            <a:r>
              <a:rPr dirty="0" sz="2900" spc="-605" i="1">
                <a:solidFill>
                  <a:srgbClr val="01A54A"/>
                </a:solidFill>
                <a:latin typeface="Verdana"/>
                <a:cs typeface="Verdana"/>
              </a:rPr>
              <a:t> </a:t>
            </a:r>
            <a:r>
              <a:rPr dirty="0" sz="2900" spc="-220" i="1">
                <a:solidFill>
                  <a:srgbClr val="01A54A"/>
                </a:solidFill>
                <a:latin typeface="Verdana"/>
                <a:cs typeface="Verdana"/>
              </a:rPr>
              <a:t>S</a:t>
            </a:r>
            <a:r>
              <a:rPr dirty="0" sz="2900" spc="200" i="1">
                <a:solidFill>
                  <a:srgbClr val="01A54A"/>
                </a:solidFill>
                <a:latin typeface="Verdana"/>
                <a:cs typeface="Verdana"/>
              </a:rPr>
              <a:t>M</a:t>
            </a:r>
            <a:r>
              <a:rPr dirty="0" sz="2900" spc="60" i="1">
                <a:solidFill>
                  <a:srgbClr val="01A54A"/>
                </a:solidFill>
                <a:latin typeface="Verdana"/>
                <a:cs typeface="Verdana"/>
              </a:rPr>
              <a:t>O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80028" y="1157489"/>
            <a:ext cx="3591560" cy="0"/>
          </a:xfrm>
          <a:custGeom>
            <a:avLst/>
            <a:gdLst/>
            <a:ahLst/>
            <a:cxnLst/>
            <a:rect l="l" t="t" r="r" b="b"/>
            <a:pathLst>
              <a:path w="3591559" h="0">
                <a:moveTo>
                  <a:pt x="0" y="0"/>
                </a:moveTo>
                <a:lnTo>
                  <a:pt x="3590962" y="0"/>
                </a:lnTo>
              </a:path>
            </a:pathLst>
          </a:custGeom>
          <a:ln w="28575">
            <a:solidFill>
              <a:srgbClr val="01A54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745" y="1621452"/>
            <a:ext cx="11610973" cy="4381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8016" y="262000"/>
            <a:ext cx="1782445" cy="7588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0"/>
              <a:t>D</a:t>
            </a:r>
            <a:r>
              <a:rPr dirty="0" spc="-170"/>
              <a:t>a</a:t>
            </a:r>
            <a:r>
              <a:rPr dirty="0" spc="75"/>
              <a:t>t</a:t>
            </a:r>
            <a:r>
              <a:rPr dirty="0" spc="-90"/>
              <a:t>o</a:t>
            </a:r>
            <a:r>
              <a:rPr dirty="0" spc="80"/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2603814" y="9003786"/>
            <a:ext cx="3743325" cy="676275"/>
          </a:xfrm>
          <a:custGeom>
            <a:avLst/>
            <a:gdLst/>
            <a:ahLst/>
            <a:cxnLst/>
            <a:rect l="l" t="t" r="r" b="b"/>
            <a:pathLst>
              <a:path w="3743325" h="676275">
                <a:moveTo>
                  <a:pt x="3616225" y="676274"/>
                </a:moveTo>
                <a:lnTo>
                  <a:pt x="126763" y="676274"/>
                </a:lnTo>
                <a:lnTo>
                  <a:pt x="77489" y="666236"/>
                </a:lnTo>
                <a:lnTo>
                  <a:pt x="37188" y="638884"/>
                </a:lnTo>
                <a:lnTo>
                  <a:pt x="9984" y="598365"/>
                </a:lnTo>
                <a:lnTo>
                  <a:pt x="0" y="548823"/>
                </a:lnTo>
                <a:lnTo>
                  <a:pt x="0" y="127451"/>
                </a:lnTo>
                <a:lnTo>
                  <a:pt x="9984" y="77909"/>
                </a:lnTo>
                <a:lnTo>
                  <a:pt x="37188" y="37390"/>
                </a:lnTo>
                <a:lnTo>
                  <a:pt x="77489" y="10038"/>
                </a:lnTo>
                <a:lnTo>
                  <a:pt x="126763" y="0"/>
                </a:lnTo>
                <a:lnTo>
                  <a:pt x="3616225" y="0"/>
                </a:lnTo>
                <a:lnTo>
                  <a:pt x="3665500" y="10038"/>
                </a:lnTo>
                <a:lnTo>
                  <a:pt x="3705801" y="37390"/>
                </a:lnTo>
                <a:lnTo>
                  <a:pt x="3733005" y="77909"/>
                </a:lnTo>
                <a:lnTo>
                  <a:pt x="3742989" y="127451"/>
                </a:lnTo>
                <a:lnTo>
                  <a:pt x="3742989" y="548823"/>
                </a:lnTo>
                <a:lnTo>
                  <a:pt x="3733005" y="598365"/>
                </a:lnTo>
                <a:lnTo>
                  <a:pt x="3705801" y="638884"/>
                </a:lnTo>
                <a:lnTo>
                  <a:pt x="3665500" y="666236"/>
                </a:lnTo>
                <a:lnTo>
                  <a:pt x="3616225" y="676274"/>
                </a:lnTo>
                <a:close/>
              </a:path>
            </a:pathLst>
          </a:custGeom>
          <a:solidFill>
            <a:srgbClr val="45E980">
              <a:alpha val="7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41476" y="9007774"/>
            <a:ext cx="3743325" cy="676275"/>
          </a:xfrm>
          <a:custGeom>
            <a:avLst/>
            <a:gdLst/>
            <a:ahLst/>
            <a:cxnLst/>
            <a:rect l="l" t="t" r="r" b="b"/>
            <a:pathLst>
              <a:path w="3743325" h="676275">
                <a:moveTo>
                  <a:pt x="3616225" y="676274"/>
                </a:moveTo>
                <a:lnTo>
                  <a:pt x="126763" y="676274"/>
                </a:lnTo>
                <a:lnTo>
                  <a:pt x="77489" y="666236"/>
                </a:lnTo>
                <a:lnTo>
                  <a:pt x="37188" y="638884"/>
                </a:lnTo>
                <a:lnTo>
                  <a:pt x="9984" y="598365"/>
                </a:lnTo>
                <a:lnTo>
                  <a:pt x="0" y="548823"/>
                </a:lnTo>
                <a:lnTo>
                  <a:pt x="0" y="127451"/>
                </a:lnTo>
                <a:lnTo>
                  <a:pt x="9984" y="77909"/>
                </a:lnTo>
                <a:lnTo>
                  <a:pt x="37188" y="37390"/>
                </a:lnTo>
                <a:lnTo>
                  <a:pt x="77489" y="10038"/>
                </a:lnTo>
                <a:lnTo>
                  <a:pt x="126763" y="0"/>
                </a:lnTo>
                <a:lnTo>
                  <a:pt x="3616225" y="0"/>
                </a:lnTo>
                <a:lnTo>
                  <a:pt x="3665500" y="10038"/>
                </a:lnTo>
                <a:lnTo>
                  <a:pt x="3705801" y="37390"/>
                </a:lnTo>
                <a:lnTo>
                  <a:pt x="3733005" y="77909"/>
                </a:lnTo>
                <a:lnTo>
                  <a:pt x="3742989" y="127451"/>
                </a:lnTo>
                <a:lnTo>
                  <a:pt x="3742989" y="548823"/>
                </a:lnTo>
                <a:lnTo>
                  <a:pt x="3733005" y="598365"/>
                </a:lnTo>
                <a:lnTo>
                  <a:pt x="3705801" y="638884"/>
                </a:lnTo>
                <a:lnTo>
                  <a:pt x="3665500" y="666236"/>
                </a:lnTo>
                <a:lnTo>
                  <a:pt x="3616225" y="676274"/>
                </a:lnTo>
                <a:close/>
              </a:path>
            </a:pathLst>
          </a:custGeom>
          <a:solidFill>
            <a:srgbClr val="CF3737">
              <a:alpha val="7097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2375" y="7982646"/>
            <a:ext cx="828674" cy="84772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476849" y="8026134"/>
            <a:ext cx="676275" cy="676275"/>
            <a:chOff x="8476849" y="8026134"/>
            <a:chExt cx="676275" cy="676275"/>
          </a:xfrm>
        </p:grpSpPr>
        <p:sp>
          <p:nvSpPr>
            <p:cNvPr id="9" name="object 9"/>
            <p:cNvSpPr/>
            <p:nvPr/>
          </p:nvSpPr>
          <p:spPr>
            <a:xfrm>
              <a:off x="8476849" y="8026134"/>
              <a:ext cx="676275" cy="676275"/>
            </a:xfrm>
            <a:custGeom>
              <a:avLst/>
              <a:gdLst/>
              <a:ahLst/>
              <a:cxnLst/>
              <a:rect l="l" t="t" r="r" b="b"/>
              <a:pathLst>
                <a:path w="676275" h="676275">
                  <a:moveTo>
                    <a:pt x="574583" y="676274"/>
                  </a:moveTo>
                  <a:lnTo>
                    <a:pt x="101691" y="676274"/>
                  </a:lnTo>
                  <a:lnTo>
                    <a:pt x="62110" y="668281"/>
                  </a:lnTo>
                  <a:lnTo>
                    <a:pt x="29786" y="646485"/>
                  </a:lnTo>
                  <a:lnTo>
                    <a:pt x="7992" y="614161"/>
                  </a:lnTo>
                  <a:lnTo>
                    <a:pt x="0" y="574583"/>
                  </a:lnTo>
                  <a:lnTo>
                    <a:pt x="0" y="101691"/>
                  </a:lnTo>
                  <a:lnTo>
                    <a:pt x="7992" y="62110"/>
                  </a:lnTo>
                  <a:lnTo>
                    <a:pt x="29786" y="29786"/>
                  </a:lnTo>
                  <a:lnTo>
                    <a:pt x="62110" y="7992"/>
                  </a:lnTo>
                  <a:lnTo>
                    <a:pt x="101691" y="0"/>
                  </a:lnTo>
                  <a:lnTo>
                    <a:pt x="574576" y="0"/>
                  </a:lnTo>
                  <a:lnTo>
                    <a:pt x="614158" y="7992"/>
                  </a:lnTo>
                  <a:lnTo>
                    <a:pt x="646485" y="29786"/>
                  </a:lnTo>
                  <a:lnTo>
                    <a:pt x="668281" y="62110"/>
                  </a:lnTo>
                  <a:lnTo>
                    <a:pt x="676274" y="101691"/>
                  </a:lnTo>
                  <a:lnTo>
                    <a:pt x="676274" y="574583"/>
                  </a:lnTo>
                  <a:lnTo>
                    <a:pt x="668281" y="614161"/>
                  </a:lnTo>
                  <a:lnTo>
                    <a:pt x="646485" y="646485"/>
                  </a:lnTo>
                  <a:lnTo>
                    <a:pt x="614161" y="668281"/>
                  </a:lnTo>
                  <a:lnTo>
                    <a:pt x="574583" y="676274"/>
                  </a:lnTo>
                  <a:close/>
                </a:path>
              </a:pathLst>
            </a:custGeom>
            <a:solidFill>
              <a:srgbClr val="DF59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06842" y="8156127"/>
              <a:ext cx="416559" cy="416559"/>
            </a:xfrm>
            <a:custGeom>
              <a:avLst/>
              <a:gdLst/>
              <a:ahLst/>
              <a:cxnLst/>
              <a:rect l="l" t="t" r="r" b="b"/>
              <a:pathLst>
                <a:path w="416559" h="416559">
                  <a:moveTo>
                    <a:pt x="337623" y="416301"/>
                  </a:moveTo>
                  <a:lnTo>
                    <a:pt x="208157" y="286808"/>
                  </a:lnTo>
                  <a:lnTo>
                    <a:pt x="78657" y="416301"/>
                  </a:lnTo>
                  <a:lnTo>
                    <a:pt x="0" y="337637"/>
                  </a:lnTo>
                  <a:lnTo>
                    <a:pt x="129479" y="208157"/>
                  </a:lnTo>
                  <a:lnTo>
                    <a:pt x="0" y="78644"/>
                  </a:lnTo>
                  <a:lnTo>
                    <a:pt x="78657" y="0"/>
                  </a:lnTo>
                  <a:lnTo>
                    <a:pt x="208157" y="129466"/>
                  </a:lnTo>
                  <a:lnTo>
                    <a:pt x="337623" y="0"/>
                  </a:lnTo>
                  <a:lnTo>
                    <a:pt x="416301" y="78644"/>
                  </a:lnTo>
                  <a:lnTo>
                    <a:pt x="286808" y="208157"/>
                  </a:lnTo>
                  <a:lnTo>
                    <a:pt x="416301" y="337637"/>
                  </a:lnTo>
                  <a:lnTo>
                    <a:pt x="337623" y="4163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5445908" y="7442432"/>
            <a:ext cx="2647950" cy="1107440"/>
            <a:chOff x="5445908" y="7442432"/>
            <a:chExt cx="2647950" cy="1107440"/>
          </a:xfrm>
        </p:grpSpPr>
        <p:sp>
          <p:nvSpPr>
            <p:cNvPr id="12" name="object 12"/>
            <p:cNvSpPr/>
            <p:nvPr/>
          </p:nvSpPr>
          <p:spPr>
            <a:xfrm>
              <a:off x="5506376" y="7707996"/>
              <a:ext cx="1155065" cy="778510"/>
            </a:xfrm>
            <a:custGeom>
              <a:avLst/>
              <a:gdLst/>
              <a:ahLst/>
              <a:cxnLst/>
              <a:rect l="l" t="t" r="r" b="b"/>
              <a:pathLst>
                <a:path w="1155065" h="778509">
                  <a:moveTo>
                    <a:pt x="0" y="778130"/>
                  </a:moveTo>
                  <a:lnTo>
                    <a:pt x="1154565" y="0"/>
                  </a:lnTo>
                </a:path>
              </a:pathLst>
            </a:custGeom>
            <a:ln w="84644">
              <a:solidFill>
                <a:srgbClr val="01A54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488572" y="8297543"/>
              <a:ext cx="213360" cy="209550"/>
            </a:xfrm>
            <a:custGeom>
              <a:avLst/>
              <a:gdLst/>
              <a:ahLst/>
              <a:cxnLst/>
              <a:rect l="l" t="t" r="r" b="b"/>
              <a:pathLst>
                <a:path w="213360" h="209550">
                  <a:moveTo>
                    <a:pt x="71945" y="0"/>
                  </a:moveTo>
                  <a:lnTo>
                    <a:pt x="0" y="200582"/>
                  </a:lnTo>
                  <a:lnTo>
                    <a:pt x="212921" y="209176"/>
                  </a:lnTo>
                </a:path>
              </a:pathLst>
            </a:custGeom>
            <a:ln w="84966">
              <a:solidFill>
                <a:srgbClr val="01A54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675344" y="7484923"/>
              <a:ext cx="256540" cy="254635"/>
            </a:xfrm>
            <a:custGeom>
              <a:avLst/>
              <a:gdLst/>
              <a:ahLst/>
              <a:cxnLst/>
              <a:rect l="l" t="t" r="r" b="b"/>
              <a:pathLst>
                <a:path w="256540" h="254634">
                  <a:moveTo>
                    <a:pt x="205534" y="226936"/>
                  </a:moveTo>
                  <a:lnTo>
                    <a:pt x="168542" y="246997"/>
                  </a:lnTo>
                  <a:lnTo>
                    <a:pt x="118888" y="254152"/>
                  </a:lnTo>
                  <a:lnTo>
                    <a:pt x="110570" y="253453"/>
                  </a:lnTo>
                  <a:lnTo>
                    <a:pt x="70625" y="241960"/>
                  </a:lnTo>
                  <a:lnTo>
                    <a:pt x="31102" y="212279"/>
                  </a:lnTo>
                  <a:lnTo>
                    <a:pt x="6336" y="169626"/>
                  </a:lnTo>
                  <a:lnTo>
                    <a:pt x="0" y="137168"/>
                  </a:lnTo>
                  <a:lnTo>
                    <a:pt x="97" y="120495"/>
                  </a:lnTo>
                  <a:lnTo>
                    <a:pt x="13334" y="72366"/>
                  </a:lnTo>
                  <a:lnTo>
                    <a:pt x="44033" y="32566"/>
                  </a:lnTo>
                  <a:lnTo>
                    <a:pt x="87520" y="7154"/>
                  </a:lnTo>
                  <a:lnTo>
                    <a:pt x="137175" y="0"/>
                  </a:lnTo>
                  <a:lnTo>
                    <a:pt x="145493" y="698"/>
                  </a:lnTo>
                  <a:lnTo>
                    <a:pt x="185437" y="12191"/>
                  </a:lnTo>
                  <a:lnTo>
                    <a:pt x="224960" y="41872"/>
                  </a:lnTo>
                  <a:lnTo>
                    <a:pt x="234857" y="55080"/>
                  </a:lnTo>
                  <a:lnTo>
                    <a:pt x="239485" y="61947"/>
                  </a:lnTo>
                  <a:lnTo>
                    <a:pt x="255291" y="108738"/>
                  </a:lnTo>
                  <a:lnTo>
                    <a:pt x="256063" y="116983"/>
                  </a:lnTo>
                  <a:lnTo>
                    <a:pt x="255966" y="133656"/>
                  </a:lnTo>
                  <a:lnTo>
                    <a:pt x="242728" y="181785"/>
                  </a:lnTo>
                  <a:lnTo>
                    <a:pt x="212029" y="221585"/>
                  </a:lnTo>
                  <a:lnTo>
                    <a:pt x="205534" y="226936"/>
                  </a:lnTo>
                  <a:close/>
                </a:path>
              </a:pathLst>
            </a:custGeom>
            <a:solidFill>
              <a:srgbClr val="01A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75344" y="7484923"/>
              <a:ext cx="256540" cy="254635"/>
            </a:xfrm>
            <a:custGeom>
              <a:avLst/>
              <a:gdLst/>
              <a:ahLst/>
              <a:cxnLst/>
              <a:rect l="l" t="t" r="r" b="b"/>
              <a:pathLst>
                <a:path w="256540" h="254634">
                  <a:moveTo>
                    <a:pt x="234857" y="55080"/>
                  </a:moveTo>
                  <a:lnTo>
                    <a:pt x="252108" y="92431"/>
                  </a:lnTo>
                  <a:lnTo>
                    <a:pt x="256063" y="116983"/>
                  </a:lnTo>
                  <a:lnTo>
                    <a:pt x="256014" y="125319"/>
                  </a:lnTo>
                  <a:lnTo>
                    <a:pt x="249250" y="166293"/>
                  </a:lnTo>
                  <a:lnTo>
                    <a:pt x="245989" y="174039"/>
                  </a:lnTo>
                  <a:lnTo>
                    <a:pt x="242728" y="181785"/>
                  </a:lnTo>
                  <a:lnTo>
                    <a:pt x="218006" y="215608"/>
                  </a:lnTo>
                  <a:lnTo>
                    <a:pt x="184107" y="240403"/>
                  </a:lnTo>
                  <a:lnTo>
                    <a:pt x="176324" y="243700"/>
                  </a:lnTo>
                  <a:lnTo>
                    <a:pt x="168542" y="246997"/>
                  </a:lnTo>
                  <a:lnTo>
                    <a:pt x="127291" y="254036"/>
                  </a:lnTo>
                  <a:lnTo>
                    <a:pt x="118888" y="254152"/>
                  </a:lnTo>
                  <a:lnTo>
                    <a:pt x="78370" y="245044"/>
                  </a:lnTo>
                  <a:lnTo>
                    <a:pt x="70625" y="241960"/>
                  </a:lnTo>
                  <a:lnTo>
                    <a:pt x="37010" y="218092"/>
                  </a:lnTo>
                  <a:lnTo>
                    <a:pt x="12678" y="184942"/>
                  </a:lnTo>
                  <a:lnTo>
                    <a:pt x="9507" y="177284"/>
                  </a:lnTo>
                  <a:lnTo>
                    <a:pt x="6336" y="169626"/>
                  </a:lnTo>
                  <a:lnTo>
                    <a:pt x="3955" y="161721"/>
                  </a:lnTo>
                  <a:lnTo>
                    <a:pt x="2363" y="153567"/>
                  </a:lnTo>
                  <a:lnTo>
                    <a:pt x="771" y="145413"/>
                  </a:lnTo>
                  <a:lnTo>
                    <a:pt x="0" y="137168"/>
                  </a:lnTo>
                  <a:lnTo>
                    <a:pt x="48" y="128832"/>
                  </a:lnTo>
                  <a:lnTo>
                    <a:pt x="97" y="120495"/>
                  </a:lnTo>
                  <a:lnTo>
                    <a:pt x="10073" y="80112"/>
                  </a:lnTo>
                  <a:lnTo>
                    <a:pt x="32080" y="44519"/>
                  </a:lnTo>
                  <a:lnTo>
                    <a:pt x="38057" y="38543"/>
                  </a:lnTo>
                  <a:lnTo>
                    <a:pt x="44033" y="32566"/>
                  </a:lnTo>
                  <a:lnTo>
                    <a:pt x="79738" y="10451"/>
                  </a:lnTo>
                  <a:lnTo>
                    <a:pt x="87520" y="7154"/>
                  </a:lnTo>
                  <a:lnTo>
                    <a:pt x="128771" y="115"/>
                  </a:lnTo>
                  <a:lnTo>
                    <a:pt x="137175" y="0"/>
                  </a:lnTo>
                  <a:lnTo>
                    <a:pt x="145493" y="698"/>
                  </a:lnTo>
                  <a:lnTo>
                    <a:pt x="185437" y="12191"/>
                  </a:lnTo>
                  <a:lnTo>
                    <a:pt x="219052" y="36059"/>
                  </a:lnTo>
                  <a:lnTo>
                    <a:pt x="224960" y="41872"/>
                  </a:lnTo>
                  <a:lnTo>
                    <a:pt x="230228" y="48212"/>
                  </a:lnTo>
                  <a:lnTo>
                    <a:pt x="234857" y="55080"/>
                  </a:lnTo>
                  <a:close/>
                </a:path>
              </a:pathLst>
            </a:custGeom>
            <a:ln w="84975">
              <a:solidFill>
                <a:srgbClr val="01A54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75359" y="7717802"/>
              <a:ext cx="1057910" cy="718185"/>
            </a:xfrm>
            <a:custGeom>
              <a:avLst/>
              <a:gdLst/>
              <a:ahLst/>
              <a:cxnLst/>
              <a:rect l="l" t="t" r="r" b="b"/>
              <a:pathLst>
                <a:path w="1057909" h="718184">
                  <a:moveTo>
                    <a:pt x="1057698" y="717601"/>
                  </a:moveTo>
                  <a:lnTo>
                    <a:pt x="0" y="0"/>
                  </a:lnTo>
                </a:path>
              </a:pathLst>
            </a:custGeom>
            <a:ln w="84643">
              <a:solidFill>
                <a:srgbClr val="01A54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837906" y="8246674"/>
              <a:ext cx="213360" cy="208915"/>
            </a:xfrm>
            <a:custGeom>
              <a:avLst/>
              <a:gdLst/>
              <a:ahLst/>
              <a:cxnLst/>
              <a:rect l="l" t="t" r="r" b="b"/>
              <a:pathLst>
                <a:path w="213359" h="208915">
                  <a:moveTo>
                    <a:pt x="0" y="208740"/>
                  </a:moveTo>
                  <a:lnTo>
                    <a:pt x="212914" y="200781"/>
                  </a:lnTo>
                  <a:lnTo>
                    <a:pt x="141621" y="0"/>
                  </a:lnTo>
                </a:path>
              </a:pathLst>
            </a:custGeom>
            <a:ln w="84954">
              <a:solidFill>
                <a:srgbClr val="01A54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05277" y="7494294"/>
              <a:ext cx="256540" cy="254635"/>
            </a:xfrm>
            <a:custGeom>
              <a:avLst/>
              <a:gdLst/>
              <a:ahLst/>
              <a:cxnLst/>
              <a:rect l="l" t="t" r="r" b="b"/>
              <a:pathLst>
                <a:path w="256540" h="254634">
                  <a:moveTo>
                    <a:pt x="191791" y="17975"/>
                  </a:moveTo>
                  <a:lnTo>
                    <a:pt x="224177" y="44828"/>
                  </a:lnTo>
                  <a:lnTo>
                    <a:pt x="249302" y="88240"/>
                  </a:lnTo>
                  <a:lnTo>
                    <a:pt x="255957" y="137566"/>
                  </a:lnTo>
                  <a:lnTo>
                    <a:pt x="255159" y="145808"/>
                  </a:lnTo>
                  <a:lnTo>
                    <a:pt x="243128" y="185298"/>
                  </a:lnTo>
                  <a:lnTo>
                    <a:pt x="212769" y="224169"/>
                  </a:lnTo>
                  <a:lnTo>
                    <a:pt x="169501" y="248261"/>
                  </a:lnTo>
                  <a:lnTo>
                    <a:pt x="136715" y="254187"/>
                  </a:lnTo>
                  <a:lnTo>
                    <a:pt x="119911" y="253906"/>
                  </a:lnTo>
                  <a:lnTo>
                    <a:pt x="71550" y="240245"/>
                  </a:lnTo>
                  <a:lnTo>
                    <a:pt x="31779" y="209358"/>
                  </a:lnTo>
                  <a:lnTo>
                    <a:pt x="6654" y="165946"/>
                  </a:lnTo>
                  <a:lnTo>
                    <a:pt x="0" y="116620"/>
                  </a:lnTo>
                  <a:lnTo>
                    <a:pt x="797" y="108378"/>
                  </a:lnTo>
                  <a:lnTo>
                    <a:pt x="12828" y="68888"/>
                  </a:lnTo>
                  <a:lnTo>
                    <a:pt x="21400" y="54784"/>
                  </a:lnTo>
                  <a:lnTo>
                    <a:pt x="26050" y="47931"/>
                  </a:lnTo>
                  <a:lnTo>
                    <a:pt x="63585" y="15833"/>
                  </a:lnTo>
                  <a:lnTo>
                    <a:pt x="110923" y="674"/>
                  </a:lnTo>
                  <a:lnTo>
                    <a:pt x="119242" y="0"/>
                  </a:lnTo>
                  <a:lnTo>
                    <a:pt x="136045" y="280"/>
                  </a:lnTo>
                  <a:lnTo>
                    <a:pt x="144368" y="1232"/>
                  </a:lnTo>
                  <a:lnTo>
                    <a:pt x="160858" y="4760"/>
                  </a:lnTo>
                  <a:lnTo>
                    <a:pt x="168865" y="7302"/>
                  </a:lnTo>
                  <a:lnTo>
                    <a:pt x="184406" y="13941"/>
                  </a:lnTo>
                  <a:lnTo>
                    <a:pt x="191791" y="17975"/>
                  </a:lnTo>
                  <a:close/>
                </a:path>
              </a:pathLst>
            </a:custGeom>
            <a:solidFill>
              <a:srgbClr val="01A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05277" y="7494294"/>
              <a:ext cx="256540" cy="254635"/>
            </a:xfrm>
            <a:custGeom>
              <a:avLst/>
              <a:gdLst/>
              <a:ahLst/>
              <a:cxnLst/>
              <a:rect l="l" t="t" r="r" b="b"/>
              <a:pathLst>
                <a:path w="256540" h="254634">
                  <a:moveTo>
                    <a:pt x="21400" y="54784"/>
                  </a:moveTo>
                  <a:lnTo>
                    <a:pt x="49637" y="24862"/>
                  </a:lnTo>
                  <a:lnTo>
                    <a:pt x="86456" y="5925"/>
                  </a:lnTo>
                  <a:lnTo>
                    <a:pt x="119242" y="0"/>
                  </a:lnTo>
                  <a:lnTo>
                    <a:pt x="127643" y="140"/>
                  </a:lnTo>
                  <a:lnTo>
                    <a:pt x="136045" y="280"/>
                  </a:lnTo>
                  <a:lnTo>
                    <a:pt x="176636" y="10622"/>
                  </a:lnTo>
                  <a:lnTo>
                    <a:pt x="212264" y="32841"/>
                  </a:lnTo>
                  <a:lnTo>
                    <a:pt x="218221" y="38835"/>
                  </a:lnTo>
                  <a:lnTo>
                    <a:pt x="224177" y="44828"/>
                  </a:lnTo>
                  <a:lnTo>
                    <a:pt x="246067" y="80485"/>
                  </a:lnTo>
                  <a:lnTo>
                    <a:pt x="249302" y="88240"/>
                  </a:lnTo>
                  <a:lnTo>
                    <a:pt x="255935" y="129230"/>
                  </a:lnTo>
                  <a:lnTo>
                    <a:pt x="255957" y="137566"/>
                  </a:lnTo>
                  <a:lnTo>
                    <a:pt x="246323" y="177651"/>
                  </a:lnTo>
                  <a:lnTo>
                    <a:pt x="224619" y="212579"/>
                  </a:lnTo>
                  <a:lnTo>
                    <a:pt x="218694" y="218374"/>
                  </a:lnTo>
                  <a:lnTo>
                    <a:pt x="212769" y="224169"/>
                  </a:lnTo>
                  <a:lnTo>
                    <a:pt x="177254" y="245200"/>
                  </a:lnTo>
                  <a:lnTo>
                    <a:pt x="169501" y="248261"/>
                  </a:lnTo>
                  <a:lnTo>
                    <a:pt x="161506" y="250535"/>
                  </a:lnTo>
                  <a:lnTo>
                    <a:pt x="153270" y="252024"/>
                  </a:lnTo>
                  <a:lnTo>
                    <a:pt x="145034" y="253512"/>
                  </a:lnTo>
                  <a:lnTo>
                    <a:pt x="136715" y="254187"/>
                  </a:lnTo>
                  <a:lnTo>
                    <a:pt x="128313" y="254046"/>
                  </a:lnTo>
                  <a:lnTo>
                    <a:pt x="87091" y="246884"/>
                  </a:lnTo>
                  <a:lnTo>
                    <a:pt x="50170" y="226715"/>
                  </a:lnTo>
                  <a:lnTo>
                    <a:pt x="37736" y="215351"/>
                  </a:lnTo>
                  <a:lnTo>
                    <a:pt x="31779" y="209358"/>
                  </a:lnTo>
                  <a:lnTo>
                    <a:pt x="9890" y="173701"/>
                  </a:lnTo>
                  <a:lnTo>
                    <a:pt x="43" y="133292"/>
                  </a:lnTo>
                  <a:lnTo>
                    <a:pt x="0" y="116620"/>
                  </a:lnTo>
                  <a:lnTo>
                    <a:pt x="797" y="108378"/>
                  </a:lnTo>
                  <a:lnTo>
                    <a:pt x="2415" y="100229"/>
                  </a:lnTo>
                  <a:lnTo>
                    <a:pt x="4032" y="92081"/>
                  </a:lnTo>
                  <a:lnTo>
                    <a:pt x="6439" y="84183"/>
                  </a:lnTo>
                  <a:lnTo>
                    <a:pt x="9634" y="76535"/>
                  </a:lnTo>
                  <a:lnTo>
                    <a:pt x="12828" y="68888"/>
                  </a:lnTo>
                  <a:lnTo>
                    <a:pt x="16751" y="61638"/>
                  </a:lnTo>
                  <a:lnTo>
                    <a:pt x="21400" y="54784"/>
                  </a:lnTo>
                  <a:close/>
                </a:path>
              </a:pathLst>
            </a:custGeom>
            <a:ln w="84965">
              <a:solidFill>
                <a:srgbClr val="01A54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371310" y="9083871"/>
            <a:ext cx="22479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-40" b="1">
                <a:solidFill>
                  <a:srgbClr val="FEFEFE"/>
                </a:solidFill>
                <a:latin typeface="Tahoma"/>
                <a:cs typeface="Tahoma"/>
              </a:rPr>
              <a:t>1000</a:t>
            </a:r>
            <a:r>
              <a:rPr dirty="0" sz="2850" spc="110" b="1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dirty="0" sz="2850" spc="-75" b="1">
                <a:solidFill>
                  <a:srgbClr val="FEFEFE"/>
                </a:solidFill>
                <a:latin typeface="Tahoma"/>
                <a:cs typeface="Tahoma"/>
              </a:rPr>
              <a:t>gustan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54902" y="9087860"/>
            <a:ext cx="27559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-50" b="1">
                <a:solidFill>
                  <a:srgbClr val="FEFEFE"/>
                </a:solidFill>
                <a:latin typeface="Tahoma"/>
                <a:cs typeface="Tahoma"/>
              </a:rPr>
              <a:t>100</a:t>
            </a:r>
            <a:r>
              <a:rPr dirty="0" sz="2850" spc="-20" b="1">
                <a:solidFill>
                  <a:srgbClr val="FEFEFE"/>
                </a:solidFill>
                <a:latin typeface="Tahoma"/>
                <a:cs typeface="Tahoma"/>
              </a:rPr>
              <a:t>0</a:t>
            </a:r>
            <a:r>
              <a:rPr dirty="0" sz="2850" spc="190" b="1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dirty="0" sz="2850" spc="-70" b="1">
                <a:solidFill>
                  <a:srgbClr val="FEFEFE"/>
                </a:solidFill>
                <a:latin typeface="Tahoma"/>
                <a:cs typeface="Tahoma"/>
              </a:rPr>
              <a:t>n</a:t>
            </a:r>
            <a:r>
              <a:rPr dirty="0" sz="2850" spc="-20" b="1">
                <a:solidFill>
                  <a:srgbClr val="FEFEFE"/>
                </a:solidFill>
                <a:latin typeface="Tahoma"/>
                <a:cs typeface="Tahoma"/>
              </a:rPr>
              <a:t>o</a:t>
            </a:r>
            <a:r>
              <a:rPr dirty="0" sz="2850" spc="-335" b="1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dirty="0" sz="2850" spc="30" b="1">
                <a:solidFill>
                  <a:srgbClr val="FEFEFE"/>
                </a:solidFill>
                <a:latin typeface="Tahoma"/>
                <a:cs typeface="Tahoma"/>
              </a:rPr>
              <a:t>g</a:t>
            </a:r>
            <a:r>
              <a:rPr dirty="0" sz="2850" spc="-80" b="1">
                <a:solidFill>
                  <a:srgbClr val="FEFEFE"/>
                </a:solidFill>
                <a:latin typeface="Tahoma"/>
                <a:cs typeface="Tahoma"/>
              </a:rPr>
              <a:t>u</a:t>
            </a:r>
            <a:r>
              <a:rPr dirty="0" sz="2850" spc="-70" b="1">
                <a:solidFill>
                  <a:srgbClr val="FEFEFE"/>
                </a:solidFill>
                <a:latin typeface="Tahoma"/>
                <a:cs typeface="Tahoma"/>
              </a:rPr>
              <a:t>s</a:t>
            </a:r>
            <a:r>
              <a:rPr dirty="0" sz="2850" spc="-180" b="1">
                <a:solidFill>
                  <a:srgbClr val="FEFEFE"/>
                </a:solidFill>
                <a:latin typeface="Tahoma"/>
                <a:cs typeface="Tahoma"/>
              </a:rPr>
              <a:t>t</a:t>
            </a:r>
            <a:r>
              <a:rPr dirty="0" sz="2850" spc="-120" b="1">
                <a:solidFill>
                  <a:srgbClr val="FEFEFE"/>
                </a:solidFill>
                <a:latin typeface="Tahoma"/>
                <a:cs typeface="Tahoma"/>
              </a:rPr>
              <a:t>a</a:t>
            </a:r>
            <a:r>
              <a:rPr dirty="0" sz="2850" spc="-40" b="1">
                <a:solidFill>
                  <a:srgbClr val="FEFEFE"/>
                </a:solidFill>
                <a:latin typeface="Tahoma"/>
                <a:cs typeface="Tahoma"/>
              </a:rPr>
              <a:t>n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66625" y="6539243"/>
            <a:ext cx="4164329" cy="693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350" spc="-80" b="1">
                <a:solidFill>
                  <a:srgbClr val="01A54A"/>
                </a:solidFill>
                <a:latin typeface="Tahoma"/>
                <a:cs typeface="Tahoma"/>
              </a:rPr>
              <a:t>200</a:t>
            </a:r>
            <a:r>
              <a:rPr dirty="0" sz="4350" spc="-35" b="1">
                <a:solidFill>
                  <a:srgbClr val="01A54A"/>
                </a:solidFill>
                <a:latin typeface="Tahoma"/>
                <a:cs typeface="Tahoma"/>
              </a:rPr>
              <a:t>0</a:t>
            </a:r>
            <a:r>
              <a:rPr dirty="0" sz="4350" spc="-515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4350" spc="114" b="1">
                <a:solidFill>
                  <a:srgbClr val="01A54A"/>
                </a:solidFill>
                <a:latin typeface="Tahoma"/>
                <a:cs typeface="Tahoma"/>
              </a:rPr>
              <a:t>c</a:t>
            </a:r>
            <a:r>
              <a:rPr dirty="0" sz="4350" spc="-19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4350" spc="-110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4350" spc="114" b="1">
                <a:solidFill>
                  <a:srgbClr val="01A54A"/>
                </a:solidFill>
                <a:latin typeface="Tahoma"/>
                <a:cs typeface="Tahoma"/>
              </a:rPr>
              <a:t>c</a:t>
            </a:r>
            <a:r>
              <a:rPr dirty="0" sz="4350" spc="-195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4350" spc="-75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4350" spc="-110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4350" spc="-9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4350" spc="-65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991462" y="6618057"/>
            <a:ext cx="2092960" cy="205168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 marR="27305" indent="280670">
              <a:lnSpc>
                <a:spcPct val="103200"/>
              </a:lnSpc>
              <a:spcBef>
                <a:spcPts val="10"/>
              </a:spcBef>
            </a:pPr>
            <a:r>
              <a:rPr dirty="0" sz="3100" spc="-65" b="1">
                <a:solidFill>
                  <a:srgbClr val="01A54A"/>
                </a:solidFill>
                <a:latin typeface="Tahoma"/>
                <a:cs typeface="Tahoma"/>
              </a:rPr>
              <a:t>Opinión </a:t>
            </a:r>
            <a:r>
              <a:rPr dirty="0" sz="3100" spc="-6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3100" spc="30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3100" spc="-70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3100" spc="-65" b="1">
                <a:solidFill>
                  <a:srgbClr val="01A54A"/>
                </a:solidFill>
                <a:latin typeface="Tahoma"/>
                <a:cs typeface="Tahoma"/>
              </a:rPr>
              <a:t>l</a:t>
            </a:r>
            <a:r>
              <a:rPr dirty="0" sz="3100" spc="-365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3100" spc="-85" b="1">
                <a:solidFill>
                  <a:srgbClr val="01A54A"/>
                </a:solidFill>
                <a:latin typeface="Tahoma"/>
                <a:cs typeface="Tahoma"/>
              </a:rPr>
              <a:t>u</a:t>
            </a:r>
            <a:r>
              <a:rPr dirty="0" sz="3100" spc="-75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3100" spc="-85" b="1">
                <a:solidFill>
                  <a:srgbClr val="01A54A"/>
                </a:solidFill>
                <a:latin typeface="Tahoma"/>
                <a:cs typeface="Tahoma"/>
              </a:rPr>
              <a:t>u</a:t>
            </a:r>
            <a:r>
              <a:rPr dirty="0" sz="3100" spc="-135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3100" spc="-190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3100" spc="-14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3100" spc="-20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endParaRPr sz="3100">
              <a:latin typeface="Tahoma"/>
              <a:cs typeface="Tahoma"/>
            </a:endParaRPr>
          </a:p>
          <a:p>
            <a:pPr marL="83820" marR="5080" indent="217170">
              <a:lnSpc>
                <a:spcPct val="141300"/>
              </a:lnSpc>
              <a:spcBef>
                <a:spcPts val="894"/>
              </a:spcBef>
            </a:pPr>
            <a:r>
              <a:rPr dirty="0" sz="2200" spc="-5" b="1">
                <a:solidFill>
                  <a:srgbClr val="01A54A"/>
                </a:solidFill>
                <a:latin typeface="Tahoma"/>
                <a:cs typeface="Tahoma"/>
              </a:rPr>
              <a:t>M</a:t>
            </a:r>
            <a:r>
              <a:rPr dirty="0" sz="2200" spc="-30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200" spc="-26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200" spc="15" b="1">
                <a:solidFill>
                  <a:srgbClr val="01A54A"/>
                </a:solidFill>
                <a:latin typeface="Tahoma"/>
                <a:cs typeface="Tahoma"/>
              </a:rPr>
              <a:t>g</a:t>
            </a:r>
            <a:r>
              <a:rPr dirty="0" sz="2200" spc="-65" b="1">
                <a:solidFill>
                  <a:srgbClr val="01A54A"/>
                </a:solidFill>
                <a:latin typeface="Tahoma"/>
                <a:cs typeface="Tahoma"/>
              </a:rPr>
              <a:t>u</a:t>
            </a:r>
            <a:r>
              <a:rPr dirty="0" sz="2200" spc="-60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2200" spc="-140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2200" spc="-75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200" spc="-26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200" spc="-295" b="1">
                <a:solidFill>
                  <a:srgbClr val="01A54A"/>
                </a:solidFill>
                <a:latin typeface="Tahoma"/>
                <a:cs typeface="Tahoma"/>
              </a:rPr>
              <a:t>-</a:t>
            </a:r>
            <a:r>
              <a:rPr dirty="0" sz="2200" spc="-26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200" spc="-15" b="1">
                <a:solidFill>
                  <a:srgbClr val="01A54A"/>
                </a:solidFill>
                <a:latin typeface="Tahoma"/>
                <a:cs typeface="Tahoma"/>
              </a:rPr>
              <a:t>1  </a:t>
            </a:r>
            <a:r>
              <a:rPr dirty="0" sz="2200" spc="-40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2200" spc="-20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2200" spc="-26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200" spc="-95" b="1">
                <a:solidFill>
                  <a:srgbClr val="01A54A"/>
                </a:solidFill>
                <a:latin typeface="Tahoma"/>
                <a:cs typeface="Tahoma"/>
              </a:rPr>
              <a:t>m</a:t>
            </a:r>
            <a:r>
              <a:rPr dirty="0" sz="2200" spc="-30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200" spc="-26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200" spc="15" b="1">
                <a:solidFill>
                  <a:srgbClr val="01A54A"/>
                </a:solidFill>
                <a:latin typeface="Tahoma"/>
                <a:cs typeface="Tahoma"/>
              </a:rPr>
              <a:t>g</a:t>
            </a:r>
            <a:r>
              <a:rPr dirty="0" sz="2200" spc="-65" b="1">
                <a:solidFill>
                  <a:srgbClr val="01A54A"/>
                </a:solidFill>
                <a:latin typeface="Tahoma"/>
                <a:cs typeface="Tahoma"/>
              </a:rPr>
              <a:t>u</a:t>
            </a:r>
            <a:r>
              <a:rPr dirty="0" sz="2200" spc="-60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2200" spc="-140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2200" spc="-75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200" spc="-26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200" spc="-295" b="1">
                <a:solidFill>
                  <a:srgbClr val="01A54A"/>
                </a:solidFill>
                <a:latin typeface="Tahoma"/>
                <a:cs typeface="Tahoma"/>
              </a:rPr>
              <a:t>-</a:t>
            </a:r>
            <a:r>
              <a:rPr dirty="0" sz="2200" spc="-26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200" spc="-20" b="1">
                <a:solidFill>
                  <a:srgbClr val="01A54A"/>
                </a:solidFill>
                <a:latin typeface="Tahoma"/>
                <a:cs typeface="Tahoma"/>
              </a:rPr>
              <a:t>0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864009" y="1450158"/>
            <a:ext cx="4650105" cy="4693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2235200">
              <a:lnSpc>
                <a:spcPct val="100899"/>
              </a:lnSpc>
              <a:spcBef>
                <a:spcPts val="100"/>
              </a:spcBef>
            </a:pPr>
            <a:r>
              <a:rPr dirty="0" sz="2650" spc="-85" b="1">
                <a:solidFill>
                  <a:srgbClr val="01A54A"/>
                </a:solidFill>
                <a:latin typeface="Tahoma"/>
                <a:cs typeface="Tahoma"/>
              </a:rPr>
              <a:t>Datos </a:t>
            </a:r>
            <a:r>
              <a:rPr dirty="0" sz="2650" spc="-80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650" spc="-12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650" spc="30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2650" spc="-5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650" spc="-65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2650" spc="-165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2650" spc="-12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650" spc="-140" b="1">
                <a:solidFill>
                  <a:srgbClr val="01A54A"/>
                </a:solidFill>
                <a:latin typeface="Tahoma"/>
                <a:cs typeface="Tahoma"/>
              </a:rPr>
              <a:t>f</a:t>
            </a:r>
            <a:r>
              <a:rPr dirty="0" sz="2650" spc="-12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650" spc="75" b="1">
                <a:solidFill>
                  <a:srgbClr val="01A54A"/>
                </a:solidFill>
                <a:latin typeface="Tahoma"/>
                <a:cs typeface="Tahoma"/>
              </a:rPr>
              <a:t>c</a:t>
            </a:r>
            <a:r>
              <a:rPr dirty="0" sz="2650" spc="-11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650" spc="30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2650" spc="-40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2650" spc="-160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2650" spc="-5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650" spc="-35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endParaRPr sz="2650">
              <a:latin typeface="Tahoma"/>
              <a:cs typeface="Tahoma"/>
            </a:endParaRPr>
          </a:p>
          <a:p>
            <a:pPr algn="ctr" marL="116205" marR="2385060">
              <a:lnSpc>
                <a:spcPct val="100499"/>
              </a:lnSpc>
              <a:spcBef>
                <a:spcPts val="2755"/>
              </a:spcBef>
            </a:pPr>
            <a:r>
              <a:rPr dirty="0" sz="2150" spc="-40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2150" spc="-40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r>
              <a:rPr dirty="0" sz="2150" spc="-95" b="1">
                <a:solidFill>
                  <a:srgbClr val="01A54A"/>
                </a:solidFill>
                <a:latin typeface="Tahoma"/>
                <a:cs typeface="Tahoma"/>
              </a:rPr>
              <a:t>m</a:t>
            </a:r>
            <a:r>
              <a:rPr dirty="0" sz="2150" spc="5" b="1">
                <a:solidFill>
                  <a:srgbClr val="01A54A"/>
                </a:solidFill>
                <a:latin typeface="Tahoma"/>
                <a:cs typeface="Tahoma"/>
              </a:rPr>
              <a:t>b</a:t>
            </a:r>
            <a:r>
              <a:rPr dirty="0" sz="2150" spc="-135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2150" spc="-2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150" spc="-254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150" spc="15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2150" spc="-2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2150" spc="-254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150" spc="-70" b="1">
                <a:solidFill>
                  <a:srgbClr val="01A54A"/>
                </a:solidFill>
                <a:latin typeface="Tahoma"/>
                <a:cs typeface="Tahoma"/>
              </a:rPr>
              <a:t>l</a:t>
            </a:r>
            <a:r>
              <a:rPr dirty="0" sz="2150" spc="-50" b="1">
                <a:solidFill>
                  <a:srgbClr val="01A54A"/>
                </a:solidFill>
                <a:latin typeface="Tahoma"/>
                <a:cs typeface="Tahoma"/>
              </a:rPr>
              <a:t>a  </a:t>
            </a:r>
            <a:r>
              <a:rPr dirty="0" sz="2150" spc="55" b="1">
                <a:solidFill>
                  <a:srgbClr val="01A54A"/>
                </a:solidFill>
                <a:latin typeface="Tahoma"/>
                <a:cs typeface="Tahoma"/>
              </a:rPr>
              <a:t>c</a:t>
            </a:r>
            <a:r>
              <a:rPr dirty="0" sz="2150" spc="-95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150" spc="-60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2150" spc="55" b="1">
                <a:solidFill>
                  <a:srgbClr val="01A54A"/>
                </a:solidFill>
                <a:latin typeface="Tahoma"/>
                <a:cs typeface="Tahoma"/>
              </a:rPr>
              <a:t>c</a:t>
            </a:r>
            <a:r>
              <a:rPr dirty="0" sz="2150" spc="-10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150" spc="-40" b="1">
                <a:solidFill>
                  <a:srgbClr val="01A54A"/>
                </a:solidFill>
                <a:latin typeface="Tahoma"/>
                <a:cs typeface="Tahoma"/>
              </a:rPr>
              <a:t>ó</a:t>
            </a:r>
            <a:r>
              <a:rPr dirty="0" sz="2150" spc="-60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2150" spc="-145" b="1">
                <a:solidFill>
                  <a:srgbClr val="01A54A"/>
                </a:solidFill>
                <a:latin typeface="Tahoma"/>
                <a:cs typeface="Tahoma"/>
              </a:rPr>
              <a:t>,</a:t>
            </a:r>
            <a:r>
              <a:rPr dirty="0" sz="2150" spc="-254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150" spc="-95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150" spc="-135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2150" spc="-140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2150" spc="-10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150" spc="-55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2150" spc="-140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2150" spc="-95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150" spc="-170" b="1">
                <a:solidFill>
                  <a:srgbClr val="01A54A"/>
                </a:solidFill>
                <a:latin typeface="Tahoma"/>
                <a:cs typeface="Tahoma"/>
              </a:rPr>
              <a:t>..</a:t>
            </a:r>
            <a:r>
              <a:rPr dirty="0" sz="2150" spc="-145" b="1">
                <a:solidFill>
                  <a:srgbClr val="01A54A"/>
                </a:solidFill>
                <a:latin typeface="Tahoma"/>
                <a:cs typeface="Tahoma"/>
              </a:rPr>
              <a:t>.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ahoma"/>
              <a:cs typeface="Tahoma"/>
            </a:endParaRPr>
          </a:p>
          <a:p>
            <a:pPr algn="ctr" marL="2637155" marR="328930">
              <a:lnSpc>
                <a:spcPct val="102600"/>
              </a:lnSpc>
            </a:pPr>
            <a:r>
              <a:rPr dirty="0" sz="3000" spc="15" b="1">
                <a:solidFill>
                  <a:srgbClr val="01A54A"/>
                </a:solidFill>
                <a:latin typeface="Tahoma"/>
                <a:cs typeface="Tahoma"/>
              </a:rPr>
              <a:t>V</a:t>
            </a:r>
            <a:r>
              <a:rPr dirty="0" sz="3000" spc="-14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3000" spc="-190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3000" spc="-14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3000" spc="-14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3000" spc="5" b="1">
                <a:solidFill>
                  <a:srgbClr val="01A54A"/>
                </a:solidFill>
                <a:latin typeface="Tahoma"/>
                <a:cs typeface="Tahoma"/>
              </a:rPr>
              <a:t>b</a:t>
            </a:r>
            <a:r>
              <a:rPr dirty="0" sz="3000" spc="-100" b="1">
                <a:solidFill>
                  <a:srgbClr val="01A54A"/>
                </a:solidFill>
                <a:latin typeface="Tahoma"/>
                <a:cs typeface="Tahoma"/>
              </a:rPr>
              <a:t>l</a:t>
            </a:r>
            <a:r>
              <a:rPr dirty="0" sz="3000" spc="-7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3000" spc="-35" b="1">
                <a:solidFill>
                  <a:srgbClr val="01A54A"/>
                </a:solidFill>
                <a:latin typeface="Tahoma"/>
                <a:cs typeface="Tahoma"/>
              </a:rPr>
              <a:t>s  </a:t>
            </a:r>
            <a:r>
              <a:rPr dirty="0" sz="3000" spc="20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3000" spc="-75" b="1">
                <a:solidFill>
                  <a:srgbClr val="01A54A"/>
                </a:solidFill>
                <a:latin typeface="Tahoma"/>
                <a:cs typeface="Tahoma"/>
              </a:rPr>
              <a:t>e</a:t>
            </a:r>
            <a:r>
              <a:rPr dirty="0" sz="3000" spc="-65" b="1">
                <a:solidFill>
                  <a:srgbClr val="01A54A"/>
                </a:solidFill>
                <a:latin typeface="Tahoma"/>
                <a:cs typeface="Tahoma"/>
              </a:rPr>
              <a:t>l</a:t>
            </a:r>
            <a:r>
              <a:rPr dirty="0" sz="3000" spc="-355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3000" spc="-14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3000" spc="-95" b="1">
                <a:solidFill>
                  <a:srgbClr val="01A54A"/>
                </a:solidFill>
                <a:latin typeface="Tahoma"/>
                <a:cs typeface="Tahoma"/>
              </a:rPr>
              <a:t>u</a:t>
            </a:r>
            <a:r>
              <a:rPr dirty="0" sz="3000" spc="20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3000" spc="-140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3000" spc="-25" b="1">
                <a:solidFill>
                  <a:srgbClr val="01A54A"/>
                </a:solidFill>
                <a:latin typeface="Tahoma"/>
                <a:cs typeface="Tahoma"/>
              </a:rPr>
              <a:t>o</a:t>
            </a:r>
            <a:endParaRPr sz="3000">
              <a:latin typeface="Tahoma"/>
              <a:cs typeface="Tahoma"/>
            </a:endParaRPr>
          </a:p>
          <a:p>
            <a:pPr algn="ctr" marL="2312670" marR="5080">
              <a:lnSpc>
                <a:spcPts val="2500"/>
              </a:lnSpc>
              <a:spcBef>
                <a:spcPts val="1910"/>
              </a:spcBef>
            </a:pPr>
            <a:r>
              <a:rPr dirty="0" sz="2100" spc="-11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100" spc="40" b="1">
                <a:solidFill>
                  <a:srgbClr val="01A54A"/>
                </a:solidFill>
                <a:latin typeface="Tahoma"/>
                <a:cs typeface="Tahoma"/>
              </a:rPr>
              <a:t>c</a:t>
            </a:r>
            <a:r>
              <a:rPr dirty="0" sz="2100" spc="-80" b="1">
                <a:solidFill>
                  <a:srgbClr val="01A54A"/>
                </a:solidFill>
                <a:latin typeface="Tahoma"/>
                <a:cs typeface="Tahoma"/>
              </a:rPr>
              <a:t>ú</a:t>
            </a:r>
            <a:r>
              <a:rPr dirty="0" sz="2100" spc="-70" b="1">
                <a:solidFill>
                  <a:srgbClr val="01A54A"/>
                </a:solidFill>
                <a:latin typeface="Tahoma"/>
                <a:cs typeface="Tahoma"/>
              </a:rPr>
              <a:t>s</a:t>
            </a:r>
            <a:r>
              <a:rPr dirty="0" sz="2100" spc="-145" b="1">
                <a:solidFill>
                  <a:srgbClr val="01A54A"/>
                </a:solidFill>
                <a:latin typeface="Tahoma"/>
                <a:cs typeface="Tahoma"/>
              </a:rPr>
              <a:t>t</a:t>
            </a:r>
            <a:r>
              <a:rPr dirty="0" sz="2100" spc="-105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100" spc="40" b="1">
                <a:solidFill>
                  <a:srgbClr val="01A54A"/>
                </a:solidFill>
                <a:latin typeface="Tahoma"/>
                <a:cs typeface="Tahoma"/>
              </a:rPr>
              <a:t>c</a:t>
            </a:r>
            <a:r>
              <a:rPr dirty="0" sz="2100" spc="-11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100" spc="-145" b="1">
                <a:solidFill>
                  <a:srgbClr val="01A54A"/>
                </a:solidFill>
                <a:latin typeface="Tahoma"/>
                <a:cs typeface="Tahoma"/>
              </a:rPr>
              <a:t>,</a:t>
            </a:r>
            <a:r>
              <a:rPr dirty="0" sz="2100" spc="-254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100" b="1">
                <a:solidFill>
                  <a:srgbClr val="01A54A"/>
                </a:solidFill>
                <a:latin typeface="Tahoma"/>
                <a:cs typeface="Tahoma"/>
              </a:rPr>
              <a:t>d</a:t>
            </a:r>
            <a:r>
              <a:rPr dirty="0" sz="2100" spc="-80" b="1">
                <a:solidFill>
                  <a:srgbClr val="01A54A"/>
                </a:solidFill>
                <a:latin typeface="Tahoma"/>
                <a:cs typeface="Tahoma"/>
              </a:rPr>
              <a:t>u</a:t>
            </a:r>
            <a:r>
              <a:rPr dirty="0" sz="2100" spc="-145" b="1">
                <a:solidFill>
                  <a:srgbClr val="01A54A"/>
                </a:solidFill>
                <a:latin typeface="Tahoma"/>
                <a:cs typeface="Tahoma"/>
              </a:rPr>
              <a:t>r</a:t>
            </a:r>
            <a:r>
              <a:rPr dirty="0" sz="2100" spc="-110" b="1">
                <a:solidFill>
                  <a:srgbClr val="01A54A"/>
                </a:solidFill>
                <a:latin typeface="Tahoma"/>
                <a:cs typeface="Tahoma"/>
              </a:rPr>
              <a:t>a</a:t>
            </a:r>
            <a:r>
              <a:rPr dirty="0" sz="2100" spc="40" b="1">
                <a:solidFill>
                  <a:srgbClr val="01A54A"/>
                </a:solidFill>
                <a:latin typeface="Tahoma"/>
                <a:cs typeface="Tahoma"/>
              </a:rPr>
              <a:t>c</a:t>
            </a:r>
            <a:r>
              <a:rPr dirty="0" sz="2100" spc="-105" b="1">
                <a:solidFill>
                  <a:srgbClr val="01A54A"/>
                </a:solidFill>
                <a:latin typeface="Tahoma"/>
                <a:cs typeface="Tahoma"/>
              </a:rPr>
              <a:t>i</a:t>
            </a:r>
            <a:r>
              <a:rPr dirty="0" sz="2100" spc="-55" b="1">
                <a:solidFill>
                  <a:srgbClr val="01A54A"/>
                </a:solidFill>
                <a:latin typeface="Tahoma"/>
                <a:cs typeface="Tahoma"/>
              </a:rPr>
              <a:t>ó</a:t>
            </a:r>
            <a:r>
              <a:rPr dirty="0" sz="2100" spc="-75" b="1">
                <a:solidFill>
                  <a:srgbClr val="01A54A"/>
                </a:solidFill>
                <a:latin typeface="Tahoma"/>
                <a:cs typeface="Tahoma"/>
              </a:rPr>
              <a:t>n</a:t>
            </a:r>
            <a:r>
              <a:rPr dirty="0" sz="2100" spc="-140" b="1">
                <a:solidFill>
                  <a:srgbClr val="01A54A"/>
                </a:solidFill>
                <a:latin typeface="Tahoma"/>
                <a:cs typeface="Tahoma"/>
              </a:rPr>
              <a:t>,  </a:t>
            </a:r>
            <a:r>
              <a:rPr dirty="0" sz="2100" spc="-90" b="1">
                <a:solidFill>
                  <a:srgbClr val="01A54A"/>
                </a:solidFill>
                <a:latin typeface="Tahoma"/>
                <a:cs typeface="Tahoma"/>
              </a:rPr>
              <a:t>energía, </a:t>
            </a:r>
            <a:r>
              <a:rPr dirty="0" sz="2100" spc="-85" b="1">
                <a:solidFill>
                  <a:srgbClr val="01A54A"/>
                </a:solidFill>
                <a:latin typeface="Tahoma"/>
                <a:cs typeface="Tahoma"/>
              </a:rPr>
              <a:t> </a:t>
            </a:r>
            <a:r>
              <a:rPr dirty="0" sz="2100" spc="-90" b="1">
                <a:solidFill>
                  <a:srgbClr val="01A54A"/>
                </a:solidFill>
                <a:latin typeface="Tahoma"/>
                <a:cs typeface="Tahoma"/>
              </a:rPr>
              <a:t>sonoridad...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17005" y="891105"/>
            <a:ext cx="5590082" cy="84989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667" y="258210"/>
            <a:ext cx="8391524" cy="4695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667" y="5201894"/>
            <a:ext cx="8343899" cy="4571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896070" y="510980"/>
            <a:ext cx="7865109" cy="9263380"/>
            <a:chOff x="9896070" y="510980"/>
            <a:chExt cx="7865109" cy="926338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96070" y="510980"/>
              <a:ext cx="7864935" cy="47524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96070" y="5267342"/>
              <a:ext cx="7809157" cy="45069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411674" y="5068442"/>
              <a:ext cx="267970" cy="201295"/>
            </a:xfrm>
            <a:custGeom>
              <a:avLst/>
              <a:gdLst/>
              <a:ahLst/>
              <a:cxnLst/>
              <a:rect l="l" t="t" r="r" b="b"/>
              <a:pathLst>
                <a:path w="267969" h="201295">
                  <a:moveTo>
                    <a:pt x="267742" y="200742"/>
                  </a:moveTo>
                  <a:lnTo>
                    <a:pt x="0" y="200742"/>
                  </a:lnTo>
                  <a:lnTo>
                    <a:pt x="0" y="0"/>
                  </a:lnTo>
                  <a:lnTo>
                    <a:pt x="267742" y="0"/>
                  </a:lnTo>
                  <a:lnTo>
                    <a:pt x="267742" y="2007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9018220" y="4499820"/>
            <a:ext cx="657860" cy="1083945"/>
          </a:xfrm>
          <a:custGeom>
            <a:avLst/>
            <a:gdLst/>
            <a:ahLst/>
            <a:cxnLst/>
            <a:rect l="l" t="t" r="r" b="b"/>
            <a:pathLst>
              <a:path w="657859" h="1083945">
                <a:moveTo>
                  <a:pt x="114834" y="0"/>
                </a:moveTo>
                <a:lnTo>
                  <a:pt x="657248" y="539998"/>
                </a:lnTo>
                <a:lnTo>
                  <a:pt x="111065" y="1083736"/>
                </a:lnTo>
                <a:lnTo>
                  <a:pt x="0" y="973180"/>
                </a:lnTo>
                <a:lnTo>
                  <a:pt x="435129" y="539998"/>
                </a:lnTo>
                <a:lnTo>
                  <a:pt x="3768" y="110555"/>
                </a:lnTo>
                <a:lnTo>
                  <a:pt x="114834" y="0"/>
                </a:lnTo>
                <a:close/>
              </a:path>
            </a:pathLst>
          </a:custGeom>
          <a:solidFill>
            <a:srgbClr val="01A54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Judit</dc:creator>
  <cp:keywords>DAE4WXOmQjs,BADK8bXnbjc</cp:keywords>
  <dc:title>Judit González Prol</dc:title>
  <dcterms:created xsi:type="dcterms:W3CDTF">2022-04-29T00:01:48Z</dcterms:created>
  <dcterms:modified xsi:type="dcterms:W3CDTF">2022-04-29T00:01:48Z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2022-04-29T00:00:00Z</vt:filetime>
  </property>
  <property fmtid="{D5CDD505-2E9C-101B-9397-08002B2CF9AE}" pid="3" name="Creator">
    <vt:lpwstr>Canva</vt:lpwstr>
  </property>
  <property fmtid="{D5CDD505-2E9C-101B-9397-08002B2CF9AE}" pid="4" name="LastSaved">
    <vt:filetime>2022-04-29T00:00:00Z</vt:filetime>
  </property>
</Properties>
</file>