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35"/>
  </p:notesMasterIdLst>
  <p:handoutMasterIdLst>
    <p:handoutMasterId r:id="rId36"/>
  </p:handoutMasterIdLst>
  <p:sldIdLst>
    <p:sldId id="329" r:id="rId5"/>
    <p:sldId id="257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23" r:id="rId18"/>
    <p:sldId id="382" r:id="rId19"/>
    <p:sldId id="383" r:id="rId20"/>
    <p:sldId id="324" r:id="rId21"/>
    <p:sldId id="325" r:id="rId22"/>
    <p:sldId id="326" r:id="rId23"/>
    <p:sldId id="366" r:id="rId24"/>
    <p:sldId id="367" r:id="rId25"/>
    <p:sldId id="327" r:id="rId26"/>
    <p:sldId id="368" r:id="rId27"/>
    <p:sldId id="369" r:id="rId28"/>
    <p:sldId id="313" r:id="rId29"/>
    <p:sldId id="384" r:id="rId30"/>
    <p:sldId id="385" r:id="rId31"/>
    <p:sldId id="387" r:id="rId32"/>
    <p:sldId id="388" r:id="rId33"/>
    <p:sldId id="370" r:id="rId34"/>
  </p:sldIdLst>
  <p:sldSz cx="9144000" cy="6858000" type="screen4x3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00950-51BA-40C6-9582-2F2D07AFA8BF}" v="115" dt="2018-08-29T11:40:04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948" autoAdjust="0"/>
  </p:normalViewPr>
  <p:slideViewPr>
    <p:cSldViewPr snapToGrid="0" snapToObjects="1">
      <p:cViewPr varScale="1">
        <p:scale>
          <a:sx n="83" d="100"/>
          <a:sy n="83" d="100"/>
        </p:scale>
        <p:origin x="5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Eijkelenburg" userId="32564be6-3772-4f77-8099-aa7e4c72ca61" providerId="ADAL" clId="{3DD00950-51BA-40C6-9582-2F2D07AFA8BF}"/>
    <pc:docChg chg="undo redo addSld delSld modSld">
      <pc:chgData name="Bart Eijkelenburg" userId="32564be6-3772-4f77-8099-aa7e4c72ca61" providerId="ADAL" clId="{3DD00950-51BA-40C6-9582-2F2D07AFA8BF}" dt="2018-08-29T11:40:04.938" v="114" actId="6549"/>
      <pc:docMkLst>
        <pc:docMk/>
      </pc:docMkLst>
      <pc:sldChg chg="modSp">
        <pc:chgData name="Bart Eijkelenburg" userId="32564be6-3772-4f77-8099-aa7e4c72ca61" providerId="ADAL" clId="{3DD00950-51BA-40C6-9582-2F2D07AFA8BF}" dt="2018-08-29T10:44:39.319" v="107"/>
        <pc:sldMkLst>
          <pc:docMk/>
          <pc:sldMk cId="0" sldId="257"/>
        </pc:sldMkLst>
        <pc:spChg chg="mod">
          <ac:chgData name="Bart Eijkelenburg" userId="32564be6-3772-4f77-8099-aa7e4c72ca61" providerId="ADAL" clId="{3DD00950-51BA-40C6-9582-2F2D07AFA8BF}" dt="2018-08-29T10:41:28.476" v="37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Bart Eijkelenburg" userId="32564be6-3772-4f77-8099-aa7e4c72ca61" providerId="ADAL" clId="{3DD00950-51BA-40C6-9582-2F2D07AFA8BF}" dt="2018-08-29T10:44:39.319" v="107"/>
          <ac:spMkLst>
            <pc:docMk/>
            <pc:sldMk cId="0" sldId="257"/>
            <ac:spMk id="7" creationId="{00000000-0000-0000-0000-000000000000}"/>
          </ac:spMkLst>
        </pc:spChg>
      </pc:sldChg>
      <pc:sldChg chg="add del">
        <pc:chgData name="Bart Eijkelenburg" userId="32564be6-3772-4f77-8099-aa7e4c72ca61" providerId="ADAL" clId="{3DD00950-51BA-40C6-9582-2F2D07AFA8BF}" dt="2018-08-29T10:43:34.163" v="65" actId="2696"/>
        <pc:sldMkLst>
          <pc:docMk/>
          <pc:sldMk cId="0" sldId="309"/>
        </pc:sldMkLst>
      </pc:sldChg>
      <pc:sldChg chg="add del">
        <pc:chgData name="Bart Eijkelenburg" userId="32564be6-3772-4f77-8099-aa7e4c72ca61" providerId="ADAL" clId="{3DD00950-51BA-40C6-9582-2F2D07AFA8BF}" dt="2018-08-29T10:43:34.163" v="66" actId="2696"/>
        <pc:sldMkLst>
          <pc:docMk/>
          <pc:sldMk cId="0" sldId="310"/>
        </pc:sldMkLst>
      </pc:sldChg>
      <pc:sldChg chg="add del">
        <pc:chgData name="Bart Eijkelenburg" userId="32564be6-3772-4f77-8099-aa7e4c72ca61" providerId="ADAL" clId="{3DD00950-51BA-40C6-9582-2F2D07AFA8BF}" dt="2018-08-29T10:43:34.178" v="67" actId="2696"/>
        <pc:sldMkLst>
          <pc:docMk/>
          <pc:sldMk cId="0" sldId="311"/>
        </pc:sldMkLst>
      </pc:sldChg>
      <pc:sldChg chg="add del">
        <pc:chgData name="Bart Eijkelenburg" userId="32564be6-3772-4f77-8099-aa7e4c72ca61" providerId="ADAL" clId="{3DD00950-51BA-40C6-9582-2F2D07AFA8BF}" dt="2018-08-29T10:43:34.178" v="68" actId="2696"/>
        <pc:sldMkLst>
          <pc:docMk/>
          <pc:sldMk cId="0" sldId="312"/>
        </pc:sldMkLst>
      </pc:sldChg>
      <pc:sldChg chg="add del">
        <pc:chgData name="Bart Eijkelenburg" userId="32564be6-3772-4f77-8099-aa7e4c72ca61" providerId="ADAL" clId="{3DD00950-51BA-40C6-9582-2F2D07AFA8BF}" dt="2018-08-29T10:43:34.178" v="69" actId="2696"/>
        <pc:sldMkLst>
          <pc:docMk/>
          <pc:sldMk cId="535678734" sldId="313"/>
        </pc:sldMkLst>
      </pc:sldChg>
      <pc:sldChg chg="add del">
        <pc:chgData name="Bart Eijkelenburg" userId="32564be6-3772-4f77-8099-aa7e4c72ca61" providerId="ADAL" clId="{3DD00950-51BA-40C6-9582-2F2D07AFA8BF}" dt="2018-08-29T10:43:34.194" v="70" actId="2696"/>
        <pc:sldMkLst>
          <pc:docMk/>
          <pc:sldMk cId="0" sldId="314"/>
        </pc:sldMkLst>
      </pc:sldChg>
      <pc:sldChg chg="add del">
        <pc:chgData name="Bart Eijkelenburg" userId="32564be6-3772-4f77-8099-aa7e4c72ca61" providerId="ADAL" clId="{3DD00950-51BA-40C6-9582-2F2D07AFA8BF}" dt="2018-08-29T10:43:34.194" v="71" actId="2696"/>
        <pc:sldMkLst>
          <pc:docMk/>
          <pc:sldMk cId="0" sldId="315"/>
        </pc:sldMkLst>
      </pc:sldChg>
      <pc:sldChg chg="add del">
        <pc:chgData name="Bart Eijkelenburg" userId="32564be6-3772-4f77-8099-aa7e4c72ca61" providerId="ADAL" clId="{3DD00950-51BA-40C6-9582-2F2D07AFA8BF}" dt="2018-08-29T10:43:34.194" v="72" actId="2696"/>
        <pc:sldMkLst>
          <pc:docMk/>
          <pc:sldMk cId="0" sldId="316"/>
        </pc:sldMkLst>
      </pc:sldChg>
      <pc:sldChg chg="add del">
        <pc:chgData name="Bart Eijkelenburg" userId="32564be6-3772-4f77-8099-aa7e4c72ca61" providerId="ADAL" clId="{3DD00950-51BA-40C6-9582-2F2D07AFA8BF}" dt="2018-08-29T10:43:34.209" v="73" actId="2696"/>
        <pc:sldMkLst>
          <pc:docMk/>
          <pc:sldMk cId="0" sldId="317"/>
        </pc:sldMkLst>
      </pc:sldChg>
      <pc:sldChg chg="add del">
        <pc:chgData name="Bart Eijkelenburg" userId="32564be6-3772-4f77-8099-aa7e4c72ca61" providerId="ADAL" clId="{3DD00950-51BA-40C6-9582-2F2D07AFA8BF}" dt="2018-08-29T10:43:34.209" v="74" actId="2696"/>
        <pc:sldMkLst>
          <pc:docMk/>
          <pc:sldMk cId="0" sldId="319"/>
        </pc:sldMkLst>
      </pc:sldChg>
      <pc:sldChg chg="add del">
        <pc:chgData name="Bart Eijkelenburg" userId="32564be6-3772-4f77-8099-aa7e4c72ca61" providerId="ADAL" clId="{3DD00950-51BA-40C6-9582-2F2D07AFA8BF}" dt="2018-08-29T10:43:34.209" v="75" actId="2696"/>
        <pc:sldMkLst>
          <pc:docMk/>
          <pc:sldMk cId="0" sldId="321"/>
        </pc:sldMkLst>
      </pc:sldChg>
      <pc:sldChg chg="add del">
        <pc:chgData name="Bart Eijkelenburg" userId="32564be6-3772-4f77-8099-aa7e4c72ca61" providerId="ADAL" clId="{3DD00950-51BA-40C6-9582-2F2D07AFA8BF}" dt="2018-08-29T10:43:34.147" v="64" actId="2696"/>
        <pc:sldMkLst>
          <pc:docMk/>
          <pc:sldMk cId="0" sldId="322"/>
        </pc:sldMkLst>
      </pc:sldChg>
      <pc:sldChg chg="modSp">
        <pc:chgData name="Bart Eijkelenburg" userId="32564be6-3772-4f77-8099-aa7e4c72ca61" providerId="ADAL" clId="{3DD00950-51BA-40C6-9582-2F2D07AFA8BF}" dt="2018-08-29T11:02:19.330" v="110" actId="20577"/>
        <pc:sldMkLst>
          <pc:docMk/>
          <pc:sldMk cId="1514718005" sldId="329"/>
        </pc:sldMkLst>
        <pc:spChg chg="mod">
          <ac:chgData name="Bart Eijkelenburg" userId="32564be6-3772-4f77-8099-aa7e4c72ca61" providerId="ADAL" clId="{3DD00950-51BA-40C6-9582-2F2D07AFA8BF}" dt="2018-08-29T11:02:19.330" v="110" actId="20577"/>
          <ac:spMkLst>
            <pc:docMk/>
            <pc:sldMk cId="1514718005" sldId="329"/>
            <ac:spMk id="9" creationId="{00000000-0000-0000-0000-000000000000}"/>
          </ac:spMkLst>
        </pc:spChg>
      </pc:sldChg>
      <pc:sldChg chg="del">
        <pc:chgData name="Bart Eijkelenburg" userId="32564be6-3772-4f77-8099-aa7e4c72ca61" providerId="ADAL" clId="{3DD00950-51BA-40C6-9582-2F2D07AFA8BF}" dt="2018-08-29T10:41:13.788" v="9" actId="2696"/>
        <pc:sldMkLst>
          <pc:docMk/>
          <pc:sldMk cId="1068319066" sldId="330"/>
        </pc:sldMkLst>
      </pc:sldChg>
      <pc:sldChg chg="del">
        <pc:chgData name="Bart Eijkelenburg" userId="32564be6-3772-4f77-8099-aa7e4c72ca61" providerId="ADAL" clId="{3DD00950-51BA-40C6-9582-2F2D07AFA8BF}" dt="2018-08-29T10:41:13.788" v="10" actId="2696"/>
        <pc:sldMkLst>
          <pc:docMk/>
          <pc:sldMk cId="2542555453" sldId="331"/>
        </pc:sldMkLst>
      </pc:sldChg>
      <pc:sldChg chg="del">
        <pc:chgData name="Bart Eijkelenburg" userId="32564be6-3772-4f77-8099-aa7e4c72ca61" providerId="ADAL" clId="{3DD00950-51BA-40C6-9582-2F2D07AFA8BF}" dt="2018-08-29T10:41:13.804" v="11" actId="2696"/>
        <pc:sldMkLst>
          <pc:docMk/>
          <pc:sldMk cId="747293563" sldId="332"/>
        </pc:sldMkLst>
      </pc:sldChg>
      <pc:sldChg chg="del">
        <pc:chgData name="Bart Eijkelenburg" userId="32564be6-3772-4f77-8099-aa7e4c72ca61" providerId="ADAL" clId="{3DD00950-51BA-40C6-9582-2F2D07AFA8BF}" dt="2018-08-29T10:41:13.804" v="12" actId="2696"/>
        <pc:sldMkLst>
          <pc:docMk/>
          <pc:sldMk cId="3817178245" sldId="334"/>
        </pc:sldMkLst>
      </pc:sldChg>
      <pc:sldChg chg="del">
        <pc:chgData name="Bart Eijkelenburg" userId="32564be6-3772-4f77-8099-aa7e4c72ca61" providerId="ADAL" clId="{3DD00950-51BA-40C6-9582-2F2D07AFA8BF}" dt="2018-08-29T10:41:13.820" v="16" actId="2696"/>
        <pc:sldMkLst>
          <pc:docMk/>
          <pc:sldMk cId="913423894" sldId="338"/>
        </pc:sldMkLst>
      </pc:sldChg>
      <pc:sldChg chg="del">
        <pc:chgData name="Bart Eijkelenburg" userId="32564be6-3772-4f77-8099-aa7e4c72ca61" providerId="ADAL" clId="{3DD00950-51BA-40C6-9582-2F2D07AFA8BF}" dt="2018-08-29T10:41:13.851" v="22" actId="2696"/>
        <pc:sldMkLst>
          <pc:docMk/>
          <pc:sldMk cId="3158774280" sldId="345"/>
        </pc:sldMkLst>
      </pc:sldChg>
      <pc:sldChg chg="del">
        <pc:chgData name="Bart Eijkelenburg" userId="32564be6-3772-4f77-8099-aa7e4c72ca61" providerId="ADAL" clId="{3DD00950-51BA-40C6-9582-2F2D07AFA8BF}" dt="2018-08-29T10:41:13.773" v="8" actId="2696"/>
        <pc:sldMkLst>
          <pc:docMk/>
          <pc:sldMk cId="2397755889" sldId="352"/>
        </pc:sldMkLst>
      </pc:sldChg>
      <pc:sldChg chg="del">
        <pc:chgData name="Bart Eijkelenburg" userId="32564be6-3772-4f77-8099-aa7e4c72ca61" providerId="ADAL" clId="{3DD00950-51BA-40C6-9582-2F2D07AFA8BF}" dt="2018-08-29T10:41:13.820" v="15" actId="2696"/>
        <pc:sldMkLst>
          <pc:docMk/>
          <pc:sldMk cId="3818770055" sldId="353"/>
        </pc:sldMkLst>
      </pc:sldChg>
      <pc:sldChg chg="del">
        <pc:chgData name="Bart Eijkelenburg" userId="32564be6-3772-4f77-8099-aa7e4c72ca61" providerId="ADAL" clId="{3DD00950-51BA-40C6-9582-2F2D07AFA8BF}" dt="2018-08-29T10:41:13.866" v="23" actId="2696"/>
        <pc:sldMkLst>
          <pc:docMk/>
          <pc:sldMk cId="2259022599" sldId="354"/>
        </pc:sldMkLst>
      </pc:sldChg>
      <pc:sldChg chg="del">
        <pc:chgData name="Bart Eijkelenburg" userId="32564be6-3772-4f77-8099-aa7e4c72ca61" providerId="ADAL" clId="{3DD00950-51BA-40C6-9582-2F2D07AFA8BF}" dt="2018-08-29T10:41:13.866" v="24" actId="2696"/>
        <pc:sldMkLst>
          <pc:docMk/>
          <pc:sldMk cId="3114062552" sldId="355"/>
        </pc:sldMkLst>
      </pc:sldChg>
      <pc:sldChg chg="del">
        <pc:chgData name="Bart Eijkelenburg" userId="32564be6-3772-4f77-8099-aa7e4c72ca61" providerId="ADAL" clId="{3DD00950-51BA-40C6-9582-2F2D07AFA8BF}" dt="2018-08-29T10:41:13.882" v="26" actId="2696"/>
        <pc:sldMkLst>
          <pc:docMk/>
          <pc:sldMk cId="3116872111" sldId="357"/>
        </pc:sldMkLst>
      </pc:sldChg>
      <pc:sldChg chg="del">
        <pc:chgData name="Bart Eijkelenburg" userId="32564be6-3772-4f77-8099-aa7e4c72ca61" providerId="ADAL" clId="{3DD00950-51BA-40C6-9582-2F2D07AFA8BF}" dt="2018-08-29T10:41:13.882" v="27" actId="2696"/>
        <pc:sldMkLst>
          <pc:docMk/>
          <pc:sldMk cId="3482907050" sldId="358"/>
        </pc:sldMkLst>
      </pc:sldChg>
      <pc:sldChg chg="del">
        <pc:chgData name="Bart Eijkelenburg" userId="32564be6-3772-4f77-8099-aa7e4c72ca61" providerId="ADAL" clId="{3DD00950-51BA-40C6-9582-2F2D07AFA8BF}" dt="2018-08-29T10:41:13.882" v="28" actId="2696"/>
        <pc:sldMkLst>
          <pc:docMk/>
          <pc:sldMk cId="4086955561" sldId="359"/>
        </pc:sldMkLst>
      </pc:sldChg>
      <pc:sldChg chg="del">
        <pc:chgData name="Bart Eijkelenburg" userId="32564be6-3772-4f77-8099-aa7e4c72ca61" providerId="ADAL" clId="{3DD00950-51BA-40C6-9582-2F2D07AFA8BF}" dt="2018-08-29T10:41:13.898" v="29" actId="2696"/>
        <pc:sldMkLst>
          <pc:docMk/>
          <pc:sldMk cId="1974704305" sldId="360"/>
        </pc:sldMkLst>
      </pc:sldChg>
      <pc:sldChg chg="del">
        <pc:chgData name="Bart Eijkelenburg" userId="32564be6-3772-4f77-8099-aa7e4c72ca61" providerId="ADAL" clId="{3DD00950-51BA-40C6-9582-2F2D07AFA8BF}" dt="2018-08-29T10:41:13.882" v="25" actId="2696"/>
        <pc:sldMkLst>
          <pc:docMk/>
          <pc:sldMk cId="145136691" sldId="361"/>
        </pc:sldMkLst>
      </pc:sldChg>
      <pc:sldChg chg="del">
        <pc:chgData name="Bart Eijkelenburg" userId="32564be6-3772-4f77-8099-aa7e4c72ca61" providerId="ADAL" clId="{3DD00950-51BA-40C6-9582-2F2D07AFA8BF}" dt="2018-08-29T10:41:13.757" v="7" actId="2696"/>
        <pc:sldMkLst>
          <pc:docMk/>
          <pc:sldMk cId="3734376232" sldId="362"/>
        </pc:sldMkLst>
      </pc:sldChg>
      <pc:sldChg chg="del">
        <pc:chgData name="Bart Eijkelenburg" userId="32564be6-3772-4f77-8099-aa7e4c72ca61" providerId="ADAL" clId="{3DD00950-51BA-40C6-9582-2F2D07AFA8BF}" dt="2018-08-29T10:41:13.898" v="30" actId="2696"/>
        <pc:sldMkLst>
          <pc:docMk/>
          <pc:sldMk cId="8523144" sldId="363"/>
        </pc:sldMkLst>
      </pc:sldChg>
      <pc:sldChg chg="modSp">
        <pc:chgData name="Bart Eijkelenburg" userId="32564be6-3772-4f77-8099-aa7e4c72ca61" providerId="ADAL" clId="{3DD00950-51BA-40C6-9582-2F2D07AFA8BF}" dt="2018-08-29T11:40:04.938" v="114" actId="6549"/>
        <pc:sldMkLst>
          <pc:docMk/>
          <pc:sldMk cId="1139514185" sldId="365"/>
        </pc:sldMkLst>
        <pc:spChg chg="mod">
          <ac:chgData name="Bart Eijkelenburg" userId="32564be6-3772-4f77-8099-aa7e4c72ca61" providerId="ADAL" clId="{3DD00950-51BA-40C6-9582-2F2D07AFA8BF}" dt="2018-08-29T11:40:04.938" v="114" actId="6549"/>
          <ac:spMkLst>
            <pc:docMk/>
            <pc:sldMk cId="1139514185" sldId="365"/>
            <ac:spMk id="28675" creationId="{00000000-0000-0000-0000-000000000000}"/>
          </ac:spMkLst>
        </pc:spChg>
      </pc:sldChg>
      <pc:sldChg chg="del">
        <pc:chgData name="Bart Eijkelenburg" userId="32564be6-3772-4f77-8099-aa7e4c72ca61" providerId="ADAL" clId="{3DD00950-51BA-40C6-9582-2F2D07AFA8BF}" dt="2018-08-29T10:41:13.898" v="31" actId="2696"/>
        <pc:sldMkLst>
          <pc:docMk/>
          <pc:sldMk cId="1000547023" sldId="367"/>
        </pc:sldMkLst>
      </pc:sldChg>
      <pc:sldChg chg="del">
        <pc:chgData name="Bart Eijkelenburg" userId="32564be6-3772-4f77-8099-aa7e4c72ca61" providerId="ADAL" clId="{3DD00950-51BA-40C6-9582-2F2D07AFA8BF}" dt="2018-08-29T10:41:13.820" v="17" actId="2696"/>
        <pc:sldMkLst>
          <pc:docMk/>
          <pc:sldMk cId="4288486081" sldId="368"/>
        </pc:sldMkLst>
      </pc:sldChg>
      <pc:sldChg chg="del">
        <pc:chgData name="Bart Eijkelenburg" userId="32564be6-3772-4f77-8099-aa7e4c72ca61" providerId="ADAL" clId="{3DD00950-51BA-40C6-9582-2F2D07AFA8BF}" dt="2018-08-29T10:41:13.835" v="18" actId="2696"/>
        <pc:sldMkLst>
          <pc:docMk/>
          <pc:sldMk cId="1045008000" sldId="369"/>
        </pc:sldMkLst>
      </pc:sldChg>
      <pc:sldChg chg="del">
        <pc:chgData name="Bart Eijkelenburg" userId="32564be6-3772-4f77-8099-aa7e4c72ca61" providerId="ADAL" clId="{3DD00950-51BA-40C6-9582-2F2D07AFA8BF}" dt="2018-08-29T10:41:13.835" v="19" actId="2696"/>
        <pc:sldMkLst>
          <pc:docMk/>
          <pc:sldMk cId="4167838737" sldId="370"/>
        </pc:sldMkLst>
      </pc:sldChg>
      <pc:sldChg chg="del">
        <pc:chgData name="Bart Eijkelenburg" userId="32564be6-3772-4f77-8099-aa7e4c72ca61" providerId="ADAL" clId="{3DD00950-51BA-40C6-9582-2F2D07AFA8BF}" dt="2018-08-29T10:41:13.851" v="20" actId="2696"/>
        <pc:sldMkLst>
          <pc:docMk/>
          <pc:sldMk cId="878092180" sldId="371"/>
        </pc:sldMkLst>
      </pc:sldChg>
      <pc:sldChg chg="del">
        <pc:chgData name="Bart Eijkelenburg" userId="32564be6-3772-4f77-8099-aa7e4c72ca61" providerId="ADAL" clId="{3DD00950-51BA-40C6-9582-2F2D07AFA8BF}" dt="2018-08-29T10:41:13.851" v="21" actId="2696"/>
        <pc:sldMkLst>
          <pc:docMk/>
          <pc:sldMk cId="4077047490" sldId="372"/>
        </pc:sldMkLst>
      </pc:sldChg>
      <pc:sldChg chg="del">
        <pc:chgData name="Bart Eijkelenburg" userId="32564be6-3772-4f77-8099-aa7e4c72ca61" providerId="ADAL" clId="{3DD00950-51BA-40C6-9582-2F2D07AFA8BF}" dt="2018-08-29T10:41:13.804" v="13" actId="2696"/>
        <pc:sldMkLst>
          <pc:docMk/>
          <pc:sldMk cId="1469780174" sldId="373"/>
        </pc:sldMkLst>
      </pc:sldChg>
      <pc:sldMasterChg chg="delSldLayout">
        <pc:chgData name="Bart Eijkelenburg" userId="32564be6-3772-4f77-8099-aa7e4c72ca61" providerId="ADAL" clId="{3DD00950-51BA-40C6-9582-2F2D07AFA8BF}" dt="2018-08-29T10:41:13.820" v="14" actId="2696"/>
        <pc:sldMasterMkLst>
          <pc:docMk/>
          <pc:sldMasterMk cId="0" sldId="2147483710"/>
        </pc:sldMasterMkLst>
        <pc:sldLayoutChg chg="del">
          <pc:chgData name="Bart Eijkelenburg" userId="32564be6-3772-4f77-8099-aa7e4c72ca61" providerId="ADAL" clId="{3DD00950-51BA-40C6-9582-2F2D07AFA8BF}" dt="2018-08-29T10:41:13.820" v="14" actId="2696"/>
          <pc:sldLayoutMkLst>
            <pc:docMk/>
            <pc:sldMasterMk cId="0" sldId="2147483710"/>
            <pc:sldLayoutMk cId="1399704603" sldId="214748372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B261A-FC61-4746-B153-68FF1F6A6A4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0D38A3-C58E-46C8-BED9-4BABEC229DD6}">
      <dgm:prSet phldrT="[Text]" custT="1"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de-DE" sz="2400" b="1" dirty="0">
              <a:solidFill>
                <a:schemeClr val="tx1"/>
              </a:solidFill>
            </a:rPr>
            <a:t>Over </a:t>
          </a:r>
          <a:r>
            <a:rPr lang="de-DE" sz="2400" b="1" dirty="0" err="1">
              <a:solidFill>
                <a:schemeClr val="tx1"/>
              </a:solidFill>
            </a:rPr>
            <a:t>Probleem</a:t>
          </a:r>
          <a:r>
            <a:rPr lang="de-DE" sz="2400" b="1" dirty="0">
              <a:solidFill>
                <a:schemeClr val="tx1"/>
              </a:solidFill>
            </a:rPr>
            <a:t> </a:t>
          </a:r>
          <a:r>
            <a:rPr lang="de-DE" sz="2400" b="1" dirty="0" err="1">
              <a:solidFill>
                <a:schemeClr val="tx1"/>
              </a:solidFill>
            </a:rPr>
            <a:t>horen</a:t>
          </a:r>
          <a:endParaRPr lang="de-DE" sz="2400" b="1" dirty="0">
            <a:solidFill>
              <a:schemeClr val="tx1"/>
            </a:solidFill>
          </a:endParaRPr>
        </a:p>
      </dgm:t>
    </dgm:pt>
    <dgm:pt modelId="{D9CE5991-8775-46F8-B018-4E1B8A9A8B3D}" type="parTrans" cxnId="{4EA51429-949E-4BDC-AB5A-90682279178E}">
      <dgm:prSet/>
      <dgm:spPr/>
      <dgm:t>
        <a:bodyPr/>
        <a:lstStyle/>
        <a:p>
          <a:endParaRPr lang="de-DE" sz="2000" b="1"/>
        </a:p>
      </dgm:t>
    </dgm:pt>
    <dgm:pt modelId="{2A7B2516-ED56-455C-B7EA-ACF87495EC92}" type="sibTrans" cxnId="{4EA51429-949E-4BDC-AB5A-90682279178E}">
      <dgm:prSet/>
      <dgm:spPr>
        <a:ln w="63500"/>
      </dgm:spPr>
      <dgm:t>
        <a:bodyPr/>
        <a:lstStyle/>
        <a:p>
          <a:endParaRPr lang="de-DE" sz="3200" b="1"/>
        </a:p>
      </dgm:t>
    </dgm:pt>
    <dgm:pt modelId="{0F6B2F0D-CF34-4AFF-ACCB-BE0CF5354975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400" b="1" dirty="0" err="1">
              <a:solidFill>
                <a:schemeClr val="tx1"/>
              </a:solidFill>
            </a:rPr>
            <a:t>Probleem</a:t>
          </a:r>
          <a:r>
            <a:rPr lang="de-DE" sz="2400" b="1" dirty="0">
              <a:solidFill>
                <a:schemeClr val="tx1"/>
              </a:solidFill>
            </a:rPr>
            <a:t> </a:t>
          </a:r>
          <a:r>
            <a:rPr lang="de-DE" sz="2400" b="1" dirty="0" err="1">
              <a:solidFill>
                <a:schemeClr val="tx1"/>
              </a:solidFill>
            </a:rPr>
            <a:t>analyseren</a:t>
          </a:r>
          <a:r>
            <a:rPr lang="de-DE" sz="2400" b="1" dirty="0">
              <a:solidFill>
                <a:schemeClr val="tx1"/>
              </a:solidFill>
            </a:rPr>
            <a:t> </a:t>
          </a:r>
        </a:p>
      </dgm:t>
    </dgm:pt>
    <dgm:pt modelId="{E97912E0-E2B4-494C-AECB-6704C3516DDD}" type="parTrans" cxnId="{3FD73687-765A-4F01-A445-34F382B268E2}">
      <dgm:prSet/>
      <dgm:spPr/>
      <dgm:t>
        <a:bodyPr/>
        <a:lstStyle/>
        <a:p>
          <a:endParaRPr lang="de-DE" sz="2000" b="1"/>
        </a:p>
      </dgm:t>
    </dgm:pt>
    <dgm:pt modelId="{5A45E025-4FC2-4422-BD54-2623C0F551BF}" type="sibTrans" cxnId="{3FD73687-765A-4F01-A445-34F382B268E2}">
      <dgm:prSet/>
      <dgm:spPr>
        <a:ln w="63500"/>
      </dgm:spPr>
      <dgm:t>
        <a:bodyPr/>
        <a:lstStyle/>
        <a:p>
          <a:endParaRPr lang="de-DE" sz="3200" b="1"/>
        </a:p>
      </dgm:t>
    </dgm:pt>
    <dgm:pt modelId="{EAE05D72-6C32-4140-8E16-E42A080BD7F4}">
      <dgm:prSet phldrT="[Text]" custT="1"/>
      <dgm:spPr>
        <a:solidFill>
          <a:srgbClr val="92D050"/>
        </a:solidFill>
      </dgm:spPr>
      <dgm:t>
        <a:bodyPr/>
        <a:lstStyle/>
        <a:p>
          <a:r>
            <a:rPr lang="nl-NL" sz="2400" b="1" noProof="0" dirty="0">
              <a:solidFill>
                <a:schemeClr val="tx1"/>
              </a:solidFill>
            </a:rPr>
            <a:t>Oplossing ontwerpen</a:t>
          </a:r>
        </a:p>
      </dgm:t>
    </dgm:pt>
    <dgm:pt modelId="{D7EE1CF8-F5C5-49C6-81A0-DF1BFCB2EAF6}" type="parTrans" cxnId="{9A416132-2550-4AC1-8FE5-F30764FF9400}">
      <dgm:prSet/>
      <dgm:spPr/>
      <dgm:t>
        <a:bodyPr/>
        <a:lstStyle/>
        <a:p>
          <a:endParaRPr lang="de-DE" sz="2000" b="1"/>
        </a:p>
      </dgm:t>
    </dgm:pt>
    <dgm:pt modelId="{A3ADDA01-F5FD-49D6-B1BC-EAF951B90B9D}" type="sibTrans" cxnId="{9A416132-2550-4AC1-8FE5-F30764FF9400}">
      <dgm:prSet/>
      <dgm:spPr>
        <a:ln w="63500"/>
      </dgm:spPr>
      <dgm:t>
        <a:bodyPr/>
        <a:lstStyle/>
        <a:p>
          <a:endParaRPr lang="de-DE" sz="3200" b="1"/>
        </a:p>
      </dgm:t>
    </dgm:pt>
    <dgm:pt modelId="{16FC9C92-D272-45D2-817E-084040D5EA9C}">
      <dgm:prSet phldrT="[Text]" custT="1"/>
      <dgm:spPr>
        <a:solidFill>
          <a:srgbClr val="00823B"/>
        </a:solidFill>
      </dgm:spPr>
      <dgm:t>
        <a:bodyPr/>
        <a:lstStyle/>
        <a:p>
          <a:r>
            <a:rPr lang="nl-NL" sz="2400" b="1" dirty="0"/>
            <a:t>Program- meren en testen</a:t>
          </a:r>
          <a:endParaRPr lang="de-DE" sz="2400" b="1" dirty="0"/>
        </a:p>
      </dgm:t>
    </dgm:pt>
    <dgm:pt modelId="{154582F1-67A7-424B-80C1-9F77E53B5856}" type="parTrans" cxnId="{F49C0B54-56CA-411C-BFC4-035843F9762E}">
      <dgm:prSet/>
      <dgm:spPr/>
      <dgm:t>
        <a:bodyPr/>
        <a:lstStyle/>
        <a:p>
          <a:endParaRPr lang="de-DE" sz="2000" b="1"/>
        </a:p>
      </dgm:t>
    </dgm:pt>
    <dgm:pt modelId="{D2CAB68A-D6E9-4B21-9FC7-192082AC39FA}" type="sibTrans" cxnId="{F49C0B54-56CA-411C-BFC4-035843F9762E}">
      <dgm:prSet/>
      <dgm:spPr>
        <a:ln w="63500"/>
      </dgm:spPr>
      <dgm:t>
        <a:bodyPr/>
        <a:lstStyle/>
        <a:p>
          <a:endParaRPr lang="de-DE" sz="3200" b="1"/>
        </a:p>
      </dgm:t>
    </dgm:pt>
    <dgm:pt modelId="{117D3D22-3DEB-4BA9-BFFF-D940747AC1D0}">
      <dgm:prSet phldrT="[Text]" custT="1"/>
      <dgm:spPr/>
      <dgm:t>
        <a:bodyPr/>
        <a:lstStyle/>
        <a:p>
          <a:r>
            <a:rPr lang="nl-NL" sz="2400" b="1" dirty="0"/>
            <a:t>Gebruiker- feedback vragen</a:t>
          </a:r>
          <a:endParaRPr lang="de-DE" sz="2400" b="1" dirty="0"/>
        </a:p>
      </dgm:t>
    </dgm:pt>
    <dgm:pt modelId="{E6D8D263-8F9D-4CC3-8928-E794162ACC11}" type="parTrans" cxnId="{8840F195-F1D5-44BD-8FC6-3C983A551A3B}">
      <dgm:prSet/>
      <dgm:spPr/>
      <dgm:t>
        <a:bodyPr/>
        <a:lstStyle/>
        <a:p>
          <a:endParaRPr lang="de-DE" sz="2000" b="1"/>
        </a:p>
      </dgm:t>
    </dgm:pt>
    <dgm:pt modelId="{A2B8E7A7-C4D9-4EFA-B306-9DD5381E15CF}" type="sibTrans" cxnId="{8840F195-F1D5-44BD-8FC6-3C983A551A3B}">
      <dgm:prSet/>
      <dgm:spPr>
        <a:ln w="63500"/>
      </dgm:spPr>
      <dgm:t>
        <a:bodyPr/>
        <a:lstStyle/>
        <a:p>
          <a:endParaRPr lang="de-DE" sz="3200" b="1"/>
        </a:p>
      </dgm:t>
    </dgm:pt>
    <dgm:pt modelId="{8F314791-C5B0-428F-8423-C856CE947D2D}" type="pres">
      <dgm:prSet presAssocID="{0E2B261A-FC61-4746-B153-68FF1F6A6A4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6E306E-03C0-4FBC-B019-7745007D9095}" type="pres">
      <dgm:prSet presAssocID="{A60D38A3-C58E-46C8-BED9-4BABEC229DD6}" presName="node" presStyleLbl="node1" presStyleIdx="0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AF268-B889-4CE8-8461-0BA714B28F2C}" type="pres">
      <dgm:prSet presAssocID="{A60D38A3-C58E-46C8-BED9-4BABEC229DD6}" presName="spNode" presStyleCnt="0"/>
      <dgm:spPr/>
    </dgm:pt>
    <dgm:pt modelId="{49AA7EA6-50DC-4349-B900-9D045D2D38AB}" type="pres">
      <dgm:prSet presAssocID="{2A7B2516-ED56-455C-B7EA-ACF87495EC9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6758525-3EA0-4297-BC3A-0DA518BFF2B3}" type="pres">
      <dgm:prSet presAssocID="{0F6B2F0D-CF34-4AFF-ACCB-BE0CF5354975}" presName="node" presStyleLbl="node1" presStyleIdx="1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D07BE-349E-4420-AB10-848050CA5755}" type="pres">
      <dgm:prSet presAssocID="{0F6B2F0D-CF34-4AFF-ACCB-BE0CF5354975}" presName="spNode" presStyleCnt="0"/>
      <dgm:spPr/>
    </dgm:pt>
    <dgm:pt modelId="{CAFF6C02-CE9E-497A-AC86-C81B7BB84D6E}" type="pres">
      <dgm:prSet presAssocID="{5A45E025-4FC2-4422-BD54-2623C0F551BF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597B97D-CE56-4D18-9F2F-0C371E091237}" type="pres">
      <dgm:prSet presAssocID="{EAE05D72-6C32-4140-8E16-E42A080BD7F4}" presName="node" presStyleLbl="node1" presStyleIdx="2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1E627-8230-4C57-945E-3BAB96E10F15}" type="pres">
      <dgm:prSet presAssocID="{EAE05D72-6C32-4140-8E16-E42A080BD7F4}" presName="spNode" presStyleCnt="0"/>
      <dgm:spPr/>
    </dgm:pt>
    <dgm:pt modelId="{928B49EA-3D0C-4241-88BE-4D0193F5387A}" type="pres">
      <dgm:prSet presAssocID="{A3ADDA01-F5FD-49D6-B1BC-EAF951B90B9D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8BC1B0E-398C-4D75-BF2E-223385CC8915}" type="pres">
      <dgm:prSet presAssocID="{16FC9C92-D272-45D2-817E-084040D5EA9C}" presName="node" presStyleLbl="node1" presStyleIdx="3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DA086-FED0-4226-984A-8AC7BB30F1A8}" type="pres">
      <dgm:prSet presAssocID="{16FC9C92-D272-45D2-817E-084040D5EA9C}" presName="spNode" presStyleCnt="0"/>
      <dgm:spPr/>
    </dgm:pt>
    <dgm:pt modelId="{D57738F7-D0D6-48C7-B5CB-95362393532A}" type="pres">
      <dgm:prSet presAssocID="{D2CAB68A-D6E9-4B21-9FC7-192082AC39F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E051A88-2E58-4CF4-88B2-83ED1A579C51}" type="pres">
      <dgm:prSet presAssocID="{117D3D22-3DEB-4BA9-BFFF-D940747AC1D0}" presName="node" presStyleLbl="node1" presStyleIdx="4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056FA-5EBF-4564-9EF4-24F4A2465629}" type="pres">
      <dgm:prSet presAssocID="{117D3D22-3DEB-4BA9-BFFF-D940747AC1D0}" presName="spNode" presStyleCnt="0"/>
      <dgm:spPr/>
    </dgm:pt>
    <dgm:pt modelId="{8DBF7BEA-66FE-4966-BF51-A91FE227D9FD}" type="pres">
      <dgm:prSet presAssocID="{A2B8E7A7-C4D9-4EFA-B306-9DD5381E15C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8840F195-F1D5-44BD-8FC6-3C983A551A3B}" srcId="{0E2B261A-FC61-4746-B153-68FF1F6A6A4A}" destId="{117D3D22-3DEB-4BA9-BFFF-D940747AC1D0}" srcOrd="4" destOrd="0" parTransId="{E6D8D263-8F9D-4CC3-8928-E794162ACC11}" sibTransId="{A2B8E7A7-C4D9-4EFA-B306-9DD5381E15CF}"/>
    <dgm:cxn modelId="{43BE41AF-2EF0-4DB4-BAA4-4B9850DE350B}" type="presOf" srcId="{A2B8E7A7-C4D9-4EFA-B306-9DD5381E15CF}" destId="{8DBF7BEA-66FE-4966-BF51-A91FE227D9FD}" srcOrd="0" destOrd="0" presId="urn:microsoft.com/office/officeart/2005/8/layout/cycle5"/>
    <dgm:cxn modelId="{A8CF73DE-6080-4607-959C-FA982E4D1000}" type="presOf" srcId="{16FC9C92-D272-45D2-817E-084040D5EA9C}" destId="{C8BC1B0E-398C-4D75-BF2E-223385CC8915}" srcOrd="0" destOrd="0" presId="urn:microsoft.com/office/officeart/2005/8/layout/cycle5"/>
    <dgm:cxn modelId="{9AE9001B-40DE-4F4A-BC7D-FC9777DCB401}" type="presOf" srcId="{A3ADDA01-F5FD-49D6-B1BC-EAF951B90B9D}" destId="{928B49EA-3D0C-4241-88BE-4D0193F5387A}" srcOrd="0" destOrd="0" presId="urn:microsoft.com/office/officeart/2005/8/layout/cycle5"/>
    <dgm:cxn modelId="{2948FA5C-A2F4-4A01-A510-71C5A7954615}" type="presOf" srcId="{A60D38A3-C58E-46C8-BED9-4BABEC229DD6}" destId="{C66E306E-03C0-4FBC-B019-7745007D9095}" srcOrd="0" destOrd="0" presId="urn:microsoft.com/office/officeart/2005/8/layout/cycle5"/>
    <dgm:cxn modelId="{C5DACB48-EF6E-428C-AAEA-3406720CFBA5}" type="presOf" srcId="{D2CAB68A-D6E9-4B21-9FC7-192082AC39FA}" destId="{D57738F7-D0D6-48C7-B5CB-95362393532A}" srcOrd="0" destOrd="0" presId="urn:microsoft.com/office/officeart/2005/8/layout/cycle5"/>
    <dgm:cxn modelId="{3FD73687-765A-4F01-A445-34F382B268E2}" srcId="{0E2B261A-FC61-4746-B153-68FF1F6A6A4A}" destId="{0F6B2F0D-CF34-4AFF-ACCB-BE0CF5354975}" srcOrd="1" destOrd="0" parTransId="{E97912E0-E2B4-494C-AECB-6704C3516DDD}" sibTransId="{5A45E025-4FC2-4422-BD54-2623C0F551BF}"/>
    <dgm:cxn modelId="{C8BD298B-5B31-41D7-A257-00D2D2AE103C}" type="presOf" srcId="{EAE05D72-6C32-4140-8E16-E42A080BD7F4}" destId="{2597B97D-CE56-4D18-9F2F-0C371E091237}" srcOrd="0" destOrd="0" presId="urn:microsoft.com/office/officeart/2005/8/layout/cycle5"/>
    <dgm:cxn modelId="{9A416132-2550-4AC1-8FE5-F30764FF9400}" srcId="{0E2B261A-FC61-4746-B153-68FF1F6A6A4A}" destId="{EAE05D72-6C32-4140-8E16-E42A080BD7F4}" srcOrd="2" destOrd="0" parTransId="{D7EE1CF8-F5C5-49C6-81A0-DF1BFCB2EAF6}" sibTransId="{A3ADDA01-F5FD-49D6-B1BC-EAF951B90B9D}"/>
    <dgm:cxn modelId="{443F6A8D-DA19-4716-8487-7526A725C1FE}" type="presOf" srcId="{0F6B2F0D-CF34-4AFF-ACCB-BE0CF5354975}" destId="{E6758525-3EA0-4297-BC3A-0DA518BFF2B3}" srcOrd="0" destOrd="0" presId="urn:microsoft.com/office/officeart/2005/8/layout/cycle5"/>
    <dgm:cxn modelId="{4EA51429-949E-4BDC-AB5A-90682279178E}" srcId="{0E2B261A-FC61-4746-B153-68FF1F6A6A4A}" destId="{A60D38A3-C58E-46C8-BED9-4BABEC229DD6}" srcOrd="0" destOrd="0" parTransId="{D9CE5991-8775-46F8-B018-4E1B8A9A8B3D}" sibTransId="{2A7B2516-ED56-455C-B7EA-ACF87495EC92}"/>
    <dgm:cxn modelId="{1B52DBD6-510C-4039-B56E-E2D8FF65A0E2}" type="presOf" srcId="{5A45E025-4FC2-4422-BD54-2623C0F551BF}" destId="{CAFF6C02-CE9E-497A-AC86-C81B7BB84D6E}" srcOrd="0" destOrd="0" presId="urn:microsoft.com/office/officeart/2005/8/layout/cycle5"/>
    <dgm:cxn modelId="{45B1F88C-3A98-4424-8A75-70C667FD8AEA}" type="presOf" srcId="{0E2B261A-FC61-4746-B153-68FF1F6A6A4A}" destId="{8F314791-C5B0-428F-8423-C856CE947D2D}" srcOrd="0" destOrd="0" presId="urn:microsoft.com/office/officeart/2005/8/layout/cycle5"/>
    <dgm:cxn modelId="{652DA9DA-3135-4032-8F7B-C4CF4A9BD708}" type="presOf" srcId="{2A7B2516-ED56-455C-B7EA-ACF87495EC92}" destId="{49AA7EA6-50DC-4349-B900-9D045D2D38AB}" srcOrd="0" destOrd="0" presId="urn:microsoft.com/office/officeart/2005/8/layout/cycle5"/>
    <dgm:cxn modelId="{1938ED85-7761-4C5A-A8F8-D2C7F381BB0D}" type="presOf" srcId="{117D3D22-3DEB-4BA9-BFFF-D940747AC1D0}" destId="{CE051A88-2E58-4CF4-88B2-83ED1A579C51}" srcOrd="0" destOrd="0" presId="urn:microsoft.com/office/officeart/2005/8/layout/cycle5"/>
    <dgm:cxn modelId="{F49C0B54-56CA-411C-BFC4-035843F9762E}" srcId="{0E2B261A-FC61-4746-B153-68FF1F6A6A4A}" destId="{16FC9C92-D272-45D2-817E-084040D5EA9C}" srcOrd="3" destOrd="0" parTransId="{154582F1-67A7-424B-80C1-9F77E53B5856}" sibTransId="{D2CAB68A-D6E9-4B21-9FC7-192082AC39FA}"/>
    <dgm:cxn modelId="{1F341365-3F56-45BC-BB55-FA31A54BA025}" type="presParOf" srcId="{8F314791-C5B0-428F-8423-C856CE947D2D}" destId="{C66E306E-03C0-4FBC-B019-7745007D9095}" srcOrd="0" destOrd="0" presId="urn:microsoft.com/office/officeart/2005/8/layout/cycle5"/>
    <dgm:cxn modelId="{EA40A8AD-7EE9-4386-A9D4-A2AB64386960}" type="presParOf" srcId="{8F314791-C5B0-428F-8423-C856CE947D2D}" destId="{5CDAF268-B889-4CE8-8461-0BA714B28F2C}" srcOrd="1" destOrd="0" presId="urn:microsoft.com/office/officeart/2005/8/layout/cycle5"/>
    <dgm:cxn modelId="{80AA67D9-997D-4362-9D19-822FD29B6AE4}" type="presParOf" srcId="{8F314791-C5B0-428F-8423-C856CE947D2D}" destId="{49AA7EA6-50DC-4349-B900-9D045D2D38AB}" srcOrd="2" destOrd="0" presId="urn:microsoft.com/office/officeart/2005/8/layout/cycle5"/>
    <dgm:cxn modelId="{6CDAD205-3C6F-467E-A81D-D0501BAF9453}" type="presParOf" srcId="{8F314791-C5B0-428F-8423-C856CE947D2D}" destId="{E6758525-3EA0-4297-BC3A-0DA518BFF2B3}" srcOrd="3" destOrd="0" presId="urn:microsoft.com/office/officeart/2005/8/layout/cycle5"/>
    <dgm:cxn modelId="{C16A0410-5577-4457-B991-5FF5DA893C04}" type="presParOf" srcId="{8F314791-C5B0-428F-8423-C856CE947D2D}" destId="{151D07BE-349E-4420-AB10-848050CA5755}" srcOrd="4" destOrd="0" presId="urn:microsoft.com/office/officeart/2005/8/layout/cycle5"/>
    <dgm:cxn modelId="{87D6B248-4858-4FEB-9965-FF5FA5E1021D}" type="presParOf" srcId="{8F314791-C5B0-428F-8423-C856CE947D2D}" destId="{CAFF6C02-CE9E-497A-AC86-C81B7BB84D6E}" srcOrd="5" destOrd="0" presId="urn:microsoft.com/office/officeart/2005/8/layout/cycle5"/>
    <dgm:cxn modelId="{7C7954CC-3EA9-4C12-B08C-46476B2A65CD}" type="presParOf" srcId="{8F314791-C5B0-428F-8423-C856CE947D2D}" destId="{2597B97D-CE56-4D18-9F2F-0C371E091237}" srcOrd="6" destOrd="0" presId="urn:microsoft.com/office/officeart/2005/8/layout/cycle5"/>
    <dgm:cxn modelId="{1B55EB71-DE72-4CD3-892C-1E84F346245B}" type="presParOf" srcId="{8F314791-C5B0-428F-8423-C856CE947D2D}" destId="{CB91E627-8230-4C57-945E-3BAB96E10F15}" srcOrd="7" destOrd="0" presId="urn:microsoft.com/office/officeart/2005/8/layout/cycle5"/>
    <dgm:cxn modelId="{A35EBAA9-7C74-440B-A998-6D6EBDEE3308}" type="presParOf" srcId="{8F314791-C5B0-428F-8423-C856CE947D2D}" destId="{928B49EA-3D0C-4241-88BE-4D0193F5387A}" srcOrd="8" destOrd="0" presId="urn:microsoft.com/office/officeart/2005/8/layout/cycle5"/>
    <dgm:cxn modelId="{67F12266-4BBD-4B38-ABC3-8444A5B9A464}" type="presParOf" srcId="{8F314791-C5B0-428F-8423-C856CE947D2D}" destId="{C8BC1B0E-398C-4D75-BF2E-223385CC8915}" srcOrd="9" destOrd="0" presId="urn:microsoft.com/office/officeart/2005/8/layout/cycle5"/>
    <dgm:cxn modelId="{A11B3AFD-EB11-4BE6-8F1B-4FD62AC7E5B7}" type="presParOf" srcId="{8F314791-C5B0-428F-8423-C856CE947D2D}" destId="{E9FDA086-FED0-4226-984A-8AC7BB30F1A8}" srcOrd="10" destOrd="0" presId="urn:microsoft.com/office/officeart/2005/8/layout/cycle5"/>
    <dgm:cxn modelId="{12E850B0-795A-44C4-AE5F-A01FA65AE8D9}" type="presParOf" srcId="{8F314791-C5B0-428F-8423-C856CE947D2D}" destId="{D57738F7-D0D6-48C7-B5CB-95362393532A}" srcOrd="11" destOrd="0" presId="urn:microsoft.com/office/officeart/2005/8/layout/cycle5"/>
    <dgm:cxn modelId="{BADF8847-0640-4823-AB97-EA4C1B91D6CB}" type="presParOf" srcId="{8F314791-C5B0-428F-8423-C856CE947D2D}" destId="{CE051A88-2E58-4CF4-88B2-83ED1A579C51}" srcOrd="12" destOrd="0" presId="urn:microsoft.com/office/officeart/2005/8/layout/cycle5"/>
    <dgm:cxn modelId="{79FEA419-45E9-4A2C-9D00-6861001E6CC4}" type="presParOf" srcId="{8F314791-C5B0-428F-8423-C856CE947D2D}" destId="{AA0056FA-5EBF-4564-9EF4-24F4A2465629}" srcOrd="13" destOrd="0" presId="urn:microsoft.com/office/officeart/2005/8/layout/cycle5"/>
    <dgm:cxn modelId="{C5B7AE05-8021-42EE-B6B2-84F7F882134E}" type="presParOf" srcId="{8F314791-C5B0-428F-8423-C856CE947D2D}" destId="{8DBF7BEA-66FE-4966-BF51-A91FE227D9FD}" srcOrd="14" destOrd="0" presId="urn:microsoft.com/office/officeart/2005/8/layout/cycle5"/>
  </dgm:cxnLst>
  <dgm:bg/>
  <dgm:whole>
    <a:ln w="34925"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2B261A-FC61-4746-B153-68FF1F6A6A4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0D38A3-C58E-46C8-BED9-4BABEC229DD6}">
      <dgm:prSet phldrT="[Text]" custT="1"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de-DE" sz="2400" b="1" dirty="0">
              <a:solidFill>
                <a:schemeClr val="tx1"/>
              </a:solidFill>
            </a:rPr>
            <a:t>Over </a:t>
          </a:r>
          <a:r>
            <a:rPr lang="de-DE" sz="2400" b="1" dirty="0" err="1">
              <a:solidFill>
                <a:schemeClr val="tx1"/>
              </a:solidFill>
            </a:rPr>
            <a:t>Probleem</a:t>
          </a:r>
          <a:r>
            <a:rPr lang="de-DE" sz="2400" b="1" dirty="0">
              <a:solidFill>
                <a:schemeClr val="tx1"/>
              </a:solidFill>
            </a:rPr>
            <a:t> </a:t>
          </a:r>
          <a:r>
            <a:rPr lang="de-DE" sz="2400" b="1" dirty="0" err="1">
              <a:solidFill>
                <a:schemeClr val="tx1"/>
              </a:solidFill>
            </a:rPr>
            <a:t>horen</a:t>
          </a:r>
          <a:endParaRPr lang="de-DE" sz="2400" b="1" dirty="0">
            <a:solidFill>
              <a:schemeClr val="tx1"/>
            </a:solidFill>
          </a:endParaRPr>
        </a:p>
      </dgm:t>
    </dgm:pt>
    <dgm:pt modelId="{D9CE5991-8775-46F8-B018-4E1B8A9A8B3D}" type="parTrans" cxnId="{4EA51429-949E-4BDC-AB5A-90682279178E}">
      <dgm:prSet/>
      <dgm:spPr/>
      <dgm:t>
        <a:bodyPr/>
        <a:lstStyle/>
        <a:p>
          <a:endParaRPr lang="de-DE" sz="2000" b="1"/>
        </a:p>
      </dgm:t>
    </dgm:pt>
    <dgm:pt modelId="{2A7B2516-ED56-455C-B7EA-ACF87495EC92}" type="sibTrans" cxnId="{4EA51429-949E-4BDC-AB5A-90682279178E}">
      <dgm:prSet/>
      <dgm:spPr>
        <a:ln w="63500"/>
      </dgm:spPr>
      <dgm:t>
        <a:bodyPr/>
        <a:lstStyle/>
        <a:p>
          <a:endParaRPr lang="de-DE" sz="3200" b="1"/>
        </a:p>
      </dgm:t>
    </dgm:pt>
    <dgm:pt modelId="{0F6B2F0D-CF34-4AFF-ACCB-BE0CF5354975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400" b="1" dirty="0" err="1">
              <a:solidFill>
                <a:schemeClr val="tx1"/>
              </a:solidFill>
            </a:rPr>
            <a:t>Probleem</a:t>
          </a:r>
          <a:r>
            <a:rPr lang="de-DE" sz="2400" b="1" dirty="0">
              <a:solidFill>
                <a:schemeClr val="tx1"/>
              </a:solidFill>
            </a:rPr>
            <a:t> </a:t>
          </a:r>
          <a:r>
            <a:rPr lang="de-DE" sz="2400" b="1" dirty="0" err="1">
              <a:solidFill>
                <a:schemeClr val="tx1"/>
              </a:solidFill>
            </a:rPr>
            <a:t>analyseren</a:t>
          </a:r>
          <a:r>
            <a:rPr lang="de-DE" sz="2400" b="1" dirty="0">
              <a:solidFill>
                <a:schemeClr val="tx1"/>
              </a:solidFill>
            </a:rPr>
            <a:t> </a:t>
          </a:r>
        </a:p>
      </dgm:t>
    </dgm:pt>
    <dgm:pt modelId="{E97912E0-E2B4-494C-AECB-6704C3516DDD}" type="parTrans" cxnId="{3FD73687-765A-4F01-A445-34F382B268E2}">
      <dgm:prSet/>
      <dgm:spPr/>
      <dgm:t>
        <a:bodyPr/>
        <a:lstStyle/>
        <a:p>
          <a:endParaRPr lang="de-DE" sz="2000" b="1"/>
        </a:p>
      </dgm:t>
    </dgm:pt>
    <dgm:pt modelId="{5A45E025-4FC2-4422-BD54-2623C0F551BF}" type="sibTrans" cxnId="{3FD73687-765A-4F01-A445-34F382B268E2}">
      <dgm:prSet/>
      <dgm:spPr>
        <a:ln w="63500"/>
      </dgm:spPr>
      <dgm:t>
        <a:bodyPr/>
        <a:lstStyle/>
        <a:p>
          <a:endParaRPr lang="de-DE" sz="3200" b="1"/>
        </a:p>
      </dgm:t>
    </dgm:pt>
    <dgm:pt modelId="{EAE05D72-6C32-4140-8E16-E42A080BD7F4}">
      <dgm:prSet phldrT="[Text]" custT="1"/>
      <dgm:spPr>
        <a:solidFill>
          <a:srgbClr val="92D050"/>
        </a:solidFill>
      </dgm:spPr>
      <dgm:t>
        <a:bodyPr/>
        <a:lstStyle/>
        <a:p>
          <a:r>
            <a:rPr lang="nl-NL" sz="2400" b="1" noProof="0" dirty="0">
              <a:solidFill>
                <a:schemeClr val="tx1"/>
              </a:solidFill>
            </a:rPr>
            <a:t>Oplossing ontwerpen</a:t>
          </a:r>
        </a:p>
      </dgm:t>
    </dgm:pt>
    <dgm:pt modelId="{D7EE1CF8-F5C5-49C6-81A0-DF1BFCB2EAF6}" type="parTrans" cxnId="{9A416132-2550-4AC1-8FE5-F30764FF9400}">
      <dgm:prSet/>
      <dgm:spPr/>
      <dgm:t>
        <a:bodyPr/>
        <a:lstStyle/>
        <a:p>
          <a:endParaRPr lang="de-DE" sz="2000" b="1"/>
        </a:p>
      </dgm:t>
    </dgm:pt>
    <dgm:pt modelId="{A3ADDA01-F5FD-49D6-B1BC-EAF951B90B9D}" type="sibTrans" cxnId="{9A416132-2550-4AC1-8FE5-F30764FF9400}">
      <dgm:prSet/>
      <dgm:spPr>
        <a:ln w="63500"/>
      </dgm:spPr>
      <dgm:t>
        <a:bodyPr/>
        <a:lstStyle/>
        <a:p>
          <a:endParaRPr lang="de-DE" sz="3200" b="1"/>
        </a:p>
      </dgm:t>
    </dgm:pt>
    <dgm:pt modelId="{16FC9C92-D272-45D2-817E-084040D5EA9C}">
      <dgm:prSet phldrT="[Text]" custT="1"/>
      <dgm:spPr>
        <a:solidFill>
          <a:srgbClr val="00823B"/>
        </a:solidFill>
      </dgm:spPr>
      <dgm:t>
        <a:bodyPr/>
        <a:lstStyle/>
        <a:p>
          <a:r>
            <a:rPr lang="nl-NL" sz="2400" b="1" dirty="0"/>
            <a:t>Program- meren en testen</a:t>
          </a:r>
          <a:endParaRPr lang="de-DE" sz="2400" b="1" dirty="0"/>
        </a:p>
      </dgm:t>
    </dgm:pt>
    <dgm:pt modelId="{154582F1-67A7-424B-80C1-9F77E53B5856}" type="parTrans" cxnId="{F49C0B54-56CA-411C-BFC4-035843F9762E}">
      <dgm:prSet/>
      <dgm:spPr/>
      <dgm:t>
        <a:bodyPr/>
        <a:lstStyle/>
        <a:p>
          <a:endParaRPr lang="de-DE" sz="2000" b="1"/>
        </a:p>
      </dgm:t>
    </dgm:pt>
    <dgm:pt modelId="{D2CAB68A-D6E9-4B21-9FC7-192082AC39FA}" type="sibTrans" cxnId="{F49C0B54-56CA-411C-BFC4-035843F9762E}">
      <dgm:prSet/>
      <dgm:spPr>
        <a:ln w="63500"/>
      </dgm:spPr>
      <dgm:t>
        <a:bodyPr/>
        <a:lstStyle/>
        <a:p>
          <a:endParaRPr lang="de-DE" sz="3200" b="1"/>
        </a:p>
      </dgm:t>
    </dgm:pt>
    <dgm:pt modelId="{117D3D22-3DEB-4BA9-BFFF-D940747AC1D0}">
      <dgm:prSet phldrT="[Text]" custT="1"/>
      <dgm:spPr/>
      <dgm:t>
        <a:bodyPr/>
        <a:lstStyle/>
        <a:p>
          <a:r>
            <a:rPr lang="nl-NL" sz="2400" b="1" dirty="0"/>
            <a:t>Gebruiker- feedback vragen</a:t>
          </a:r>
          <a:endParaRPr lang="de-DE" sz="2400" b="1" dirty="0"/>
        </a:p>
      </dgm:t>
    </dgm:pt>
    <dgm:pt modelId="{E6D8D263-8F9D-4CC3-8928-E794162ACC11}" type="parTrans" cxnId="{8840F195-F1D5-44BD-8FC6-3C983A551A3B}">
      <dgm:prSet/>
      <dgm:spPr/>
      <dgm:t>
        <a:bodyPr/>
        <a:lstStyle/>
        <a:p>
          <a:endParaRPr lang="de-DE" sz="2000" b="1"/>
        </a:p>
      </dgm:t>
    </dgm:pt>
    <dgm:pt modelId="{A2B8E7A7-C4D9-4EFA-B306-9DD5381E15CF}" type="sibTrans" cxnId="{8840F195-F1D5-44BD-8FC6-3C983A551A3B}">
      <dgm:prSet/>
      <dgm:spPr>
        <a:ln w="63500"/>
      </dgm:spPr>
      <dgm:t>
        <a:bodyPr/>
        <a:lstStyle/>
        <a:p>
          <a:endParaRPr lang="de-DE" sz="3200" b="1"/>
        </a:p>
      </dgm:t>
    </dgm:pt>
    <dgm:pt modelId="{8F314791-C5B0-428F-8423-C856CE947D2D}" type="pres">
      <dgm:prSet presAssocID="{0E2B261A-FC61-4746-B153-68FF1F6A6A4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6E306E-03C0-4FBC-B019-7745007D9095}" type="pres">
      <dgm:prSet presAssocID="{A60D38A3-C58E-46C8-BED9-4BABEC229DD6}" presName="node" presStyleLbl="node1" presStyleIdx="0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AF268-B889-4CE8-8461-0BA714B28F2C}" type="pres">
      <dgm:prSet presAssocID="{A60D38A3-C58E-46C8-BED9-4BABEC229DD6}" presName="spNode" presStyleCnt="0"/>
      <dgm:spPr/>
    </dgm:pt>
    <dgm:pt modelId="{49AA7EA6-50DC-4349-B900-9D045D2D38AB}" type="pres">
      <dgm:prSet presAssocID="{2A7B2516-ED56-455C-B7EA-ACF87495EC9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6758525-3EA0-4297-BC3A-0DA518BFF2B3}" type="pres">
      <dgm:prSet presAssocID="{0F6B2F0D-CF34-4AFF-ACCB-BE0CF5354975}" presName="node" presStyleLbl="node1" presStyleIdx="1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D07BE-349E-4420-AB10-848050CA5755}" type="pres">
      <dgm:prSet presAssocID="{0F6B2F0D-CF34-4AFF-ACCB-BE0CF5354975}" presName="spNode" presStyleCnt="0"/>
      <dgm:spPr/>
    </dgm:pt>
    <dgm:pt modelId="{CAFF6C02-CE9E-497A-AC86-C81B7BB84D6E}" type="pres">
      <dgm:prSet presAssocID="{5A45E025-4FC2-4422-BD54-2623C0F551BF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597B97D-CE56-4D18-9F2F-0C371E091237}" type="pres">
      <dgm:prSet presAssocID="{EAE05D72-6C32-4140-8E16-E42A080BD7F4}" presName="node" presStyleLbl="node1" presStyleIdx="2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1E627-8230-4C57-945E-3BAB96E10F15}" type="pres">
      <dgm:prSet presAssocID="{EAE05D72-6C32-4140-8E16-E42A080BD7F4}" presName="spNode" presStyleCnt="0"/>
      <dgm:spPr/>
    </dgm:pt>
    <dgm:pt modelId="{928B49EA-3D0C-4241-88BE-4D0193F5387A}" type="pres">
      <dgm:prSet presAssocID="{A3ADDA01-F5FD-49D6-B1BC-EAF951B90B9D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8BC1B0E-398C-4D75-BF2E-223385CC8915}" type="pres">
      <dgm:prSet presAssocID="{16FC9C92-D272-45D2-817E-084040D5EA9C}" presName="node" presStyleLbl="node1" presStyleIdx="3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DA086-FED0-4226-984A-8AC7BB30F1A8}" type="pres">
      <dgm:prSet presAssocID="{16FC9C92-D272-45D2-817E-084040D5EA9C}" presName="spNode" presStyleCnt="0"/>
      <dgm:spPr/>
    </dgm:pt>
    <dgm:pt modelId="{D57738F7-D0D6-48C7-B5CB-95362393532A}" type="pres">
      <dgm:prSet presAssocID="{D2CAB68A-D6E9-4B21-9FC7-192082AC39F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E051A88-2E58-4CF4-88B2-83ED1A579C51}" type="pres">
      <dgm:prSet presAssocID="{117D3D22-3DEB-4BA9-BFFF-D940747AC1D0}" presName="node" presStyleLbl="node1" presStyleIdx="4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056FA-5EBF-4564-9EF4-24F4A2465629}" type="pres">
      <dgm:prSet presAssocID="{117D3D22-3DEB-4BA9-BFFF-D940747AC1D0}" presName="spNode" presStyleCnt="0"/>
      <dgm:spPr/>
    </dgm:pt>
    <dgm:pt modelId="{8DBF7BEA-66FE-4966-BF51-A91FE227D9FD}" type="pres">
      <dgm:prSet presAssocID="{A2B8E7A7-C4D9-4EFA-B306-9DD5381E15C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7CE02415-AA51-4491-82AA-5FF4EFBE6402}" type="presOf" srcId="{16FC9C92-D272-45D2-817E-084040D5EA9C}" destId="{C8BC1B0E-398C-4D75-BF2E-223385CC8915}" srcOrd="0" destOrd="0" presId="urn:microsoft.com/office/officeart/2005/8/layout/cycle5"/>
    <dgm:cxn modelId="{8840F195-F1D5-44BD-8FC6-3C983A551A3B}" srcId="{0E2B261A-FC61-4746-B153-68FF1F6A6A4A}" destId="{117D3D22-3DEB-4BA9-BFFF-D940747AC1D0}" srcOrd="4" destOrd="0" parTransId="{E6D8D263-8F9D-4CC3-8928-E794162ACC11}" sibTransId="{A2B8E7A7-C4D9-4EFA-B306-9DD5381E15CF}"/>
    <dgm:cxn modelId="{60FAE7FF-6F15-4C9C-8E1B-0F5DC52165D2}" type="presOf" srcId="{5A45E025-4FC2-4422-BD54-2623C0F551BF}" destId="{CAFF6C02-CE9E-497A-AC86-C81B7BB84D6E}" srcOrd="0" destOrd="0" presId="urn:microsoft.com/office/officeart/2005/8/layout/cycle5"/>
    <dgm:cxn modelId="{3DCA8A9D-4713-49B2-91FC-92F3466DA073}" type="presOf" srcId="{D2CAB68A-D6E9-4B21-9FC7-192082AC39FA}" destId="{D57738F7-D0D6-48C7-B5CB-95362393532A}" srcOrd="0" destOrd="0" presId="urn:microsoft.com/office/officeart/2005/8/layout/cycle5"/>
    <dgm:cxn modelId="{3FD73687-765A-4F01-A445-34F382B268E2}" srcId="{0E2B261A-FC61-4746-B153-68FF1F6A6A4A}" destId="{0F6B2F0D-CF34-4AFF-ACCB-BE0CF5354975}" srcOrd="1" destOrd="0" parTransId="{E97912E0-E2B4-494C-AECB-6704C3516DDD}" sibTransId="{5A45E025-4FC2-4422-BD54-2623C0F551BF}"/>
    <dgm:cxn modelId="{1AD821F5-F5D2-48C8-A922-BB8451C33B76}" type="presOf" srcId="{2A7B2516-ED56-455C-B7EA-ACF87495EC92}" destId="{49AA7EA6-50DC-4349-B900-9D045D2D38AB}" srcOrd="0" destOrd="0" presId="urn:microsoft.com/office/officeart/2005/8/layout/cycle5"/>
    <dgm:cxn modelId="{D7A7AE07-5502-4DF5-8AC0-352384892EC5}" type="presOf" srcId="{EAE05D72-6C32-4140-8E16-E42A080BD7F4}" destId="{2597B97D-CE56-4D18-9F2F-0C371E091237}" srcOrd="0" destOrd="0" presId="urn:microsoft.com/office/officeart/2005/8/layout/cycle5"/>
    <dgm:cxn modelId="{6D3A30E5-C85F-4A74-B004-E8438B671890}" type="presOf" srcId="{A3ADDA01-F5FD-49D6-B1BC-EAF951B90B9D}" destId="{928B49EA-3D0C-4241-88BE-4D0193F5387A}" srcOrd="0" destOrd="0" presId="urn:microsoft.com/office/officeart/2005/8/layout/cycle5"/>
    <dgm:cxn modelId="{9A416132-2550-4AC1-8FE5-F30764FF9400}" srcId="{0E2B261A-FC61-4746-B153-68FF1F6A6A4A}" destId="{EAE05D72-6C32-4140-8E16-E42A080BD7F4}" srcOrd="2" destOrd="0" parTransId="{D7EE1CF8-F5C5-49C6-81A0-DF1BFCB2EAF6}" sibTransId="{A3ADDA01-F5FD-49D6-B1BC-EAF951B90B9D}"/>
    <dgm:cxn modelId="{708F4DC1-E6DD-43F8-88AD-A2ACBA86AF45}" type="presOf" srcId="{0E2B261A-FC61-4746-B153-68FF1F6A6A4A}" destId="{8F314791-C5B0-428F-8423-C856CE947D2D}" srcOrd="0" destOrd="0" presId="urn:microsoft.com/office/officeart/2005/8/layout/cycle5"/>
    <dgm:cxn modelId="{7147DF45-25C0-4769-8ECC-B1A135B3D604}" type="presOf" srcId="{117D3D22-3DEB-4BA9-BFFF-D940747AC1D0}" destId="{CE051A88-2E58-4CF4-88B2-83ED1A579C51}" srcOrd="0" destOrd="0" presId="urn:microsoft.com/office/officeart/2005/8/layout/cycle5"/>
    <dgm:cxn modelId="{4EA51429-949E-4BDC-AB5A-90682279178E}" srcId="{0E2B261A-FC61-4746-B153-68FF1F6A6A4A}" destId="{A60D38A3-C58E-46C8-BED9-4BABEC229DD6}" srcOrd="0" destOrd="0" parTransId="{D9CE5991-8775-46F8-B018-4E1B8A9A8B3D}" sibTransId="{2A7B2516-ED56-455C-B7EA-ACF87495EC92}"/>
    <dgm:cxn modelId="{F8BB8FEB-BDF7-4413-9C49-8EDDF39F8824}" type="presOf" srcId="{A60D38A3-C58E-46C8-BED9-4BABEC229DD6}" destId="{C66E306E-03C0-4FBC-B019-7745007D9095}" srcOrd="0" destOrd="0" presId="urn:microsoft.com/office/officeart/2005/8/layout/cycle5"/>
    <dgm:cxn modelId="{7144C169-5599-47DF-B6DF-70B7979B27CC}" type="presOf" srcId="{A2B8E7A7-C4D9-4EFA-B306-9DD5381E15CF}" destId="{8DBF7BEA-66FE-4966-BF51-A91FE227D9FD}" srcOrd="0" destOrd="0" presId="urn:microsoft.com/office/officeart/2005/8/layout/cycle5"/>
    <dgm:cxn modelId="{812D521A-A090-4BB3-B245-EF4D3C7B4B7D}" type="presOf" srcId="{0F6B2F0D-CF34-4AFF-ACCB-BE0CF5354975}" destId="{E6758525-3EA0-4297-BC3A-0DA518BFF2B3}" srcOrd="0" destOrd="0" presId="urn:microsoft.com/office/officeart/2005/8/layout/cycle5"/>
    <dgm:cxn modelId="{F49C0B54-56CA-411C-BFC4-035843F9762E}" srcId="{0E2B261A-FC61-4746-B153-68FF1F6A6A4A}" destId="{16FC9C92-D272-45D2-817E-084040D5EA9C}" srcOrd="3" destOrd="0" parTransId="{154582F1-67A7-424B-80C1-9F77E53B5856}" sibTransId="{D2CAB68A-D6E9-4B21-9FC7-192082AC39FA}"/>
    <dgm:cxn modelId="{798D6334-331A-497C-9FF8-2C32D13A1A1F}" type="presParOf" srcId="{8F314791-C5B0-428F-8423-C856CE947D2D}" destId="{C66E306E-03C0-4FBC-B019-7745007D9095}" srcOrd="0" destOrd="0" presId="urn:microsoft.com/office/officeart/2005/8/layout/cycle5"/>
    <dgm:cxn modelId="{0B834416-5C71-49A6-83CA-D4A7F4BEBF76}" type="presParOf" srcId="{8F314791-C5B0-428F-8423-C856CE947D2D}" destId="{5CDAF268-B889-4CE8-8461-0BA714B28F2C}" srcOrd="1" destOrd="0" presId="urn:microsoft.com/office/officeart/2005/8/layout/cycle5"/>
    <dgm:cxn modelId="{B15FCA45-6369-4AFA-BF20-71ADB2013110}" type="presParOf" srcId="{8F314791-C5B0-428F-8423-C856CE947D2D}" destId="{49AA7EA6-50DC-4349-B900-9D045D2D38AB}" srcOrd="2" destOrd="0" presId="urn:microsoft.com/office/officeart/2005/8/layout/cycle5"/>
    <dgm:cxn modelId="{AC32A50D-0DAE-44C1-BE42-982F1C6FB811}" type="presParOf" srcId="{8F314791-C5B0-428F-8423-C856CE947D2D}" destId="{E6758525-3EA0-4297-BC3A-0DA518BFF2B3}" srcOrd="3" destOrd="0" presId="urn:microsoft.com/office/officeart/2005/8/layout/cycle5"/>
    <dgm:cxn modelId="{5D93DF9E-D000-4381-BBFE-0C1C80D3C50C}" type="presParOf" srcId="{8F314791-C5B0-428F-8423-C856CE947D2D}" destId="{151D07BE-349E-4420-AB10-848050CA5755}" srcOrd="4" destOrd="0" presId="urn:microsoft.com/office/officeart/2005/8/layout/cycle5"/>
    <dgm:cxn modelId="{065F2151-98AD-434B-877B-75D8D8C0A619}" type="presParOf" srcId="{8F314791-C5B0-428F-8423-C856CE947D2D}" destId="{CAFF6C02-CE9E-497A-AC86-C81B7BB84D6E}" srcOrd="5" destOrd="0" presId="urn:microsoft.com/office/officeart/2005/8/layout/cycle5"/>
    <dgm:cxn modelId="{B9DD2093-36AF-4F33-A519-87E6553BEDB7}" type="presParOf" srcId="{8F314791-C5B0-428F-8423-C856CE947D2D}" destId="{2597B97D-CE56-4D18-9F2F-0C371E091237}" srcOrd="6" destOrd="0" presId="urn:microsoft.com/office/officeart/2005/8/layout/cycle5"/>
    <dgm:cxn modelId="{3B1CC3AE-DC0F-40FC-A3BC-1417238D1D20}" type="presParOf" srcId="{8F314791-C5B0-428F-8423-C856CE947D2D}" destId="{CB91E627-8230-4C57-945E-3BAB96E10F15}" srcOrd="7" destOrd="0" presId="urn:microsoft.com/office/officeart/2005/8/layout/cycle5"/>
    <dgm:cxn modelId="{470A9D1D-AF7E-415E-9D55-EE9D5D248EDA}" type="presParOf" srcId="{8F314791-C5B0-428F-8423-C856CE947D2D}" destId="{928B49EA-3D0C-4241-88BE-4D0193F5387A}" srcOrd="8" destOrd="0" presId="urn:microsoft.com/office/officeart/2005/8/layout/cycle5"/>
    <dgm:cxn modelId="{994CAD3F-E519-454C-B782-7882E355A807}" type="presParOf" srcId="{8F314791-C5B0-428F-8423-C856CE947D2D}" destId="{C8BC1B0E-398C-4D75-BF2E-223385CC8915}" srcOrd="9" destOrd="0" presId="urn:microsoft.com/office/officeart/2005/8/layout/cycle5"/>
    <dgm:cxn modelId="{B3C771A0-284C-4F06-8AD2-CA6635D5F0CD}" type="presParOf" srcId="{8F314791-C5B0-428F-8423-C856CE947D2D}" destId="{E9FDA086-FED0-4226-984A-8AC7BB30F1A8}" srcOrd="10" destOrd="0" presId="urn:microsoft.com/office/officeart/2005/8/layout/cycle5"/>
    <dgm:cxn modelId="{A848A2E7-E772-4302-ADE7-6DC283A986C6}" type="presParOf" srcId="{8F314791-C5B0-428F-8423-C856CE947D2D}" destId="{D57738F7-D0D6-48C7-B5CB-95362393532A}" srcOrd="11" destOrd="0" presId="urn:microsoft.com/office/officeart/2005/8/layout/cycle5"/>
    <dgm:cxn modelId="{2C62AE65-FE17-4248-91B6-27D63089621B}" type="presParOf" srcId="{8F314791-C5B0-428F-8423-C856CE947D2D}" destId="{CE051A88-2E58-4CF4-88B2-83ED1A579C51}" srcOrd="12" destOrd="0" presId="urn:microsoft.com/office/officeart/2005/8/layout/cycle5"/>
    <dgm:cxn modelId="{FD9686FD-9D37-4477-B1E2-5BA10D4F937C}" type="presParOf" srcId="{8F314791-C5B0-428F-8423-C856CE947D2D}" destId="{AA0056FA-5EBF-4564-9EF4-24F4A2465629}" srcOrd="13" destOrd="0" presId="urn:microsoft.com/office/officeart/2005/8/layout/cycle5"/>
    <dgm:cxn modelId="{0FC5FD6D-4AEF-41D0-B72F-14D8EE109AA6}" type="presParOf" srcId="{8F314791-C5B0-428F-8423-C856CE947D2D}" destId="{8DBF7BEA-66FE-4966-BF51-A91FE227D9FD}" srcOrd="14" destOrd="0" presId="urn:microsoft.com/office/officeart/2005/8/layout/cycle5"/>
  </dgm:cxnLst>
  <dgm:bg/>
  <dgm:whole>
    <a:ln w="34925"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2B261A-FC61-4746-B153-68FF1F6A6A4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0D38A3-C58E-46C8-BED9-4BABEC229DD6}">
      <dgm:prSet phldrT="[Text]" custT="1"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de-DE" sz="2400" b="1" dirty="0">
              <a:solidFill>
                <a:schemeClr val="tx1"/>
              </a:solidFill>
            </a:rPr>
            <a:t>Over </a:t>
          </a:r>
          <a:r>
            <a:rPr lang="de-DE" sz="2400" b="1" dirty="0" err="1">
              <a:solidFill>
                <a:schemeClr val="tx1"/>
              </a:solidFill>
            </a:rPr>
            <a:t>Probleem</a:t>
          </a:r>
          <a:r>
            <a:rPr lang="de-DE" sz="2400" b="1" dirty="0">
              <a:solidFill>
                <a:schemeClr val="tx1"/>
              </a:solidFill>
            </a:rPr>
            <a:t> </a:t>
          </a:r>
          <a:r>
            <a:rPr lang="de-DE" sz="2400" b="1" dirty="0" err="1">
              <a:solidFill>
                <a:schemeClr val="tx1"/>
              </a:solidFill>
            </a:rPr>
            <a:t>horen</a:t>
          </a:r>
          <a:endParaRPr lang="de-DE" sz="2400" b="1" dirty="0">
            <a:solidFill>
              <a:schemeClr val="tx1"/>
            </a:solidFill>
          </a:endParaRPr>
        </a:p>
      </dgm:t>
    </dgm:pt>
    <dgm:pt modelId="{D9CE5991-8775-46F8-B018-4E1B8A9A8B3D}" type="parTrans" cxnId="{4EA51429-949E-4BDC-AB5A-90682279178E}">
      <dgm:prSet/>
      <dgm:spPr/>
      <dgm:t>
        <a:bodyPr/>
        <a:lstStyle/>
        <a:p>
          <a:endParaRPr lang="de-DE" sz="2000" b="1"/>
        </a:p>
      </dgm:t>
    </dgm:pt>
    <dgm:pt modelId="{2A7B2516-ED56-455C-B7EA-ACF87495EC92}" type="sibTrans" cxnId="{4EA51429-949E-4BDC-AB5A-90682279178E}">
      <dgm:prSet/>
      <dgm:spPr>
        <a:ln w="63500"/>
      </dgm:spPr>
      <dgm:t>
        <a:bodyPr/>
        <a:lstStyle/>
        <a:p>
          <a:endParaRPr lang="de-DE" sz="3200" b="1"/>
        </a:p>
      </dgm:t>
    </dgm:pt>
    <dgm:pt modelId="{0F6B2F0D-CF34-4AFF-ACCB-BE0CF5354975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400" b="1" dirty="0" err="1">
              <a:solidFill>
                <a:schemeClr val="tx1"/>
              </a:solidFill>
            </a:rPr>
            <a:t>Probleem</a:t>
          </a:r>
          <a:r>
            <a:rPr lang="de-DE" sz="2400" b="1" dirty="0">
              <a:solidFill>
                <a:schemeClr val="tx1"/>
              </a:solidFill>
            </a:rPr>
            <a:t> </a:t>
          </a:r>
          <a:r>
            <a:rPr lang="de-DE" sz="2400" b="1" dirty="0" err="1">
              <a:solidFill>
                <a:schemeClr val="tx1"/>
              </a:solidFill>
            </a:rPr>
            <a:t>analyseren</a:t>
          </a:r>
          <a:r>
            <a:rPr lang="de-DE" sz="2400" b="1" dirty="0">
              <a:solidFill>
                <a:schemeClr val="tx1"/>
              </a:solidFill>
            </a:rPr>
            <a:t> </a:t>
          </a:r>
        </a:p>
      </dgm:t>
    </dgm:pt>
    <dgm:pt modelId="{E97912E0-E2B4-494C-AECB-6704C3516DDD}" type="parTrans" cxnId="{3FD73687-765A-4F01-A445-34F382B268E2}">
      <dgm:prSet/>
      <dgm:spPr/>
      <dgm:t>
        <a:bodyPr/>
        <a:lstStyle/>
        <a:p>
          <a:endParaRPr lang="de-DE" sz="2000" b="1"/>
        </a:p>
      </dgm:t>
    </dgm:pt>
    <dgm:pt modelId="{5A45E025-4FC2-4422-BD54-2623C0F551BF}" type="sibTrans" cxnId="{3FD73687-765A-4F01-A445-34F382B268E2}">
      <dgm:prSet/>
      <dgm:spPr>
        <a:ln w="63500"/>
      </dgm:spPr>
      <dgm:t>
        <a:bodyPr/>
        <a:lstStyle/>
        <a:p>
          <a:endParaRPr lang="de-DE" sz="3200" b="1"/>
        </a:p>
      </dgm:t>
    </dgm:pt>
    <dgm:pt modelId="{EAE05D72-6C32-4140-8E16-E42A080BD7F4}">
      <dgm:prSet phldrT="[Text]" custT="1"/>
      <dgm:spPr>
        <a:solidFill>
          <a:srgbClr val="92D050"/>
        </a:solidFill>
      </dgm:spPr>
      <dgm:t>
        <a:bodyPr/>
        <a:lstStyle/>
        <a:p>
          <a:r>
            <a:rPr lang="nl-NL" sz="2400" b="1" noProof="0" dirty="0">
              <a:solidFill>
                <a:schemeClr val="tx1"/>
              </a:solidFill>
            </a:rPr>
            <a:t>Oplossing ontwerpen</a:t>
          </a:r>
        </a:p>
      </dgm:t>
    </dgm:pt>
    <dgm:pt modelId="{D7EE1CF8-F5C5-49C6-81A0-DF1BFCB2EAF6}" type="parTrans" cxnId="{9A416132-2550-4AC1-8FE5-F30764FF9400}">
      <dgm:prSet/>
      <dgm:spPr/>
      <dgm:t>
        <a:bodyPr/>
        <a:lstStyle/>
        <a:p>
          <a:endParaRPr lang="de-DE" sz="2000" b="1"/>
        </a:p>
      </dgm:t>
    </dgm:pt>
    <dgm:pt modelId="{A3ADDA01-F5FD-49D6-B1BC-EAF951B90B9D}" type="sibTrans" cxnId="{9A416132-2550-4AC1-8FE5-F30764FF9400}">
      <dgm:prSet/>
      <dgm:spPr>
        <a:ln w="63500"/>
      </dgm:spPr>
      <dgm:t>
        <a:bodyPr/>
        <a:lstStyle/>
        <a:p>
          <a:endParaRPr lang="de-DE" sz="3200" b="1"/>
        </a:p>
      </dgm:t>
    </dgm:pt>
    <dgm:pt modelId="{16FC9C92-D272-45D2-817E-084040D5EA9C}">
      <dgm:prSet phldrT="[Text]" custT="1"/>
      <dgm:spPr>
        <a:solidFill>
          <a:srgbClr val="00823B"/>
        </a:solidFill>
      </dgm:spPr>
      <dgm:t>
        <a:bodyPr/>
        <a:lstStyle/>
        <a:p>
          <a:r>
            <a:rPr lang="nl-NL" sz="2400" b="1" dirty="0"/>
            <a:t>Program- meren en testen</a:t>
          </a:r>
          <a:endParaRPr lang="de-DE" sz="2400" b="1" dirty="0"/>
        </a:p>
      </dgm:t>
    </dgm:pt>
    <dgm:pt modelId="{154582F1-67A7-424B-80C1-9F77E53B5856}" type="parTrans" cxnId="{F49C0B54-56CA-411C-BFC4-035843F9762E}">
      <dgm:prSet/>
      <dgm:spPr/>
      <dgm:t>
        <a:bodyPr/>
        <a:lstStyle/>
        <a:p>
          <a:endParaRPr lang="de-DE" sz="2000" b="1"/>
        </a:p>
      </dgm:t>
    </dgm:pt>
    <dgm:pt modelId="{D2CAB68A-D6E9-4B21-9FC7-192082AC39FA}" type="sibTrans" cxnId="{F49C0B54-56CA-411C-BFC4-035843F9762E}">
      <dgm:prSet/>
      <dgm:spPr>
        <a:ln w="63500"/>
      </dgm:spPr>
      <dgm:t>
        <a:bodyPr/>
        <a:lstStyle/>
        <a:p>
          <a:endParaRPr lang="de-DE" sz="3200" b="1"/>
        </a:p>
      </dgm:t>
    </dgm:pt>
    <dgm:pt modelId="{117D3D22-3DEB-4BA9-BFFF-D940747AC1D0}">
      <dgm:prSet phldrT="[Text]" custT="1"/>
      <dgm:spPr/>
      <dgm:t>
        <a:bodyPr/>
        <a:lstStyle/>
        <a:p>
          <a:r>
            <a:rPr lang="nl-NL" sz="2400" b="1" dirty="0"/>
            <a:t>Gebruiker- feedback vragen</a:t>
          </a:r>
          <a:endParaRPr lang="de-DE" sz="2400" b="1" dirty="0"/>
        </a:p>
      </dgm:t>
    </dgm:pt>
    <dgm:pt modelId="{E6D8D263-8F9D-4CC3-8928-E794162ACC11}" type="parTrans" cxnId="{8840F195-F1D5-44BD-8FC6-3C983A551A3B}">
      <dgm:prSet/>
      <dgm:spPr/>
      <dgm:t>
        <a:bodyPr/>
        <a:lstStyle/>
        <a:p>
          <a:endParaRPr lang="de-DE" sz="2000" b="1"/>
        </a:p>
      </dgm:t>
    </dgm:pt>
    <dgm:pt modelId="{A2B8E7A7-C4D9-4EFA-B306-9DD5381E15CF}" type="sibTrans" cxnId="{8840F195-F1D5-44BD-8FC6-3C983A551A3B}">
      <dgm:prSet/>
      <dgm:spPr>
        <a:ln w="63500"/>
      </dgm:spPr>
      <dgm:t>
        <a:bodyPr/>
        <a:lstStyle/>
        <a:p>
          <a:endParaRPr lang="de-DE" sz="3200" b="1"/>
        </a:p>
      </dgm:t>
    </dgm:pt>
    <dgm:pt modelId="{8F314791-C5B0-428F-8423-C856CE947D2D}" type="pres">
      <dgm:prSet presAssocID="{0E2B261A-FC61-4746-B153-68FF1F6A6A4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6E306E-03C0-4FBC-B019-7745007D9095}" type="pres">
      <dgm:prSet presAssocID="{A60D38A3-C58E-46C8-BED9-4BABEC229DD6}" presName="node" presStyleLbl="node1" presStyleIdx="0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AF268-B889-4CE8-8461-0BA714B28F2C}" type="pres">
      <dgm:prSet presAssocID="{A60D38A3-C58E-46C8-BED9-4BABEC229DD6}" presName="spNode" presStyleCnt="0"/>
      <dgm:spPr/>
    </dgm:pt>
    <dgm:pt modelId="{49AA7EA6-50DC-4349-B900-9D045D2D38AB}" type="pres">
      <dgm:prSet presAssocID="{2A7B2516-ED56-455C-B7EA-ACF87495EC9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6758525-3EA0-4297-BC3A-0DA518BFF2B3}" type="pres">
      <dgm:prSet presAssocID="{0F6B2F0D-CF34-4AFF-ACCB-BE0CF5354975}" presName="node" presStyleLbl="node1" presStyleIdx="1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D07BE-349E-4420-AB10-848050CA5755}" type="pres">
      <dgm:prSet presAssocID="{0F6B2F0D-CF34-4AFF-ACCB-BE0CF5354975}" presName="spNode" presStyleCnt="0"/>
      <dgm:spPr/>
    </dgm:pt>
    <dgm:pt modelId="{CAFF6C02-CE9E-497A-AC86-C81B7BB84D6E}" type="pres">
      <dgm:prSet presAssocID="{5A45E025-4FC2-4422-BD54-2623C0F551BF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597B97D-CE56-4D18-9F2F-0C371E091237}" type="pres">
      <dgm:prSet presAssocID="{EAE05D72-6C32-4140-8E16-E42A080BD7F4}" presName="node" presStyleLbl="node1" presStyleIdx="2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1E627-8230-4C57-945E-3BAB96E10F15}" type="pres">
      <dgm:prSet presAssocID="{EAE05D72-6C32-4140-8E16-E42A080BD7F4}" presName="spNode" presStyleCnt="0"/>
      <dgm:spPr/>
    </dgm:pt>
    <dgm:pt modelId="{928B49EA-3D0C-4241-88BE-4D0193F5387A}" type="pres">
      <dgm:prSet presAssocID="{A3ADDA01-F5FD-49D6-B1BC-EAF951B90B9D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8BC1B0E-398C-4D75-BF2E-223385CC8915}" type="pres">
      <dgm:prSet presAssocID="{16FC9C92-D272-45D2-817E-084040D5EA9C}" presName="node" presStyleLbl="node1" presStyleIdx="3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DA086-FED0-4226-984A-8AC7BB30F1A8}" type="pres">
      <dgm:prSet presAssocID="{16FC9C92-D272-45D2-817E-084040D5EA9C}" presName="spNode" presStyleCnt="0"/>
      <dgm:spPr/>
    </dgm:pt>
    <dgm:pt modelId="{D57738F7-D0D6-48C7-B5CB-95362393532A}" type="pres">
      <dgm:prSet presAssocID="{D2CAB68A-D6E9-4B21-9FC7-192082AC39F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E051A88-2E58-4CF4-88B2-83ED1A579C51}" type="pres">
      <dgm:prSet presAssocID="{117D3D22-3DEB-4BA9-BFFF-D940747AC1D0}" presName="node" presStyleLbl="node1" presStyleIdx="4" presStyleCnt="5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056FA-5EBF-4564-9EF4-24F4A2465629}" type="pres">
      <dgm:prSet presAssocID="{117D3D22-3DEB-4BA9-BFFF-D940747AC1D0}" presName="spNode" presStyleCnt="0"/>
      <dgm:spPr/>
    </dgm:pt>
    <dgm:pt modelId="{8DBF7BEA-66FE-4966-BF51-A91FE227D9FD}" type="pres">
      <dgm:prSet presAssocID="{A2B8E7A7-C4D9-4EFA-B306-9DD5381E15C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C99335D-B037-4F31-AF0B-B62914370A24}" type="presOf" srcId="{A60D38A3-C58E-46C8-BED9-4BABEC229DD6}" destId="{C66E306E-03C0-4FBC-B019-7745007D9095}" srcOrd="0" destOrd="0" presId="urn:microsoft.com/office/officeart/2005/8/layout/cycle5"/>
    <dgm:cxn modelId="{9A416132-2550-4AC1-8FE5-F30764FF9400}" srcId="{0E2B261A-FC61-4746-B153-68FF1F6A6A4A}" destId="{EAE05D72-6C32-4140-8E16-E42A080BD7F4}" srcOrd="2" destOrd="0" parTransId="{D7EE1CF8-F5C5-49C6-81A0-DF1BFCB2EAF6}" sibTransId="{A3ADDA01-F5FD-49D6-B1BC-EAF951B90B9D}"/>
    <dgm:cxn modelId="{B281A04A-ED9E-47D7-BDF5-0F87171C165B}" type="presOf" srcId="{A3ADDA01-F5FD-49D6-B1BC-EAF951B90B9D}" destId="{928B49EA-3D0C-4241-88BE-4D0193F5387A}" srcOrd="0" destOrd="0" presId="urn:microsoft.com/office/officeart/2005/8/layout/cycle5"/>
    <dgm:cxn modelId="{1DBB05C2-9EDD-4535-AA8E-6C782ADF7CD5}" type="presOf" srcId="{5A45E025-4FC2-4422-BD54-2623C0F551BF}" destId="{CAFF6C02-CE9E-497A-AC86-C81B7BB84D6E}" srcOrd="0" destOrd="0" presId="urn:microsoft.com/office/officeart/2005/8/layout/cycle5"/>
    <dgm:cxn modelId="{464BC76F-BEC7-4E3C-9AA8-D7759B45791E}" type="presOf" srcId="{0F6B2F0D-CF34-4AFF-ACCB-BE0CF5354975}" destId="{E6758525-3EA0-4297-BC3A-0DA518BFF2B3}" srcOrd="0" destOrd="0" presId="urn:microsoft.com/office/officeart/2005/8/layout/cycle5"/>
    <dgm:cxn modelId="{9C8136D0-5AC5-48AF-BD89-D6CD7F5B14CB}" type="presOf" srcId="{16FC9C92-D272-45D2-817E-084040D5EA9C}" destId="{C8BC1B0E-398C-4D75-BF2E-223385CC8915}" srcOrd="0" destOrd="0" presId="urn:microsoft.com/office/officeart/2005/8/layout/cycle5"/>
    <dgm:cxn modelId="{B6BEB936-ED97-41A1-B598-31957EF562B8}" type="presOf" srcId="{117D3D22-3DEB-4BA9-BFFF-D940747AC1D0}" destId="{CE051A88-2E58-4CF4-88B2-83ED1A579C51}" srcOrd="0" destOrd="0" presId="urn:microsoft.com/office/officeart/2005/8/layout/cycle5"/>
    <dgm:cxn modelId="{359678AC-560E-418F-9F5A-10ACB22E1894}" type="presOf" srcId="{A2B8E7A7-C4D9-4EFA-B306-9DD5381E15CF}" destId="{8DBF7BEA-66FE-4966-BF51-A91FE227D9FD}" srcOrd="0" destOrd="0" presId="urn:microsoft.com/office/officeart/2005/8/layout/cycle5"/>
    <dgm:cxn modelId="{68D67EFA-6DF7-44D3-BF5B-B410D313D9F0}" type="presOf" srcId="{2A7B2516-ED56-455C-B7EA-ACF87495EC92}" destId="{49AA7EA6-50DC-4349-B900-9D045D2D38AB}" srcOrd="0" destOrd="0" presId="urn:microsoft.com/office/officeart/2005/8/layout/cycle5"/>
    <dgm:cxn modelId="{F49C0B54-56CA-411C-BFC4-035843F9762E}" srcId="{0E2B261A-FC61-4746-B153-68FF1F6A6A4A}" destId="{16FC9C92-D272-45D2-817E-084040D5EA9C}" srcOrd="3" destOrd="0" parTransId="{154582F1-67A7-424B-80C1-9F77E53B5856}" sibTransId="{D2CAB68A-D6E9-4B21-9FC7-192082AC39FA}"/>
    <dgm:cxn modelId="{F7CB24E6-B538-4BEC-B9AE-24B03A4DBE1A}" type="presOf" srcId="{EAE05D72-6C32-4140-8E16-E42A080BD7F4}" destId="{2597B97D-CE56-4D18-9F2F-0C371E091237}" srcOrd="0" destOrd="0" presId="urn:microsoft.com/office/officeart/2005/8/layout/cycle5"/>
    <dgm:cxn modelId="{68B02AF7-CEFD-41F5-9BE0-361D9E865F45}" type="presOf" srcId="{D2CAB68A-D6E9-4B21-9FC7-192082AC39FA}" destId="{D57738F7-D0D6-48C7-B5CB-95362393532A}" srcOrd="0" destOrd="0" presId="urn:microsoft.com/office/officeart/2005/8/layout/cycle5"/>
    <dgm:cxn modelId="{4EA51429-949E-4BDC-AB5A-90682279178E}" srcId="{0E2B261A-FC61-4746-B153-68FF1F6A6A4A}" destId="{A60D38A3-C58E-46C8-BED9-4BABEC229DD6}" srcOrd="0" destOrd="0" parTransId="{D9CE5991-8775-46F8-B018-4E1B8A9A8B3D}" sibTransId="{2A7B2516-ED56-455C-B7EA-ACF87495EC92}"/>
    <dgm:cxn modelId="{3FD73687-765A-4F01-A445-34F382B268E2}" srcId="{0E2B261A-FC61-4746-B153-68FF1F6A6A4A}" destId="{0F6B2F0D-CF34-4AFF-ACCB-BE0CF5354975}" srcOrd="1" destOrd="0" parTransId="{E97912E0-E2B4-494C-AECB-6704C3516DDD}" sibTransId="{5A45E025-4FC2-4422-BD54-2623C0F551BF}"/>
    <dgm:cxn modelId="{8840F195-F1D5-44BD-8FC6-3C983A551A3B}" srcId="{0E2B261A-FC61-4746-B153-68FF1F6A6A4A}" destId="{117D3D22-3DEB-4BA9-BFFF-D940747AC1D0}" srcOrd="4" destOrd="0" parTransId="{E6D8D263-8F9D-4CC3-8928-E794162ACC11}" sibTransId="{A2B8E7A7-C4D9-4EFA-B306-9DD5381E15CF}"/>
    <dgm:cxn modelId="{CD93EBE7-6A74-4523-B744-5E33983E1B15}" type="presOf" srcId="{0E2B261A-FC61-4746-B153-68FF1F6A6A4A}" destId="{8F314791-C5B0-428F-8423-C856CE947D2D}" srcOrd="0" destOrd="0" presId="urn:microsoft.com/office/officeart/2005/8/layout/cycle5"/>
    <dgm:cxn modelId="{329687DA-2CAB-42AE-9EC0-72BFB9027EE0}" type="presParOf" srcId="{8F314791-C5B0-428F-8423-C856CE947D2D}" destId="{C66E306E-03C0-4FBC-B019-7745007D9095}" srcOrd="0" destOrd="0" presId="urn:microsoft.com/office/officeart/2005/8/layout/cycle5"/>
    <dgm:cxn modelId="{D52658B5-566F-4C1D-9551-A4F97D48269F}" type="presParOf" srcId="{8F314791-C5B0-428F-8423-C856CE947D2D}" destId="{5CDAF268-B889-4CE8-8461-0BA714B28F2C}" srcOrd="1" destOrd="0" presId="urn:microsoft.com/office/officeart/2005/8/layout/cycle5"/>
    <dgm:cxn modelId="{A6D9D18C-BDA9-4AA1-A8E7-84DC5F4E6CFA}" type="presParOf" srcId="{8F314791-C5B0-428F-8423-C856CE947D2D}" destId="{49AA7EA6-50DC-4349-B900-9D045D2D38AB}" srcOrd="2" destOrd="0" presId="urn:microsoft.com/office/officeart/2005/8/layout/cycle5"/>
    <dgm:cxn modelId="{7838F553-6503-4E33-BB47-162EC4772C2E}" type="presParOf" srcId="{8F314791-C5B0-428F-8423-C856CE947D2D}" destId="{E6758525-3EA0-4297-BC3A-0DA518BFF2B3}" srcOrd="3" destOrd="0" presId="urn:microsoft.com/office/officeart/2005/8/layout/cycle5"/>
    <dgm:cxn modelId="{F48DA6EC-B55A-4FD6-AB86-64396476AD03}" type="presParOf" srcId="{8F314791-C5B0-428F-8423-C856CE947D2D}" destId="{151D07BE-349E-4420-AB10-848050CA5755}" srcOrd="4" destOrd="0" presId="urn:microsoft.com/office/officeart/2005/8/layout/cycle5"/>
    <dgm:cxn modelId="{6E157414-094A-47EC-A2AF-0FDE133CF9B0}" type="presParOf" srcId="{8F314791-C5B0-428F-8423-C856CE947D2D}" destId="{CAFF6C02-CE9E-497A-AC86-C81B7BB84D6E}" srcOrd="5" destOrd="0" presId="urn:microsoft.com/office/officeart/2005/8/layout/cycle5"/>
    <dgm:cxn modelId="{9B77647F-17C8-4D38-91FF-32310E8E571B}" type="presParOf" srcId="{8F314791-C5B0-428F-8423-C856CE947D2D}" destId="{2597B97D-CE56-4D18-9F2F-0C371E091237}" srcOrd="6" destOrd="0" presId="urn:microsoft.com/office/officeart/2005/8/layout/cycle5"/>
    <dgm:cxn modelId="{80598ECE-7F93-460A-981A-07FFA4BC5A2C}" type="presParOf" srcId="{8F314791-C5B0-428F-8423-C856CE947D2D}" destId="{CB91E627-8230-4C57-945E-3BAB96E10F15}" srcOrd="7" destOrd="0" presId="urn:microsoft.com/office/officeart/2005/8/layout/cycle5"/>
    <dgm:cxn modelId="{D0B9BA6C-5257-4E57-B5EB-098D5DD6BCE3}" type="presParOf" srcId="{8F314791-C5B0-428F-8423-C856CE947D2D}" destId="{928B49EA-3D0C-4241-88BE-4D0193F5387A}" srcOrd="8" destOrd="0" presId="urn:microsoft.com/office/officeart/2005/8/layout/cycle5"/>
    <dgm:cxn modelId="{9DB3E985-888B-4930-9421-2CD2D6B0E321}" type="presParOf" srcId="{8F314791-C5B0-428F-8423-C856CE947D2D}" destId="{C8BC1B0E-398C-4D75-BF2E-223385CC8915}" srcOrd="9" destOrd="0" presId="urn:microsoft.com/office/officeart/2005/8/layout/cycle5"/>
    <dgm:cxn modelId="{F933157D-3968-45BB-9739-0411D66DAF61}" type="presParOf" srcId="{8F314791-C5B0-428F-8423-C856CE947D2D}" destId="{E9FDA086-FED0-4226-984A-8AC7BB30F1A8}" srcOrd="10" destOrd="0" presId="urn:microsoft.com/office/officeart/2005/8/layout/cycle5"/>
    <dgm:cxn modelId="{9ABF677C-EC3A-4D55-8CB4-144C3990766D}" type="presParOf" srcId="{8F314791-C5B0-428F-8423-C856CE947D2D}" destId="{D57738F7-D0D6-48C7-B5CB-95362393532A}" srcOrd="11" destOrd="0" presId="urn:microsoft.com/office/officeart/2005/8/layout/cycle5"/>
    <dgm:cxn modelId="{CD422124-019F-41EF-820C-A70D6B2CCEDA}" type="presParOf" srcId="{8F314791-C5B0-428F-8423-C856CE947D2D}" destId="{CE051A88-2E58-4CF4-88B2-83ED1A579C51}" srcOrd="12" destOrd="0" presId="urn:microsoft.com/office/officeart/2005/8/layout/cycle5"/>
    <dgm:cxn modelId="{3CB0CF77-1512-475C-BF72-1F662203F9EF}" type="presParOf" srcId="{8F314791-C5B0-428F-8423-C856CE947D2D}" destId="{AA0056FA-5EBF-4564-9EF4-24F4A2465629}" srcOrd="13" destOrd="0" presId="urn:microsoft.com/office/officeart/2005/8/layout/cycle5"/>
    <dgm:cxn modelId="{2436FCBA-02AC-4DD3-9C3B-5B4514FF997D}" type="presParOf" srcId="{8F314791-C5B0-428F-8423-C856CE947D2D}" destId="{8DBF7BEA-66FE-4966-BF51-A91FE227D9FD}" srcOrd="14" destOrd="0" presId="urn:microsoft.com/office/officeart/2005/8/layout/cycle5"/>
  </dgm:cxnLst>
  <dgm:bg/>
  <dgm:whole>
    <a:ln w="34925"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306E-03C0-4FBC-B019-7745007D9095}">
      <dsp:nvSpPr>
        <dsp:cNvPr id="0" name=""/>
        <dsp:cNvSpPr/>
      </dsp:nvSpPr>
      <dsp:spPr>
        <a:xfrm>
          <a:off x="2696563" y="2836"/>
          <a:ext cx="1754432" cy="1036710"/>
        </a:xfrm>
        <a:prstGeom prst="roundRect">
          <a:avLst/>
        </a:prstGeom>
        <a:solidFill>
          <a:srgbClr val="FFFF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>
              <a:solidFill>
                <a:schemeClr val="tx1"/>
              </a:solidFill>
            </a:rPr>
            <a:t>Over </a:t>
          </a:r>
          <a:r>
            <a:rPr lang="de-DE" sz="2400" b="1" kern="1200" dirty="0" err="1">
              <a:solidFill>
                <a:schemeClr val="tx1"/>
              </a:solidFill>
            </a:rPr>
            <a:t>Probleem</a:t>
          </a:r>
          <a:r>
            <a:rPr lang="de-DE" sz="2400" b="1" kern="1200" dirty="0">
              <a:solidFill>
                <a:schemeClr val="tx1"/>
              </a:solidFill>
            </a:rPr>
            <a:t> </a:t>
          </a:r>
          <a:r>
            <a:rPr lang="de-DE" sz="2400" b="1" kern="1200" dirty="0" err="1">
              <a:solidFill>
                <a:schemeClr val="tx1"/>
              </a:solidFill>
            </a:rPr>
            <a:t>horen</a:t>
          </a:r>
          <a:endParaRPr lang="de-DE" sz="2400" b="1" kern="1200" dirty="0">
            <a:solidFill>
              <a:schemeClr val="tx1"/>
            </a:solidFill>
          </a:endParaRPr>
        </a:p>
      </dsp:txBody>
      <dsp:txXfrm>
        <a:off x="2747171" y="53444"/>
        <a:ext cx="1653216" cy="935494"/>
      </dsp:txXfrm>
    </dsp:sp>
    <dsp:sp modelId="{49AA7EA6-50DC-4349-B900-9D045D2D38AB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3145537" y="298968"/>
              </a:moveTo>
              <a:arcTo wR="2073070" hR="2073070" stAng="18069210" swAng="1124146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58525-3EA0-4297-BC3A-0DA518BFF2B3}">
      <dsp:nvSpPr>
        <dsp:cNvPr id="0" name=""/>
        <dsp:cNvSpPr/>
      </dsp:nvSpPr>
      <dsp:spPr>
        <a:xfrm>
          <a:off x="4668170" y="1435292"/>
          <a:ext cx="1754432" cy="103671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>
              <a:solidFill>
                <a:schemeClr val="tx1"/>
              </a:solidFill>
            </a:rPr>
            <a:t>Probleem</a:t>
          </a:r>
          <a:r>
            <a:rPr lang="de-DE" sz="2400" b="1" kern="1200" dirty="0">
              <a:solidFill>
                <a:schemeClr val="tx1"/>
              </a:solidFill>
            </a:rPr>
            <a:t> </a:t>
          </a:r>
          <a:r>
            <a:rPr lang="de-DE" sz="2400" b="1" kern="1200" dirty="0" err="1">
              <a:solidFill>
                <a:schemeClr val="tx1"/>
              </a:solidFill>
            </a:rPr>
            <a:t>analyseren</a:t>
          </a:r>
          <a:r>
            <a:rPr lang="de-DE" sz="2400" b="1" kern="1200" dirty="0">
              <a:solidFill>
                <a:schemeClr val="tx1"/>
              </a:solidFill>
            </a:rPr>
            <a:t> </a:t>
          </a:r>
        </a:p>
      </dsp:txBody>
      <dsp:txXfrm>
        <a:off x="4718778" y="1485900"/>
        <a:ext cx="1653216" cy="935494"/>
      </dsp:txXfrm>
    </dsp:sp>
    <dsp:sp modelId="{CAFF6C02-CE9E-497A-AC86-C81B7BB84D6E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4141190" y="2216253"/>
              </a:moveTo>
              <a:arcTo wR="2073070" hR="2073070" stAng="21837629" swAng="136098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7B97D-CE56-4D18-9F2F-0C371E091237}">
      <dsp:nvSpPr>
        <dsp:cNvPr id="0" name=""/>
        <dsp:cNvSpPr/>
      </dsp:nvSpPr>
      <dsp:spPr>
        <a:xfrm>
          <a:off x="3915083" y="3753055"/>
          <a:ext cx="1754432" cy="103671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b="1" kern="1200" noProof="0" dirty="0">
              <a:solidFill>
                <a:schemeClr val="tx1"/>
              </a:solidFill>
            </a:rPr>
            <a:t>Oplossing ontwerpen</a:t>
          </a:r>
        </a:p>
      </dsp:txBody>
      <dsp:txXfrm>
        <a:off x="3965691" y="3803663"/>
        <a:ext cx="1653216" cy="935494"/>
      </dsp:txXfrm>
    </dsp:sp>
    <dsp:sp modelId="{928B49EA-3D0C-4241-88BE-4D0193F5387A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2279073" y="4135880"/>
              </a:moveTo>
              <a:arcTo wR="2073070" hR="2073070" stAng="5057824" swAng="684353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C1B0E-398C-4D75-BF2E-223385CC8915}">
      <dsp:nvSpPr>
        <dsp:cNvPr id="0" name=""/>
        <dsp:cNvSpPr/>
      </dsp:nvSpPr>
      <dsp:spPr>
        <a:xfrm>
          <a:off x="1478043" y="3753055"/>
          <a:ext cx="1754432" cy="1036710"/>
        </a:xfrm>
        <a:prstGeom prst="roundRect">
          <a:avLst/>
        </a:prstGeom>
        <a:solidFill>
          <a:srgbClr val="00823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b="1" kern="1200" dirty="0"/>
            <a:t>Program- meren en testen</a:t>
          </a:r>
          <a:endParaRPr lang="de-DE" sz="2400" b="1" kern="1200" dirty="0"/>
        </a:p>
      </dsp:txBody>
      <dsp:txXfrm>
        <a:off x="1528651" y="3803663"/>
        <a:ext cx="1653216" cy="935494"/>
      </dsp:txXfrm>
    </dsp:sp>
    <dsp:sp modelId="{D57738F7-D0D6-48C7-B5CB-95362393532A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220130" y="3002712"/>
              </a:moveTo>
              <a:arcTo wR="2073070" hR="2073070" stAng="9201391" swAng="136098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51A88-2E58-4CF4-88B2-83ED1A579C51}">
      <dsp:nvSpPr>
        <dsp:cNvPr id="0" name=""/>
        <dsp:cNvSpPr/>
      </dsp:nvSpPr>
      <dsp:spPr>
        <a:xfrm>
          <a:off x="724956" y="1435292"/>
          <a:ext cx="1754432" cy="1036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b="1" kern="1200" dirty="0"/>
            <a:t>Gebruiker- feedback vragen</a:t>
          </a:r>
          <a:endParaRPr lang="de-DE" sz="2400" b="1" kern="1200" dirty="0"/>
        </a:p>
      </dsp:txBody>
      <dsp:txXfrm>
        <a:off x="775564" y="1485900"/>
        <a:ext cx="1653216" cy="935494"/>
      </dsp:txXfrm>
    </dsp:sp>
    <dsp:sp modelId="{8DBF7BEA-66FE-4966-BF51-A91FE227D9FD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487584" y="737459"/>
              </a:moveTo>
              <a:arcTo wR="2073070" hR="2073070" stAng="13206644" swAng="1124146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306E-03C0-4FBC-B019-7745007D9095}">
      <dsp:nvSpPr>
        <dsp:cNvPr id="0" name=""/>
        <dsp:cNvSpPr/>
      </dsp:nvSpPr>
      <dsp:spPr>
        <a:xfrm>
          <a:off x="2696563" y="2836"/>
          <a:ext cx="1754432" cy="1036710"/>
        </a:xfrm>
        <a:prstGeom prst="roundRect">
          <a:avLst/>
        </a:prstGeom>
        <a:solidFill>
          <a:srgbClr val="FFFF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>
              <a:solidFill>
                <a:schemeClr val="tx1"/>
              </a:solidFill>
            </a:rPr>
            <a:t>Over </a:t>
          </a:r>
          <a:r>
            <a:rPr lang="de-DE" sz="2400" b="1" kern="1200" dirty="0" err="1">
              <a:solidFill>
                <a:schemeClr val="tx1"/>
              </a:solidFill>
            </a:rPr>
            <a:t>Probleem</a:t>
          </a:r>
          <a:r>
            <a:rPr lang="de-DE" sz="2400" b="1" kern="1200" dirty="0">
              <a:solidFill>
                <a:schemeClr val="tx1"/>
              </a:solidFill>
            </a:rPr>
            <a:t> </a:t>
          </a:r>
          <a:r>
            <a:rPr lang="de-DE" sz="2400" b="1" kern="1200" dirty="0" err="1">
              <a:solidFill>
                <a:schemeClr val="tx1"/>
              </a:solidFill>
            </a:rPr>
            <a:t>horen</a:t>
          </a:r>
          <a:endParaRPr lang="de-DE" sz="2400" b="1" kern="1200" dirty="0">
            <a:solidFill>
              <a:schemeClr val="tx1"/>
            </a:solidFill>
          </a:endParaRPr>
        </a:p>
      </dsp:txBody>
      <dsp:txXfrm>
        <a:off x="2747171" y="53444"/>
        <a:ext cx="1653216" cy="935494"/>
      </dsp:txXfrm>
    </dsp:sp>
    <dsp:sp modelId="{49AA7EA6-50DC-4349-B900-9D045D2D38AB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3145537" y="298968"/>
              </a:moveTo>
              <a:arcTo wR="2073070" hR="2073070" stAng="18069210" swAng="1124146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58525-3EA0-4297-BC3A-0DA518BFF2B3}">
      <dsp:nvSpPr>
        <dsp:cNvPr id="0" name=""/>
        <dsp:cNvSpPr/>
      </dsp:nvSpPr>
      <dsp:spPr>
        <a:xfrm>
          <a:off x="4668170" y="1435292"/>
          <a:ext cx="1754432" cy="103671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>
              <a:solidFill>
                <a:schemeClr val="tx1"/>
              </a:solidFill>
            </a:rPr>
            <a:t>Probleem</a:t>
          </a:r>
          <a:r>
            <a:rPr lang="de-DE" sz="2400" b="1" kern="1200" dirty="0">
              <a:solidFill>
                <a:schemeClr val="tx1"/>
              </a:solidFill>
            </a:rPr>
            <a:t> </a:t>
          </a:r>
          <a:r>
            <a:rPr lang="de-DE" sz="2400" b="1" kern="1200" dirty="0" err="1">
              <a:solidFill>
                <a:schemeClr val="tx1"/>
              </a:solidFill>
            </a:rPr>
            <a:t>analyseren</a:t>
          </a:r>
          <a:r>
            <a:rPr lang="de-DE" sz="2400" b="1" kern="1200" dirty="0">
              <a:solidFill>
                <a:schemeClr val="tx1"/>
              </a:solidFill>
            </a:rPr>
            <a:t> </a:t>
          </a:r>
        </a:p>
      </dsp:txBody>
      <dsp:txXfrm>
        <a:off x="4718778" y="1485900"/>
        <a:ext cx="1653216" cy="935494"/>
      </dsp:txXfrm>
    </dsp:sp>
    <dsp:sp modelId="{CAFF6C02-CE9E-497A-AC86-C81B7BB84D6E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4141190" y="2216253"/>
              </a:moveTo>
              <a:arcTo wR="2073070" hR="2073070" stAng="21837629" swAng="136098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7B97D-CE56-4D18-9F2F-0C371E091237}">
      <dsp:nvSpPr>
        <dsp:cNvPr id="0" name=""/>
        <dsp:cNvSpPr/>
      </dsp:nvSpPr>
      <dsp:spPr>
        <a:xfrm>
          <a:off x="3915083" y="3753055"/>
          <a:ext cx="1754432" cy="103671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b="1" kern="1200" noProof="0" dirty="0">
              <a:solidFill>
                <a:schemeClr val="tx1"/>
              </a:solidFill>
            </a:rPr>
            <a:t>Oplossing ontwerpen</a:t>
          </a:r>
        </a:p>
      </dsp:txBody>
      <dsp:txXfrm>
        <a:off x="3965691" y="3803663"/>
        <a:ext cx="1653216" cy="935494"/>
      </dsp:txXfrm>
    </dsp:sp>
    <dsp:sp modelId="{928B49EA-3D0C-4241-88BE-4D0193F5387A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2279073" y="4135880"/>
              </a:moveTo>
              <a:arcTo wR="2073070" hR="2073070" stAng="5057824" swAng="684353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C1B0E-398C-4D75-BF2E-223385CC8915}">
      <dsp:nvSpPr>
        <dsp:cNvPr id="0" name=""/>
        <dsp:cNvSpPr/>
      </dsp:nvSpPr>
      <dsp:spPr>
        <a:xfrm>
          <a:off x="1478043" y="3753055"/>
          <a:ext cx="1754432" cy="1036710"/>
        </a:xfrm>
        <a:prstGeom prst="roundRect">
          <a:avLst/>
        </a:prstGeom>
        <a:solidFill>
          <a:srgbClr val="00823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b="1" kern="1200" dirty="0"/>
            <a:t>Program- meren en testen</a:t>
          </a:r>
          <a:endParaRPr lang="de-DE" sz="2400" b="1" kern="1200" dirty="0"/>
        </a:p>
      </dsp:txBody>
      <dsp:txXfrm>
        <a:off x="1528651" y="3803663"/>
        <a:ext cx="1653216" cy="935494"/>
      </dsp:txXfrm>
    </dsp:sp>
    <dsp:sp modelId="{D57738F7-D0D6-48C7-B5CB-95362393532A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220130" y="3002712"/>
              </a:moveTo>
              <a:arcTo wR="2073070" hR="2073070" stAng="9201391" swAng="136098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51A88-2E58-4CF4-88B2-83ED1A579C51}">
      <dsp:nvSpPr>
        <dsp:cNvPr id="0" name=""/>
        <dsp:cNvSpPr/>
      </dsp:nvSpPr>
      <dsp:spPr>
        <a:xfrm>
          <a:off x="724956" y="1435292"/>
          <a:ext cx="1754432" cy="1036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b="1" kern="1200" dirty="0"/>
            <a:t>Gebruiker- feedback vragen</a:t>
          </a:r>
          <a:endParaRPr lang="de-DE" sz="2400" b="1" kern="1200" dirty="0"/>
        </a:p>
      </dsp:txBody>
      <dsp:txXfrm>
        <a:off x="775564" y="1485900"/>
        <a:ext cx="1653216" cy="935494"/>
      </dsp:txXfrm>
    </dsp:sp>
    <dsp:sp modelId="{8DBF7BEA-66FE-4966-BF51-A91FE227D9FD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487584" y="737459"/>
              </a:moveTo>
              <a:arcTo wR="2073070" hR="2073070" stAng="13206644" swAng="1124146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306E-03C0-4FBC-B019-7745007D9095}">
      <dsp:nvSpPr>
        <dsp:cNvPr id="0" name=""/>
        <dsp:cNvSpPr/>
      </dsp:nvSpPr>
      <dsp:spPr>
        <a:xfrm>
          <a:off x="2696563" y="2836"/>
          <a:ext cx="1754432" cy="1036710"/>
        </a:xfrm>
        <a:prstGeom prst="roundRect">
          <a:avLst/>
        </a:prstGeom>
        <a:solidFill>
          <a:srgbClr val="FFFF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>
              <a:solidFill>
                <a:schemeClr val="tx1"/>
              </a:solidFill>
            </a:rPr>
            <a:t>Over </a:t>
          </a:r>
          <a:r>
            <a:rPr lang="de-DE" sz="2400" b="1" kern="1200" dirty="0" err="1">
              <a:solidFill>
                <a:schemeClr val="tx1"/>
              </a:solidFill>
            </a:rPr>
            <a:t>Probleem</a:t>
          </a:r>
          <a:r>
            <a:rPr lang="de-DE" sz="2400" b="1" kern="1200" dirty="0">
              <a:solidFill>
                <a:schemeClr val="tx1"/>
              </a:solidFill>
            </a:rPr>
            <a:t> </a:t>
          </a:r>
          <a:r>
            <a:rPr lang="de-DE" sz="2400" b="1" kern="1200" dirty="0" err="1">
              <a:solidFill>
                <a:schemeClr val="tx1"/>
              </a:solidFill>
            </a:rPr>
            <a:t>horen</a:t>
          </a:r>
          <a:endParaRPr lang="de-DE" sz="2400" b="1" kern="1200" dirty="0">
            <a:solidFill>
              <a:schemeClr val="tx1"/>
            </a:solidFill>
          </a:endParaRPr>
        </a:p>
      </dsp:txBody>
      <dsp:txXfrm>
        <a:off x="2747171" y="53444"/>
        <a:ext cx="1653216" cy="935494"/>
      </dsp:txXfrm>
    </dsp:sp>
    <dsp:sp modelId="{49AA7EA6-50DC-4349-B900-9D045D2D38AB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3145537" y="298968"/>
              </a:moveTo>
              <a:arcTo wR="2073070" hR="2073070" stAng="18069210" swAng="1124146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58525-3EA0-4297-BC3A-0DA518BFF2B3}">
      <dsp:nvSpPr>
        <dsp:cNvPr id="0" name=""/>
        <dsp:cNvSpPr/>
      </dsp:nvSpPr>
      <dsp:spPr>
        <a:xfrm>
          <a:off x="4668170" y="1435292"/>
          <a:ext cx="1754432" cy="103671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>
              <a:solidFill>
                <a:schemeClr val="tx1"/>
              </a:solidFill>
            </a:rPr>
            <a:t>Probleem</a:t>
          </a:r>
          <a:r>
            <a:rPr lang="de-DE" sz="2400" b="1" kern="1200" dirty="0">
              <a:solidFill>
                <a:schemeClr val="tx1"/>
              </a:solidFill>
            </a:rPr>
            <a:t> </a:t>
          </a:r>
          <a:r>
            <a:rPr lang="de-DE" sz="2400" b="1" kern="1200" dirty="0" err="1">
              <a:solidFill>
                <a:schemeClr val="tx1"/>
              </a:solidFill>
            </a:rPr>
            <a:t>analyseren</a:t>
          </a:r>
          <a:r>
            <a:rPr lang="de-DE" sz="2400" b="1" kern="1200" dirty="0">
              <a:solidFill>
                <a:schemeClr val="tx1"/>
              </a:solidFill>
            </a:rPr>
            <a:t> </a:t>
          </a:r>
        </a:p>
      </dsp:txBody>
      <dsp:txXfrm>
        <a:off x="4718778" y="1485900"/>
        <a:ext cx="1653216" cy="935494"/>
      </dsp:txXfrm>
    </dsp:sp>
    <dsp:sp modelId="{CAFF6C02-CE9E-497A-AC86-C81B7BB84D6E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4141190" y="2216253"/>
              </a:moveTo>
              <a:arcTo wR="2073070" hR="2073070" stAng="21837629" swAng="136098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7B97D-CE56-4D18-9F2F-0C371E091237}">
      <dsp:nvSpPr>
        <dsp:cNvPr id="0" name=""/>
        <dsp:cNvSpPr/>
      </dsp:nvSpPr>
      <dsp:spPr>
        <a:xfrm>
          <a:off x="3915083" y="3753055"/>
          <a:ext cx="1754432" cy="103671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b="1" kern="1200" noProof="0" dirty="0">
              <a:solidFill>
                <a:schemeClr val="tx1"/>
              </a:solidFill>
            </a:rPr>
            <a:t>Oplossing ontwerpen</a:t>
          </a:r>
        </a:p>
      </dsp:txBody>
      <dsp:txXfrm>
        <a:off x="3965691" y="3803663"/>
        <a:ext cx="1653216" cy="935494"/>
      </dsp:txXfrm>
    </dsp:sp>
    <dsp:sp modelId="{928B49EA-3D0C-4241-88BE-4D0193F5387A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2279073" y="4135880"/>
              </a:moveTo>
              <a:arcTo wR="2073070" hR="2073070" stAng="5057824" swAng="684353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C1B0E-398C-4D75-BF2E-223385CC8915}">
      <dsp:nvSpPr>
        <dsp:cNvPr id="0" name=""/>
        <dsp:cNvSpPr/>
      </dsp:nvSpPr>
      <dsp:spPr>
        <a:xfrm>
          <a:off x="1478043" y="3753055"/>
          <a:ext cx="1754432" cy="1036710"/>
        </a:xfrm>
        <a:prstGeom prst="roundRect">
          <a:avLst/>
        </a:prstGeom>
        <a:solidFill>
          <a:srgbClr val="00823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b="1" kern="1200" dirty="0"/>
            <a:t>Program- meren en testen</a:t>
          </a:r>
          <a:endParaRPr lang="de-DE" sz="2400" b="1" kern="1200" dirty="0"/>
        </a:p>
      </dsp:txBody>
      <dsp:txXfrm>
        <a:off x="1528651" y="3803663"/>
        <a:ext cx="1653216" cy="935494"/>
      </dsp:txXfrm>
    </dsp:sp>
    <dsp:sp modelId="{D57738F7-D0D6-48C7-B5CB-95362393532A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220130" y="3002712"/>
              </a:moveTo>
              <a:arcTo wR="2073070" hR="2073070" stAng="9201391" swAng="136098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51A88-2E58-4CF4-88B2-83ED1A579C51}">
      <dsp:nvSpPr>
        <dsp:cNvPr id="0" name=""/>
        <dsp:cNvSpPr/>
      </dsp:nvSpPr>
      <dsp:spPr>
        <a:xfrm>
          <a:off x="724956" y="1435292"/>
          <a:ext cx="1754432" cy="1036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b="1" kern="1200" dirty="0"/>
            <a:t>Gebruiker- feedback vragen</a:t>
          </a:r>
          <a:endParaRPr lang="de-DE" sz="2400" b="1" kern="1200" dirty="0"/>
        </a:p>
      </dsp:txBody>
      <dsp:txXfrm>
        <a:off x="775564" y="1485900"/>
        <a:ext cx="1653216" cy="935494"/>
      </dsp:txXfrm>
    </dsp:sp>
    <dsp:sp modelId="{8DBF7BEA-66FE-4966-BF51-A91FE227D9FD}">
      <dsp:nvSpPr>
        <dsp:cNvPr id="0" name=""/>
        <dsp:cNvSpPr/>
      </dsp:nvSpPr>
      <dsp:spPr>
        <a:xfrm>
          <a:off x="1500709" y="521191"/>
          <a:ext cx="4146140" cy="4146140"/>
        </a:xfrm>
        <a:custGeom>
          <a:avLst/>
          <a:gdLst/>
          <a:ahLst/>
          <a:cxnLst/>
          <a:rect l="0" t="0" r="0" b="0"/>
          <a:pathLst>
            <a:path>
              <a:moveTo>
                <a:pt x="487584" y="737459"/>
              </a:moveTo>
              <a:arcTo wR="2073070" hR="2073070" stAng="13206644" swAng="1124146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1246-EEBC-47CE-92C4-7A16B1FF999B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07878-DDEE-4C6C-8BFB-3EEBBD45B5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179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hebben twee tussenresultaten. Voor deze vragen we ook gebruiker feedback. </a:t>
            </a:r>
          </a:p>
          <a:p>
            <a:r>
              <a:rPr lang="nl-NL" dirty="0"/>
              <a:t>Dus: Eerder naar feedback vragen </a:t>
            </a:r>
          </a:p>
          <a:p>
            <a:endParaRPr lang="nl-NL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2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Nog een stap verder: </a:t>
            </a:r>
          </a:p>
          <a:p>
            <a:r>
              <a:rPr lang="nl-NL" dirty="0"/>
              <a:t>Probleem opdelen en proces voor ieder deel doorlopen, misschien nog een keer opdelen. </a:t>
            </a:r>
            <a:br>
              <a:rPr lang="nl-NL" dirty="0"/>
            </a:br>
            <a:r>
              <a:rPr lang="nl-NL" dirty="0"/>
              <a:t>Zo vaak mogelijk naar feedback vragen. </a:t>
            </a:r>
          </a:p>
          <a:p>
            <a:r>
              <a:rPr lang="nl-NL" dirty="0"/>
              <a:t>Dan is de kans groter dat we programmeren wat de gebruiker echt nodig heeft. </a:t>
            </a:r>
          </a:p>
          <a:p>
            <a:endParaRPr lang="nl-NL" dirty="0"/>
          </a:p>
          <a:p>
            <a:r>
              <a:rPr lang="nl-NL" dirty="0"/>
              <a:t>Dit mag je ook met de opdrachten van deze les doen. Mij vroeg naar feedback vragen!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2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0259" y="4722948"/>
            <a:ext cx="5445099" cy="4474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7713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0831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0259" y="4722948"/>
            <a:ext cx="5445099" cy="4474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7713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7280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0259" y="4722948"/>
            <a:ext cx="5445099" cy="4474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7713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15639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0259" y="4722948"/>
            <a:ext cx="5445099" cy="4474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7713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36495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427B-F0CA-4B01-9268-5F740FCA6C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62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427B-F0CA-4B01-9268-5F740FCA6C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Grafiekbron: https://de.123rf.com/clipart-vektorgrafiken/programmierer.html, geraadpleegd: 10-08-2017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Bron: https://nl.wikipedia.org/wiki/Computerprogramma, </a:t>
            </a:r>
            <a:r>
              <a:rPr lang="nl-NL" noProof="0" dirty="0"/>
              <a:t>geraadpleegd</a:t>
            </a:r>
            <a:r>
              <a:rPr lang="nl-NL" dirty="0"/>
              <a:t>: 10-08-2017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Dit is een stukje Python broncode van FA8. </a:t>
            </a:r>
          </a:p>
          <a:p>
            <a:r>
              <a:rPr lang="nl-NL" dirty="0"/>
              <a:t>Als je je </a:t>
            </a:r>
            <a:r>
              <a:rPr lang="nl-NL" dirty="0" err="1"/>
              <a:t>voorbereidung</a:t>
            </a:r>
            <a:r>
              <a:rPr lang="nl-NL" dirty="0"/>
              <a:t> goed hebt gedaan, kun je deze code lezen en uitleggen.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r>
              <a:rPr lang="nl-NL" dirty="0"/>
              <a:t>Bron: https://nl.wikipedia.org/wiki/Computerprogramma en https://nl.wikipedia.org/wiki/Software, </a:t>
            </a:r>
            <a:r>
              <a:rPr lang="nl-NL" noProof="0" dirty="0"/>
              <a:t>geraadpleegd</a:t>
            </a:r>
            <a:r>
              <a:rPr lang="nl-NL" dirty="0"/>
              <a:t>: 10-08-2017</a:t>
            </a:r>
          </a:p>
          <a:p>
            <a:pPr defTabSz="483306">
              <a:defRPr/>
            </a:pPr>
            <a:endParaRPr lang="nl-NL" dirty="0"/>
          </a:p>
          <a:p>
            <a:pPr defTabSz="483306">
              <a:defRPr/>
            </a:pPr>
            <a:r>
              <a:rPr lang="nl-NL" dirty="0"/>
              <a:t>Grafiekbron: https://www.gokey.de/kommunikations-software.html, </a:t>
            </a:r>
            <a:r>
              <a:rPr lang="nl-NL" noProof="0" dirty="0"/>
              <a:t>geraadpleegd</a:t>
            </a:r>
            <a:r>
              <a:rPr lang="nl-NL" dirty="0"/>
              <a:t>: 10-08-2017</a:t>
            </a:r>
          </a:p>
          <a:p>
            <a:endParaRPr lang="nl-NL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Bron: https://nl.wikipedia.org/wiki/Programmeren_(computer), geraadpleegd 10-08-2017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Wij stoppen als de software in de IDE loopt. </a:t>
            </a:r>
          </a:p>
          <a:p>
            <a:endParaRPr lang="nl-NL" dirty="0"/>
          </a:p>
          <a:p>
            <a:r>
              <a:rPr lang="nl-NL" dirty="0"/>
              <a:t>Voorbeeld kaartjesautomaat. </a:t>
            </a:r>
          </a:p>
          <a:p>
            <a:r>
              <a:rPr lang="nl-NL" dirty="0"/>
              <a:t>-</a:t>
            </a:r>
          </a:p>
          <a:p>
            <a:r>
              <a:rPr lang="nl-NL" dirty="0"/>
              <a:t>Grafiekbron: https://linkleaders.nl/8-in-3-stappen-vertellen-wat-je-doet/, gevonden: 10-08-2017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1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Wij stoppen als de software in de IDE loopt. </a:t>
            </a:r>
          </a:p>
          <a:p>
            <a:endParaRPr lang="nl-NL" dirty="0"/>
          </a:p>
          <a:p>
            <a:r>
              <a:rPr lang="nl-NL" dirty="0"/>
              <a:t>Voorbeeld kaartjesautomaat.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Oh, verassing. Onze oplossing klopt niet met de wensen van de gebruikers. </a:t>
            </a:r>
          </a:p>
          <a:p>
            <a:r>
              <a:rPr lang="nl-NL" dirty="0"/>
              <a:t>Wat kunnen we doen?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angepaste indel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29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3: Python </a:t>
              </a:r>
              <a:r>
                <a:rPr lang="nl-NL" sz="3200" b="1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Lists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5147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23485-FAB7-4C80-A2CF-25AD5EC5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Van </a:t>
            </a:r>
            <a:r>
              <a:rPr lang="de-DE" dirty="0" err="1"/>
              <a:t>probleem</a:t>
            </a:r>
            <a:r>
              <a:rPr lang="de-DE" dirty="0"/>
              <a:t> </a:t>
            </a:r>
            <a:r>
              <a:rPr lang="de-DE" dirty="0" err="1"/>
              <a:t>naar</a:t>
            </a:r>
            <a:r>
              <a:rPr lang="de-DE" dirty="0"/>
              <a:t> </a:t>
            </a:r>
            <a:r>
              <a:rPr lang="de-DE" dirty="0" err="1"/>
              <a:t>lopend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nl-NL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26C5C-35B0-4FDE-A31D-B3BAA0BF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9FDCB09-2236-4B82-BE2E-0F52CC8FE9AE}"/>
              </a:ext>
            </a:extLst>
          </p:cNvPr>
          <p:cNvGraphicFramePr/>
          <p:nvPr>
            <p:extLst/>
          </p:nvPr>
        </p:nvGraphicFramePr>
        <p:xfrm>
          <a:off x="1163320" y="1396999"/>
          <a:ext cx="7147560" cy="4861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60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23485-FAB7-4C80-A2CF-25AD5EC5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Van </a:t>
            </a:r>
            <a:r>
              <a:rPr lang="de-DE" dirty="0" err="1"/>
              <a:t>probleem</a:t>
            </a:r>
            <a:r>
              <a:rPr lang="de-DE" dirty="0"/>
              <a:t> </a:t>
            </a:r>
            <a:r>
              <a:rPr lang="de-DE" dirty="0" err="1"/>
              <a:t>naar</a:t>
            </a:r>
            <a:r>
              <a:rPr lang="de-DE" dirty="0"/>
              <a:t> </a:t>
            </a:r>
            <a:r>
              <a:rPr lang="de-DE" dirty="0" err="1"/>
              <a:t>lopend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nl-NL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9FDCB09-2236-4B82-BE2E-0F52CC8FE9AE}"/>
              </a:ext>
            </a:extLst>
          </p:cNvPr>
          <p:cNvGraphicFramePr/>
          <p:nvPr/>
        </p:nvGraphicFramePr>
        <p:xfrm>
          <a:off x="1163320" y="1396999"/>
          <a:ext cx="7147560" cy="4861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Document, Note, Paper, Text Icon image #36547">
            <a:extLst>
              <a:ext uri="{FF2B5EF4-FFF2-40B4-BE49-F238E27FC236}">
                <a16:creationId xmlns:a16="http://schemas.microsoft.com/office/drawing/2014/main" id="{24E9C036-4EA3-4561-8FF1-8234E5C7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80" y="2614138"/>
            <a:ext cx="694600" cy="6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ument, Note, Paper, Text Icon image #36547">
            <a:extLst>
              <a:ext uri="{FF2B5EF4-FFF2-40B4-BE49-F238E27FC236}">
                <a16:creationId xmlns:a16="http://schemas.microsoft.com/office/drawing/2014/main" id="{7B745FEF-676C-4E17-B835-0D77864F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40" y="4938079"/>
            <a:ext cx="694600" cy="6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0341936-060E-4FC0-BD80-292DE5632765}"/>
              </a:ext>
            </a:extLst>
          </p:cNvPr>
          <p:cNvCxnSpPr/>
          <p:nvPr/>
        </p:nvCxnSpPr>
        <p:spPr>
          <a:xfrm flipH="1">
            <a:off x="3698240" y="3373120"/>
            <a:ext cx="21031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5E44DF0-4935-46F8-80C1-88F6A06E9D82}"/>
              </a:ext>
            </a:extLst>
          </p:cNvPr>
          <p:cNvCxnSpPr>
            <a:cxnSpLocks/>
          </p:cNvCxnSpPr>
          <p:nvPr/>
        </p:nvCxnSpPr>
        <p:spPr>
          <a:xfrm flipH="1" flipV="1">
            <a:off x="3698240" y="3827780"/>
            <a:ext cx="1818640" cy="12623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D7C6549-0166-46EF-B8FC-88B490B6A7FA}"/>
              </a:ext>
            </a:extLst>
          </p:cNvPr>
          <p:cNvSpPr/>
          <p:nvPr/>
        </p:nvSpPr>
        <p:spPr>
          <a:xfrm rot="20031953">
            <a:off x="2754863" y="3543501"/>
            <a:ext cx="4216705" cy="680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>
                <a:solidFill>
                  <a:srgbClr val="FF0000"/>
                </a:solidFill>
              </a:rPr>
              <a:t>Eerder naar feedback vragen </a:t>
            </a:r>
          </a:p>
        </p:txBody>
      </p:sp>
    </p:spTree>
    <p:extLst>
      <p:ext uri="{BB962C8B-B14F-4D97-AF65-F5344CB8AC3E}">
        <p14:creationId xmlns:p14="http://schemas.microsoft.com/office/powerpoint/2010/main" val="13924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23485-FAB7-4C80-A2CF-25AD5EC5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Van </a:t>
            </a:r>
            <a:r>
              <a:rPr lang="de-DE" dirty="0" err="1"/>
              <a:t>probleem</a:t>
            </a:r>
            <a:r>
              <a:rPr lang="de-DE" dirty="0"/>
              <a:t> </a:t>
            </a:r>
            <a:r>
              <a:rPr lang="de-DE" dirty="0" err="1"/>
              <a:t>naar</a:t>
            </a:r>
            <a:r>
              <a:rPr lang="de-DE" dirty="0"/>
              <a:t> </a:t>
            </a:r>
            <a:r>
              <a:rPr lang="de-DE" dirty="0" err="1"/>
              <a:t>lopend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nl-NL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9FDCB09-2236-4B82-BE2E-0F52CC8FE9AE}"/>
              </a:ext>
            </a:extLst>
          </p:cNvPr>
          <p:cNvGraphicFramePr/>
          <p:nvPr/>
        </p:nvGraphicFramePr>
        <p:xfrm>
          <a:off x="1163320" y="1396999"/>
          <a:ext cx="7147560" cy="4861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Document, Note, Paper, Text Icon image #36547">
            <a:extLst>
              <a:ext uri="{FF2B5EF4-FFF2-40B4-BE49-F238E27FC236}">
                <a16:creationId xmlns:a16="http://schemas.microsoft.com/office/drawing/2014/main" id="{24E9C036-4EA3-4561-8FF1-8234E5C7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80" y="2614138"/>
            <a:ext cx="694600" cy="6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ument, Note, Paper, Text Icon image #36547">
            <a:extLst>
              <a:ext uri="{FF2B5EF4-FFF2-40B4-BE49-F238E27FC236}">
                <a16:creationId xmlns:a16="http://schemas.microsoft.com/office/drawing/2014/main" id="{7B745FEF-676C-4E17-B835-0D77864F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40" y="4938079"/>
            <a:ext cx="694600" cy="6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0341936-060E-4FC0-BD80-292DE5632765}"/>
              </a:ext>
            </a:extLst>
          </p:cNvPr>
          <p:cNvCxnSpPr/>
          <p:nvPr/>
        </p:nvCxnSpPr>
        <p:spPr>
          <a:xfrm flipH="1">
            <a:off x="3698240" y="3373120"/>
            <a:ext cx="21031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5E44DF0-4935-46F8-80C1-88F6A06E9D82}"/>
              </a:ext>
            </a:extLst>
          </p:cNvPr>
          <p:cNvCxnSpPr>
            <a:cxnSpLocks/>
          </p:cNvCxnSpPr>
          <p:nvPr/>
        </p:nvCxnSpPr>
        <p:spPr>
          <a:xfrm flipH="1" flipV="1">
            <a:off x="3698240" y="3827780"/>
            <a:ext cx="1818640" cy="12623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ttps://4.bp.blogspot.com/_-1m2xASpxWE/StunyUeBziI/AAAAAAAAADM/UVNRVgJtz8I/s400/Tree+Diagram.png">
            <a:extLst>
              <a:ext uri="{FF2B5EF4-FFF2-40B4-BE49-F238E27FC236}">
                <a16:creationId xmlns:a16="http://schemas.microsoft.com/office/drawing/2014/main" id="{579D3C69-503C-47A7-8027-07F8A0D2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40" y="3431701"/>
            <a:ext cx="1795418" cy="128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9DE0242-2BFF-46EF-8D91-1646C516E1F6}"/>
              </a:ext>
            </a:extLst>
          </p:cNvPr>
          <p:cNvSpPr/>
          <p:nvPr/>
        </p:nvSpPr>
        <p:spPr>
          <a:xfrm rot="20031953">
            <a:off x="1663552" y="3546847"/>
            <a:ext cx="6173679" cy="680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>
                <a:solidFill>
                  <a:srgbClr val="FF0000"/>
                </a:solidFill>
              </a:rPr>
              <a:t>Voor ieder deelprobleem naar feedback vragen </a:t>
            </a:r>
          </a:p>
        </p:txBody>
      </p:sp>
    </p:spTree>
    <p:extLst>
      <p:ext uri="{BB962C8B-B14F-4D97-AF65-F5344CB8AC3E}">
        <p14:creationId xmlns:p14="http://schemas.microsoft.com/office/powerpoint/2010/main" val="19561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3B3C2-2997-467D-9D97-D1DA94C3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dirty="0"/>
              <a:t>Wat moeten we weten als we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7EA49-7B02-451E-A8D4-54A48F7C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Een oplossing met de computer ontwerpen</a:t>
            </a:r>
          </a:p>
          <a:p>
            <a:pPr lvl="1"/>
            <a:r>
              <a:rPr lang="nl-NL" dirty="0"/>
              <a:t>Wat is met de computer oplosbaar  </a:t>
            </a:r>
          </a:p>
          <a:p>
            <a:pPr lvl="1"/>
            <a:r>
              <a:rPr lang="nl-NL" dirty="0"/>
              <a:t>Welke stappen zijn met de computer mogelijk</a:t>
            </a:r>
          </a:p>
          <a:p>
            <a:pPr lvl="1"/>
            <a:r>
              <a:rPr lang="nl-NL" dirty="0"/>
              <a:t>Hoe lost een computer iets </a:t>
            </a:r>
            <a:r>
              <a:rPr lang="nl-NL" dirty="0" smtClean="0"/>
              <a:t>gewoonlijk </a:t>
            </a:r>
            <a:r>
              <a:rPr lang="nl-NL" dirty="0"/>
              <a:t>op</a:t>
            </a:r>
          </a:p>
          <a:p>
            <a:r>
              <a:rPr lang="nl-NL" dirty="0"/>
              <a:t>Een oplossing programmeren en testen</a:t>
            </a:r>
          </a:p>
          <a:p>
            <a:pPr lvl="1"/>
            <a:r>
              <a:rPr lang="nl-NL" dirty="0"/>
              <a:t>Programmeertaal </a:t>
            </a:r>
          </a:p>
          <a:p>
            <a:pPr lvl="1"/>
            <a:r>
              <a:rPr lang="nl-NL" dirty="0"/>
              <a:t>Hoe programmeer je goed en effectief</a:t>
            </a:r>
          </a:p>
          <a:p>
            <a:pPr lvl="1"/>
            <a:r>
              <a:rPr lang="nl-NL" dirty="0"/>
              <a:t>Vergelijkbare programma’s kennen </a:t>
            </a:r>
          </a:p>
          <a:p>
            <a:pPr lvl="1"/>
            <a:r>
              <a:rPr lang="nl-NL" dirty="0"/>
              <a:t>Hoe test je goed en effectief</a:t>
            </a:r>
          </a:p>
          <a:p>
            <a:pPr lvl="1"/>
            <a:r>
              <a:rPr lang="nl-NL" dirty="0"/>
              <a:t>Hoe los je snel en goed fouten op</a:t>
            </a:r>
          </a:p>
          <a:p>
            <a:r>
              <a:rPr lang="nl-NL" b="1" dirty="0">
                <a:solidFill>
                  <a:srgbClr val="00B0F0"/>
                </a:solidFill>
              </a:rPr>
              <a:t>Dit gaan we in dit vak en deze studie </a:t>
            </a:r>
            <a:r>
              <a:rPr lang="nl-NL" sz="2600" b="1" dirty="0">
                <a:solidFill>
                  <a:srgbClr val="00B0F0"/>
                </a:solidFill>
              </a:rPr>
              <a:t>stap voor stap</a:t>
            </a:r>
            <a:r>
              <a:rPr lang="nl-NL" b="1" dirty="0">
                <a:solidFill>
                  <a:srgbClr val="00B0F0"/>
                </a:solidFill>
              </a:rPr>
              <a:t> leren</a:t>
            </a:r>
            <a:r>
              <a:rPr lang="nl-NL" dirty="0"/>
              <a:t>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81AC67-6339-4FC6-8ED5-66E1B7B1B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01"/>
          <a:stretch/>
        </p:blipFill>
        <p:spPr>
          <a:xfrm>
            <a:off x="6969759" y="1631949"/>
            <a:ext cx="1972945" cy="11906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328FED-9A18-4F29-8D06-D1A7BB490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3" r="54050"/>
          <a:stretch/>
        </p:blipFill>
        <p:spPr>
          <a:xfrm>
            <a:off x="6935152" y="3267868"/>
            <a:ext cx="184912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'cod', 'dog', 'elk']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012104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 addition to number, Boolean, and string values, Python supports lists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3329955"/>
            <a:ext cx="76645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comma-separated sequence of items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enclosed within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square brackets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9" y="4507958"/>
            <a:ext cx="5920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items can be numbers, strings,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even other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'two', 'three', [4, 'five']]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9, 10]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99204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3, 4, 5, 6, 7, 8, 9, 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7645458" y="2592266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4184" y="2592266"/>
            <a:ext cx="1047262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5" grpId="1" animBg="1"/>
      <p:bldP spid="19" grpId="0"/>
      <p:bldP spid="20" grpId="0"/>
      <p:bldP spid="22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80758" y="1343025"/>
            <a:ext cx="8229600" cy="49815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lijst1 = [0, 1, 2]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ijst2 = [3, 4, 5]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2 </a:t>
            </a:r>
            <a:r>
              <a:rPr lang="nl-NL" sz="2000" b="1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in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 lijst1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True als het element in de lijst zit.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2 </a:t>
            </a:r>
            <a:r>
              <a:rPr lang="nl-NL" sz="2000" b="1" dirty="0" err="1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not</a:t>
            </a:r>
            <a:r>
              <a:rPr lang="nl-NL" sz="2000" b="1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 in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 lijst2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True als het element niet in de lijst zit.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ijst1 </a:t>
            </a:r>
            <a:r>
              <a:rPr lang="nl-NL" sz="2000" b="1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+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 lijst2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Concatenatie van twee lijsten in volgorde van links naar rechts.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4 </a:t>
            </a:r>
            <a:r>
              <a:rPr lang="nl-NL" sz="2000" b="1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*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 lijst1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Aantal kopieën van een lijst.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ijst1 </a:t>
            </a:r>
            <a:r>
              <a:rPr lang="nl-NL" sz="2000" b="1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[1]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Het element dat staat op de plaats met de genoemde index.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List-operatoren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25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80758" y="1343025"/>
            <a:ext cx="8229600" cy="49815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lijst1 = [0, 1, 2]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b="1" dirty="0" err="1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</a:t>
            </a:r>
            <a:r>
              <a:rPr lang="nl-NL" sz="2000" b="1" dirty="0" err="1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en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(lijst1)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Geeft het aantal elementen aan dat in de lijst zit.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b="1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m</a:t>
            </a:r>
            <a:r>
              <a:rPr lang="nl-NL" sz="2000" b="1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in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(lijst1)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Geeft het kleinste element uit de lijst.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b="1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m</a:t>
            </a:r>
            <a:r>
              <a:rPr lang="nl-NL" sz="2000" b="1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ax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(lijst1)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Geeft het </a:t>
            </a: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grootste </a:t>
            </a:r>
            <a:r>
              <a:rPr lang="nl-NL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element uit de lijst.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b="1" dirty="0" err="1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sum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(lijst1)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Geeft de som van de elementen uit de lijst.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b="1" dirty="0" err="1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sum</a:t>
            </a: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(['a', 'b', 'c', 'd'])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Geeft foutmelding, want van strings kun je geen som bepalen.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List-functies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 operators and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7" y="1658161"/>
            <a:ext cx="4850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Like strings, lists can be manipulated with operators and functions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437422" y="1020010"/>
            <a:ext cx="2376226" cy="569386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not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2*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help(list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9217" y="2910581"/>
          <a:ext cx="5401086" cy="370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7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is an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is not an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and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copies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lst[i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Item at index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Number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of items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Minimum item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Maximum item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Sum of items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 are mutable, strings are not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Lists can be modified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9" y="4507958"/>
            <a:ext cx="6252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elements can be numbers, strings,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even other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99204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'cod', 'dog', 'elk']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'cow'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'dog', 'elk']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9" y="4354070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9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pet[2] =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pet[2] =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4989" y="3621273"/>
            <a:ext cx="796692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 = 'cod'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Strings can’t be modified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09359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Lists can be modified; they are said to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mutable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09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Strings can’t be modified; they are said to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immutable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  <p:bldP spid="21" grpId="0" animBg="1"/>
      <p:bldP spid="23" grpId="0" animBg="1"/>
      <p:bldP spid="29" grpId="0" animBg="1"/>
      <p:bldP spid="29" grpId="1" animBg="1"/>
      <p:bldP spid="30" grpId="0" animBg="1"/>
      <p:bldP spid="31" grpId="0" animBg="1"/>
      <p:bldP spid="37" grpId="0"/>
      <p:bldP spid="38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1712506"/>
            <a:ext cx="81042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len()</a:t>
            </a:r>
            <a:r>
              <a:rPr lang="en-US" sz="2000" dirty="0" err="1">
                <a:solidFill>
                  <a:schemeClr val="accent1"/>
                </a:solidFill>
              </a:rPr>
              <a:t>and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>
                <a:solidFill>
                  <a:schemeClr val="accent1"/>
                </a:solidFill>
              </a:rPr>
              <a:t> are examples of functions that can be called </a:t>
            </a:r>
            <a:r>
              <a:rPr lang="en-US" sz="2000" dirty="0">
                <a:solidFill>
                  <a:srgbClr val="FF0000"/>
                </a:solidFill>
              </a:rPr>
              <a:t>with a list input argument</a:t>
            </a:r>
            <a:r>
              <a:rPr lang="en-US" sz="2000" dirty="0">
                <a:solidFill>
                  <a:schemeClr val="accent1"/>
                </a:solidFill>
              </a:rPr>
              <a:t>; they can also be called on other type of input </a:t>
            </a:r>
            <a:r>
              <a:rPr lang="en-US" sz="2000" dirty="0" err="1">
                <a:solidFill>
                  <a:schemeClr val="accent1"/>
                </a:solidFill>
              </a:rPr>
              <a:t>argument(s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589822" y="3003681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9" y="2820501"/>
            <a:ext cx="5728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>
                <a:solidFill>
                  <a:schemeClr val="accent1"/>
                </a:solidFill>
              </a:rPr>
              <a:t>There are also functions that are called </a:t>
            </a:r>
            <a:r>
              <a:rPr lang="en-US" sz="2000" dirty="0">
                <a:solidFill>
                  <a:srgbClr val="FF0000"/>
                </a:solidFill>
              </a:rPr>
              <a:t>on a list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pPr fontAlgn="t"/>
            <a:r>
              <a:rPr lang="en-US" sz="2000" dirty="0">
                <a:solidFill>
                  <a:schemeClr val="accent1"/>
                </a:solidFill>
              </a:rPr>
              <a:t>such functions are called </a:t>
            </a:r>
            <a:r>
              <a:rPr lang="en-US" sz="2000" dirty="0">
                <a:solidFill>
                  <a:srgbClr val="FF0000"/>
                </a:solidFill>
              </a:rPr>
              <a:t>list methods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014182" y="3750871"/>
            <a:ext cx="21855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lst.append(7)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212359" y="4150981"/>
            <a:ext cx="801823" cy="45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0"/>
          </p:cNvCxnSpPr>
          <p:nvPr/>
        </p:nvCxnSpPr>
        <p:spPr>
          <a:xfrm rot="16200000" flipV="1">
            <a:off x="2598562" y="4721266"/>
            <a:ext cx="1161292" cy="2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3923893" y="4150982"/>
            <a:ext cx="551658" cy="45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410535" y="4559440"/>
            <a:ext cx="16036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refers to a list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199721" y="4559440"/>
            <a:ext cx="20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input argument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2482377" y="5313068"/>
            <a:ext cx="14159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list method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4721139" y="5513122"/>
            <a:ext cx="40925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>
                <a:solidFill>
                  <a:schemeClr val="accent1"/>
                </a:solidFill>
              </a:rPr>
              <a:t>Method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>
                <a:solidFill>
                  <a:schemeClr val="accent1"/>
                </a:solidFill>
              </a:rPr>
              <a:t> can’t be called independently; it must be called on some list object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89822" y="3003681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/>
      <p:bldP spid="41" grpId="0"/>
      <p:bldP spid="43" grpId="0"/>
      <p:bldP spid="52" grpId="0"/>
      <p:bldP spid="54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err="1" smtClean="0">
                <a:solidFill>
                  <a:schemeClr val="accent1"/>
                </a:solidFill>
              </a:rPr>
              <a:t>Introductie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programmeren</a:t>
            </a:r>
            <a:endParaRPr lang="en-US" sz="24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Lists</a:t>
            </a:r>
            <a:r>
              <a:rPr lang="en-US" sz="2400" dirty="0">
                <a:solidFill>
                  <a:schemeClr val="accent1"/>
                </a:solidFill>
              </a:rPr>
              <a:t>	 (and Tuples)										§</a:t>
            </a:r>
            <a:r>
              <a:rPr lang="en-US" sz="2400" dirty="0" smtClean="0">
                <a:solidFill>
                  <a:schemeClr val="accent1"/>
                </a:solidFill>
              </a:rPr>
              <a:t>2.3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>
                <a:solidFill>
                  <a:schemeClr val="accent1"/>
                </a:solidFill>
              </a:rPr>
              <a:t>Python Standard Library								§2.5</a:t>
            </a:r>
          </a:p>
          <a:p>
            <a:pPr>
              <a:spcAft>
                <a:spcPts val="600"/>
              </a:spcAft>
              <a:buClr>
                <a:srgbClr val="FFFF00"/>
              </a:buClr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80758" y="1343025"/>
            <a:ext cx="8339392" cy="49815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 = ['a', 'b', 'c', 'd', 'e', 'f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err="1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lijst.append</a:t>
            </a: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('d')</a:t>
            </a:r>
            <a:endParaRPr lang="nl-NL" sz="2000" dirty="0" smtClean="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 = ['a', 'b', 'c', 'd', 'e', 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'f</a:t>
            </a: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, </a:t>
            </a: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'd'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]</a:t>
            </a:r>
            <a:endParaRPr lang="nl-NL" sz="2000" dirty="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Het element wordt achteraan de lijst toegevoegd.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err="1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lijst.count</a:t>
            </a: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('d')</a:t>
            </a:r>
            <a:endParaRPr lang="nl-NL" sz="2000" dirty="0" smtClean="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2</a:t>
            </a:r>
            <a:endParaRPr lang="nl-NL" sz="2000" dirty="0" smtClean="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Geeft terug hoe vaak het element voorkomt in de lijst.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err="1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lijst.index</a:t>
            </a: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('d')</a:t>
            </a:r>
            <a:endParaRPr lang="nl-NL" sz="2000" dirty="0" smtClean="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3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Geeft de index van het eerste element van het inputargument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err="1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</a:t>
            </a:r>
            <a:r>
              <a:rPr lang="nl-NL" sz="2000" dirty="0" err="1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ijst.insert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(2, 'g')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 = ['a', 'b', 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'g</a:t>
            </a: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dirty="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, 'c</a:t>
            </a:r>
            <a:r>
              <a:rPr lang="nl-NL" sz="2000" dirty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', 'd', 'e', 'f', 'd']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Het eerste inputargument geeft de index aan waar het tweede inputargument moet worden toegevoegd.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Voorbeelden van </a:t>
            </a:r>
            <a:r>
              <a:rPr lang="nl-NL" sz="3600" b="1" kern="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listm</a:t>
            </a:r>
            <a:r>
              <a:rPr lang="nl-NL" sz="3600" b="1" kern="0" noProof="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ethoden</a:t>
            </a:r>
            <a:r>
              <a:rPr lang="nl-NL" sz="3600" b="1" kern="0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(I)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44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80758" y="1343025"/>
            <a:ext cx="8339392" cy="49815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lijst.pop(3)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'c'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 = ['a', 'b', 'g', 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d',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'e', 'f', 'd']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Het element met de index van het inputargument wordt uit de lijst gehaald en teruggegeven. Als pop geen argument heeft, wordt het laatste element eruit gehaald en teruggegeven.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lijst.remove('d')</a:t>
            </a:r>
            <a:endParaRPr lang="nl-NL" sz="2000" smtClean="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 = ['a', 'b', 'g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'e', 'f', 'd']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Verwijdert het eerste element met de waarde van het inputargument.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lijst.reverse()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 = 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[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d',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f',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e',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g',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b',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a']</a:t>
            </a:r>
            <a:endParaRPr lang="nl-NL" sz="2000">
              <a:solidFill>
                <a:schemeClr val="dk1"/>
              </a:solidFill>
              <a:latin typeface="Courier"/>
              <a:ea typeface="Arial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Draait de lijst om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lijst.sort()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lijst = [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a',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b',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d',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e',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f', </a:t>
            </a:r>
            <a:r>
              <a:rPr lang="nl-NL" sz="200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'</a:t>
            </a:r>
            <a:r>
              <a:rPr lang="nl-NL" sz="2000" smtClean="0">
                <a:solidFill>
                  <a:schemeClr val="dk1"/>
                </a:solidFill>
                <a:latin typeface="Courier"/>
                <a:ea typeface="Arial"/>
                <a:cs typeface="Arial"/>
                <a:sym typeface="Arial"/>
              </a:rPr>
              <a:t>g']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Sorteert de lijst van klein naar groot.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Voorbeelden van </a:t>
            </a:r>
            <a:r>
              <a:rPr lang="nl-NL" sz="3600" b="1" kern="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listm</a:t>
            </a:r>
            <a:r>
              <a:rPr lang="nl-NL" sz="3600" b="1" kern="0" noProof="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ethoden</a:t>
            </a:r>
            <a:r>
              <a:rPr lang="nl-NL" sz="3600" b="1" kern="0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(II)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472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767774" y="1379578"/>
            <a:ext cx="23762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lst.count(3)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lst.reverse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7,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3]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29230"/>
              </p:ext>
            </p:extLst>
          </p:nvPr>
        </p:nvGraphicFramePr>
        <p:xfrm>
          <a:off x="0" y="1470025"/>
          <a:ext cx="6607029" cy="4043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4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lst.append(item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adds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to the end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lst.count(item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the number of times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occurs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lst.index(item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Returns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index of (first occurrence of)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lst.pop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</a:rPr>
                        <a:t>Removes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and returns the last item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lst.remove(item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Removes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(the first occurrence of)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from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lst.reverse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</a:rPr>
                        <a:t>Reverses the order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of items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lst.sort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</a:rPr>
                        <a:t>Sorts the items of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in increasing order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709358" y="5554387"/>
            <a:ext cx="55897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return any value; they, along with 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modify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Oefening 3_1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0876" y="1749029"/>
            <a:ext cx="7881938" cy="43996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smtClean="0"/>
              <a:t>Gegeven een lijst lst met de waarden 159.55, 160.00, 205,95, 128.83 en 175.49. Dit zijn de prijzen van een zelfde paar schoenen bij verschillende winkeliers. 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Je vindt nog een leverancier die de schoenen verkoopt voor 160.00 euro. Voeg deze toe aan de lijst.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Bereken het aantal winkeliers dat schoenen verkoopt voor 160 euro.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Vind de minimumprijs in de lijst.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Gebruik het antwoord van c en vind de index bij deze waarde.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Gebruik het antwoord van c en verwijder de laagste prijs.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Sorteer de lijst in oplopende volgorde</a:t>
            </a:r>
          </a:p>
          <a:p>
            <a:pPr marL="0" indent="0">
              <a:buNone/>
            </a:pP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2589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Oplossingen oefening 3_1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1" y="1228726"/>
            <a:ext cx="7881938" cy="5267324"/>
          </a:xfrm>
        </p:spPr>
        <p:txBody>
          <a:bodyPr>
            <a:noAutofit/>
          </a:bodyPr>
          <a:lstStyle/>
          <a:p>
            <a:pPr marL="0" indent="0">
              <a:buSzPct val="100000"/>
              <a:buNone/>
            </a:pPr>
            <a:r>
              <a:rPr lang="nl-NL" sz="2000" dirty="0" smtClean="0"/>
              <a:t>Beginnen met het definiëren van de lijst. </a:t>
            </a:r>
          </a:p>
          <a:p>
            <a:pPr marL="0" indent="0">
              <a:buSzPct val="100000"/>
              <a:buNone/>
            </a:pPr>
            <a:r>
              <a:rPr lang="nl-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[159.55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160.00, 205,95, 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128.83, 175.49]</a:t>
            </a:r>
          </a:p>
          <a:p>
            <a:pPr marL="514350" indent="-514350">
              <a:buSzPct val="100000"/>
              <a:buFont typeface="+mj-lt"/>
              <a:buAutoNum type="alphaLcPeriod"/>
            </a:pPr>
            <a:r>
              <a:rPr lang="nl-NL" sz="2000" dirty="0"/>
              <a:t>Je vindt nog een leverancier die de schoenen verkoopt voor 160.00 euro. Voeg deze toe aan de lijst</a:t>
            </a:r>
            <a:r>
              <a:rPr lang="nl-NL" sz="2000" dirty="0" smtClean="0"/>
              <a:t>.</a:t>
            </a:r>
          </a:p>
          <a:p>
            <a:pPr marL="0" indent="0">
              <a:buSzPct val="100000"/>
              <a:buNone/>
            </a:pP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(160.00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SzPct val="100000"/>
              <a:buAutoNum type="alphaLcPeriod" startAt="2"/>
            </a:pPr>
            <a:r>
              <a:rPr lang="nl-NL" sz="2000" dirty="0" smtClean="0"/>
              <a:t>Bereken </a:t>
            </a:r>
            <a:r>
              <a:rPr lang="nl-NL" sz="2000" dirty="0"/>
              <a:t>het aantal winkeliers dat schoenen verkoopt voor 160 euro</a:t>
            </a:r>
            <a:r>
              <a:rPr lang="nl-NL" sz="2000" dirty="0" smtClean="0"/>
              <a:t>.</a:t>
            </a:r>
          </a:p>
          <a:p>
            <a:pPr marL="0" indent="0">
              <a:buSzPct val="100000"/>
              <a:buNone/>
            </a:pPr>
            <a:r>
              <a:rPr lang="nl-NL" sz="2000" dirty="0"/>
              <a:t>	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(160.00)</a:t>
            </a:r>
          </a:p>
          <a:p>
            <a:pPr marL="514350" indent="-514350">
              <a:buSzPct val="100000"/>
              <a:buAutoNum type="alphaLcPeriod" startAt="3"/>
            </a:pPr>
            <a:r>
              <a:rPr lang="nl-NL" sz="2000" dirty="0" smtClean="0"/>
              <a:t>Vind </a:t>
            </a:r>
            <a:r>
              <a:rPr lang="nl-NL" sz="2000" dirty="0"/>
              <a:t>de minimumprijs in de lijst</a:t>
            </a:r>
            <a:r>
              <a:rPr lang="nl-NL" sz="2000" dirty="0" smtClean="0"/>
              <a:t>.</a:t>
            </a:r>
          </a:p>
          <a:p>
            <a:pPr marL="0" indent="0">
              <a:buSzPct val="100000"/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2000" dirty="0"/>
          </a:p>
          <a:p>
            <a:pPr marL="514350" indent="-514350">
              <a:buSzPct val="100000"/>
              <a:buAutoNum type="alphaLcPeriod" startAt="4"/>
            </a:pPr>
            <a:r>
              <a:rPr lang="nl-NL" sz="2000" dirty="0" smtClean="0"/>
              <a:t>Gebruik </a:t>
            </a:r>
            <a:r>
              <a:rPr lang="nl-NL" sz="2000" dirty="0"/>
              <a:t>het antwoord van c en vind de index bij deze waarde</a:t>
            </a:r>
            <a:r>
              <a:rPr lang="nl-NL" sz="2000" dirty="0" smtClean="0"/>
              <a:t>.</a:t>
            </a:r>
          </a:p>
          <a:p>
            <a:pPr marL="0" indent="0">
              <a:buSzPct val="100000"/>
              <a:buNone/>
            </a:pPr>
            <a:r>
              <a:rPr lang="nl-NL" sz="2000" dirty="0"/>
              <a:t>	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lst.index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(128.83)</a:t>
            </a:r>
          </a:p>
          <a:p>
            <a:pPr marL="0" indent="0">
              <a:buSzPct val="100000"/>
              <a:buNone/>
            </a:pPr>
            <a:r>
              <a:rPr lang="nl-NL" sz="2000" dirty="0" smtClean="0"/>
              <a:t>e.	Gebruik </a:t>
            </a:r>
            <a:r>
              <a:rPr lang="nl-NL" sz="2000" dirty="0"/>
              <a:t>het antwoord van c en verwijder de laagste prijs.</a:t>
            </a:r>
          </a:p>
          <a:p>
            <a:pPr marL="0" indent="0">
              <a:buSzPct val="10000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lst.remove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(128.83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SzPct val="100000"/>
              <a:buNone/>
            </a:pPr>
            <a:r>
              <a:rPr lang="nl-NL" sz="2000" dirty="0" smtClean="0"/>
              <a:t>f.	Sorteer </a:t>
            </a:r>
            <a:r>
              <a:rPr lang="nl-NL" sz="2000" dirty="0"/>
              <a:t>de lijst in oplopende volgorde</a:t>
            </a:r>
          </a:p>
          <a:p>
            <a:pPr marL="0" indent="0">
              <a:buSzPct val="10000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class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728049" y="2056066"/>
            <a:ext cx="6571683" cy="375487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"&lt;pyshell#131&gt;",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470025"/>
            <a:ext cx="7682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same as class list … except that it is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861758" y="5923893"/>
            <a:ext cx="22649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861758" y="5923893"/>
            <a:ext cx="7553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Sometimes, we need to have an “immutable list”.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56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/>
      <p:bldP spid="38" grpId="1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Standard Library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76216" y="2168307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core Python programming language comes with functions such 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>
                <a:solidFill>
                  <a:schemeClr val="accent1"/>
                </a:solidFill>
              </a:rPr>
              <a:t> and classes such as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, 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6216" y="6003125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Python Standard Library functions and classes are organized into components called </a:t>
            </a:r>
            <a:r>
              <a:rPr lang="en-US" sz="2000" dirty="0">
                <a:solidFill>
                  <a:srgbClr val="FF0000"/>
                </a:solidFill>
              </a:rPr>
              <a:t>modules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76216" y="3171701"/>
            <a:ext cx="8229511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Many more functions and classes are defined in the Python Standard Library to support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Network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Web application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Graphical user interface (GUI) development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Database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Mathematical functions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Pseudorandom number generators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Media processing,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 flipH="1">
            <a:off x="293087" y="1832127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core Python language does not have a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square root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93087" y="2456796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square root function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sqrt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defined in the Standard Library module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3087" y="3376079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module must be explicitly imported into the execution environment: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93087" y="4804723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prefix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math.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must be present when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sqrt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50250" y="4255379"/>
            <a:ext cx="18007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&lt;module&gt;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93087" y="5666602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dirty="0">
                <a:solidFill>
                  <a:srgbClr val="294171"/>
                </a:solidFill>
              </a:rPr>
              <a:t> module is a library of mathematical functions and constants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0131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help(math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module math: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math.cos(0)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2.0794415416798357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23061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10" grpId="0"/>
      <p:bldP spid="11" grpId="0" animBg="1"/>
      <p:bldP spid="12" grpId="0"/>
      <p:bldP spid="13" grpId="0" animBg="1"/>
      <p:bldP spid="13" grpId="1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Oefening 3_2</a:t>
            </a:r>
            <a:endParaRPr lang="nl-NL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8450" y="1730350"/>
            <a:ext cx="7881938" cy="4194199"/>
          </a:xfrm>
        </p:spPr>
        <p:txBody>
          <a:bodyPr>
            <a:normAutofit fontScale="92500"/>
          </a:bodyPr>
          <a:lstStyle/>
          <a:p>
            <a:pPr marL="0" indent="0">
              <a:buSzPct val="100000"/>
              <a:buNone/>
            </a:pPr>
            <a:r>
              <a:rPr lang="nl-NL" dirty="0" smtClean="0"/>
              <a:t>Schrijf een python expressie die aan c de volgende waarde toekent</a:t>
            </a:r>
          </a:p>
          <a:p>
            <a:pPr marL="514350" indent="-514350">
              <a:buSzPct val="100000"/>
              <a:buFont typeface="+mj-lt"/>
              <a:buAutoNum type="alphaLcPeriod"/>
            </a:pPr>
            <a:r>
              <a:rPr lang="nl-NL" dirty="0" smtClean="0"/>
              <a:t>De lengte van de schuine zijde of hypotenusa van een rechthoekige driehoek waarvan de rechthoekszijde de waarden 3 en 4 hebben.</a:t>
            </a:r>
          </a:p>
          <a:p>
            <a:pPr marL="514350" indent="-514350">
              <a:buSzPct val="100000"/>
              <a:buFont typeface="+mj-lt"/>
              <a:buAutoNum type="alphaLcPeriod"/>
            </a:pPr>
            <a:r>
              <a:rPr lang="nl-NL" dirty="0" smtClean="0"/>
              <a:t>Een </a:t>
            </a:r>
            <a:r>
              <a:rPr lang="nl-NL" dirty="0" err="1" smtClean="0"/>
              <a:t>boolean</a:t>
            </a:r>
            <a:r>
              <a:rPr lang="nl-NL" dirty="0" smtClean="0"/>
              <a:t> die berekent of de lengte van de hypotenusa 5 is.</a:t>
            </a:r>
          </a:p>
          <a:p>
            <a:pPr marL="514350" indent="-514350">
              <a:buSzPct val="100000"/>
              <a:buFont typeface="+mj-lt"/>
              <a:buAutoNum type="alphaLcPeriod"/>
            </a:pPr>
            <a:r>
              <a:rPr lang="nl-NL" dirty="0" smtClean="0"/>
              <a:t>De oppervlakte van een cirkel met straal 10.</a:t>
            </a:r>
          </a:p>
        </p:txBody>
      </p:sp>
    </p:spTree>
    <p:extLst>
      <p:ext uri="{BB962C8B-B14F-4D97-AF65-F5344CB8AC3E}">
        <p14:creationId xmlns:p14="http://schemas.microsoft.com/office/powerpoint/2010/main" val="22481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Oplossingen Oefening 3_2</a:t>
            </a:r>
            <a:endParaRPr lang="nl-NL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8450" y="1730351"/>
            <a:ext cx="7881938" cy="4205767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100000"/>
              <a:buNone/>
            </a:pPr>
            <a:r>
              <a:rPr lang="nl-NL" dirty="0" smtClean="0"/>
              <a:t>Beginnen met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00000"/>
              <a:buNone/>
            </a:pP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a.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100000"/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(3**2 + 4**2)</a:t>
            </a:r>
            <a:r>
              <a:rPr lang="nl-NL" dirty="0" smtClean="0"/>
              <a:t> of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(3*3 + 4*4)</a:t>
            </a:r>
          </a:p>
          <a:p>
            <a:pPr marL="0" indent="0">
              <a:buSzPct val="100000"/>
              <a:buNone/>
            </a:pPr>
            <a:r>
              <a:rPr lang="nl-NL" dirty="0" smtClean="0">
                <a:latin typeface="+mj-lt"/>
                <a:cs typeface="Courier New" panose="02070309020205020404" pitchFamily="49" charset="0"/>
              </a:rPr>
              <a:t>b.</a:t>
            </a:r>
          </a:p>
          <a:p>
            <a:pPr marL="0" indent="0">
              <a:buSzPct val="100000"/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(3**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 +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4**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5)</a:t>
            </a:r>
          </a:p>
          <a:p>
            <a:pPr marL="0" indent="0">
              <a:buSzPct val="100000"/>
              <a:buNone/>
            </a:pPr>
            <a:r>
              <a:rPr lang="nl-NL" dirty="0" smtClean="0">
                <a:latin typeface="+mj-lt"/>
                <a:cs typeface="Courier New" panose="02070309020205020404" pitchFamily="49" charset="0"/>
              </a:rPr>
              <a:t>c.</a:t>
            </a:r>
          </a:p>
          <a:p>
            <a:pPr marL="0" indent="0">
              <a:buSzPct val="100000"/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10**2</a:t>
            </a:r>
          </a:p>
        </p:txBody>
      </p:sp>
    </p:spTree>
    <p:extLst>
      <p:ext uri="{BB962C8B-B14F-4D97-AF65-F5344CB8AC3E}">
        <p14:creationId xmlns:p14="http://schemas.microsoft.com/office/powerpoint/2010/main" val="155984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F266C6-1EC1-47D7-86D9-08CFC300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/>
            </a:r>
            <a:br>
              <a:rPr lang="nl-NL" sz="3600" dirty="0"/>
            </a:br>
            <a:r>
              <a:rPr lang="nl-NL" sz="3600" dirty="0"/>
              <a:t>Introductie Programmeren  </a:t>
            </a:r>
          </a:p>
        </p:txBody>
      </p:sp>
      <p:pic>
        <p:nvPicPr>
          <p:cNvPr id="5122" name="Picture 2" descr="Bildergebnis für programmierer clipart">
            <a:extLst>
              <a:ext uri="{FF2B5EF4-FFF2-40B4-BE49-F238E27FC236}">
                <a16:creationId xmlns:a16="http://schemas.microsoft.com/office/drawing/2014/main" id="{437BAF53-DEC1-4CEC-B3FC-86C40F739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" y="45720"/>
            <a:ext cx="4841240" cy="484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096" y="878164"/>
            <a:ext cx="8850923" cy="4339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 smtClean="0"/>
              <a:t>Slides bestuderen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Opdrachten</a:t>
            </a:r>
            <a:endParaRPr lang="nl-NL" sz="2400" dirty="0" smtClean="0"/>
          </a:p>
          <a:p>
            <a:r>
              <a:rPr lang="nl-NL" sz="2400" dirty="0" smtClean="0"/>
              <a:t>Les03 Extra opdrachten (zie klassensite)</a:t>
            </a:r>
          </a:p>
          <a:p>
            <a:r>
              <a:rPr lang="nl-NL" sz="2400" dirty="0" smtClean="0"/>
              <a:t>Verplichte </a:t>
            </a:r>
            <a:r>
              <a:rPr lang="nl-NL" sz="2400" dirty="0" smtClean="0"/>
              <a:t>opdrachten </a:t>
            </a:r>
            <a:r>
              <a:rPr lang="nl-NL" sz="2400" dirty="0" smtClean="0"/>
              <a:t>van de les ‘Python </a:t>
            </a:r>
            <a:r>
              <a:rPr lang="nl-NL" sz="2400" dirty="0" err="1" smtClean="0"/>
              <a:t>Lists</a:t>
            </a:r>
            <a:r>
              <a:rPr lang="nl-NL" sz="2400" dirty="0" smtClean="0"/>
              <a:t>’: </a:t>
            </a:r>
            <a:r>
              <a:rPr lang="nl-NL" sz="2400" dirty="0" err="1" smtClean="0"/>
              <a:t>Lists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strings, </a:t>
            </a:r>
            <a:r>
              <a:rPr lang="nl-NL" sz="2400" dirty="0" err="1" smtClean="0"/>
              <a:t>Lists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numbers</a:t>
            </a:r>
            <a:r>
              <a:rPr lang="nl-NL" sz="2400" dirty="0" smtClean="0"/>
              <a:t> en </a:t>
            </a:r>
            <a:r>
              <a:rPr lang="nl-NL" sz="2400" dirty="0" err="1" smtClean="0"/>
              <a:t>Tuples</a:t>
            </a:r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b="1" dirty="0" smtClean="0"/>
              <a:t>Deadline: op de dag van les 5 om 23.59 uur</a:t>
            </a:r>
          </a:p>
          <a:p>
            <a:pPr marL="0" indent="0">
              <a:buNone/>
            </a:pPr>
            <a:r>
              <a:rPr lang="nl-NL" sz="2400" b="1" dirty="0" smtClean="0"/>
              <a:t>IV1M 20 september 23.59 uur en IV1N 18 september 23.59 uur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Voorbereiding voor volgende les</a:t>
            </a:r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Par 2.4 t/m 3.1 uit </a:t>
            </a:r>
            <a:r>
              <a:rPr lang="nl-NL" sz="2400" dirty="0" err="1" smtClean="0"/>
              <a:t>Perkovic</a:t>
            </a:r>
            <a:r>
              <a:rPr lang="nl-NL" sz="2400" dirty="0" smtClean="0"/>
              <a:t> </a:t>
            </a:r>
          </a:p>
          <a:p>
            <a:pPr marL="0" indent="0">
              <a:buNone/>
            </a:pPr>
            <a:r>
              <a:rPr lang="nl-NL" sz="2400" dirty="0" smtClean="0"/>
              <a:t>of par 5.1 t/m 5.2.5 uit de </a:t>
            </a:r>
            <a:r>
              <a:rPr lang="nl-NL" sz="2400" dirty="0" err="1" smtClean="0"/>
              <a:t>Programmeursleerling</a:t>
            </a:r>
            <a:r>
              <a:rPr lang="nl-NL" sz="2400" dirty="0" smtClean="0"/>
              <a:t> (de onderwerpen </a:t>
            </a:r>
            <a:r>
              <a:rPr lang="nl-NL" sz="2400" dirty="0" err="1" smtClean="0"/>
              <a:t>eval</a:t>
            </a:r>
            <a:r>
              <a:rPr lang="nl-NL" sz="2400" dirty="0" smtClean="0"/>
              <a:t>-functie en </a:t>
            </a:r>
            <a:r>
              <a:rPr lang="nl-NL" sz="2400" dirty="0" err="1" smtClean="0"/>
              <a:t>libraries</a:t>
            </a:r>
            <a:r>
              <a:rPr lang="nl-NL" sz="2400" dirty="0" smtClean="0"/>
              <a:t> worden niet besproken)</a:t>
            </a:r>
            <a:endParaRPr lang="nl-NL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noProof="0" dirty="0" err="1" smtClean="0">
                <a:latin typeface="Calibri" pitchFamily="34" charset="0"/>
              </a:rPr>
              <a:t>Huiswerk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97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42728-079D-4345-B18E-675CE3EA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/>
              <a:t>Computerprogramma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703B3D-1C6A-4AD2-BD74-1C82B305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“Een computerprogramma is een </a:t>
            </a:r>
            <a:r>
              <a:rPr lang="nl-NL" b="1" dirty="0"/>
              <a:t>opeenvolging van instructies</a:t>
            </a:r>
            <a:r>
              <a:rPr lang="nl-NL" dirty="0"/>
              <a:t> met als doel om een specifieke taak met een </a:t>
            </a:r>
            <a:r>
              <a:rPr lang="nl-NL" b="1" dirty="0"/>
              <a:t>computer</a:t>
            </a:r>
            <a:r>
              <a:rPr lang="nl-NL" dirty="0"/>
              <a:t> uit te voeren” (wikipedia.nl) </a:t>
            </a:r>
          </a:p>
          <a:p>
            <a:r>
              <a:rPr lang="nl-NL" dirty="0"/>
              <a:t>We gebruiken een programmeertaal om de broncode voor een computerprogramma te schrijven</a:t>
            </a:r>
          </a:p>
          <a:p>
            <a:r>
              <a:rPr lang="nl-NL" dirty="0"/>
              <a:t>De IDE </a:t>
            </a:r>
            <a:r>
              <a:rPr lang="nl-NL" dirty="0" smtClean="0"/>
              <a:t>(</a:t>
            </a:r>
            <a:r>
              <a:rPr lang="nl-NL" dirty="0" err="1" smtClean="0"/>
              <a:t>integrated</a:t>
            </a:r>
            <a:r>
              <a:rPr lang="nl-NL" dirty="0" smtClean="0"/>
              <a:t> development environment) zorgt </a:t>
            </a:r>
            <a:r>
              <a:rPr lang="nl-NL" dirty="0"/>
              <a:t>ervoor dat de broncode op de computer uitgevoerd wordt. De IDE laat het programma lopen. </a:t>
            </a:r>
            <a:endParaRPr lang="nl-NL" dirty="0" smtClean="0"/>
          </a:p>
          <a:p>
            <a:r>
              <a:rPr lang="nl-NL" dirty="0" smtClean="0"/>
              <a:t>Wij gebruiken als IDE </a:t>
            </a:r>
            <a:r>
              <a:rPr lang="nl-NL" dirty="0" err="1" smtClean="0"/>
              <a:t>Pycharm</a:t>
            </a:r>
            <a:r>
              <a:rPr lang="nl-NL" dirty="0" smtClean="0"/>
              <a:t> voor de programmeertaal Python.</a:t>
            </a:r>
            <a:endParaRPr lang="nl-NL" dirty="0"/>
          </a:p>
          <a:p>
            <a:r>
              <a:rPr lang="nl-NL" dirty="0"/>
              <a:t>Een programma kent ook een uitvoerbare vorm, die de computer direct (zonder IDE) kan gebruiken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9F963-5363-4E6B-9DA7-D667FA9B782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6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847CD-9D14-443D-9876-0BEA5E3E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Computerprogramma – Voorbeeld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E55BA5-0F15-4E1A-B031-33C0F61A3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9240" y="1624410"/>
            <a:ext cx="910844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'alle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stations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het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traject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Schagen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Heerhugowaard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'Alkmaar</a:t>
            </a:r>
            <a:r>
              <a:rPr kumimoji="0" lang="de-DE" altLang="de-DE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'Castricum'</a:t>
            </a:r>
            <a:r>
              <a:rPr kumimoji="0" lang="de-DE" altLang="de-DE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'Zaandam'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'Amsterdam Sloterdijk'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'Amsterdam </a:t>
            </a:r>
            <a:r>
              <a:rPr lang="de-DE" altLang="de-DE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Centraal'</a:t>
            </a:r>
            <a:r>
              <a:rPr kumimoji="0" lang="de-DE" altLang="de-DE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'Amsterdam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Amstel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'Utrecht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Centraal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's-Hertogenbosch'</a:t>
            </a:r>
            <a:r>
              <a:rPr kumimoji="0" lang="de-DE" altLang="de-DE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'Eindhoven'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Weert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'Roermond'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'Sittard'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'Maastricht'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'**** de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gewenste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uitvoer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****'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beginStation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'Wat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beginstation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: '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beginStation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86F3A-D6BD-4D33-9C18-66501B6A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94A05-72A0-4C3F-8850-1E644965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4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Is een verzameling van computerprogramma's en bijbehorende data, configuraties, etc. </a:t>
            </a:r>
          </a:p>
          <a:p>
            <a:r>
              <a:rPr lang="nl-NL" dirty="0"/>
              <a:t>Vaak: Software == computerprogramma’s</a:t>
            </a:r>
            <a:br>
              <a:rPr lang="nl-NL" dirty="0"/>
            </a:br>
            <a:endParaRPr lang="nl-NL" dirty="0"/>
          </a:p>
          <a:p>
            <a:r>
              <a:rPr lang="nl-NL" dirty="0"/>
              <a:t>Software loopt op hardware </a:t>
            </a:r>
            <a:br>
              <a:rPr lang="nl-NL" dirty="0"/>
            </a:br>
            <a:r>
              <a:rPr lang="nl-NL" dirty="0"/>
              <a:t>(computer, tablet, smartphone, etc.)</a:t>
            </a:r>
          </a:p>
        </p:txBody>
      </p:sp>
      <p:pic>
        <p:nvPicPr>
          <p:cNvPr id="7170" name="Picture 2" descr="Kommunikations-Software">
            <a:extLst>
              <a:ext uri="{FF2B5EF4-FFF2-40B4-BE49-F238E27FC236}">
                <a16:creationId xmlns:a16="http://schemas.microsoft.com/office/drawing/2014/main" id="{D74A7813-4F5E-4483-BCD9-7E24BCE5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5" y="274638"/>
            <a:ext cx="66548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gebnis für programmierer clipart">
            <a:extLst>
              <a:ext uri="{FF2B5EF4-FFF2-40B4-BE49-F238E27FC236}">
                <a16:creationId xmlns:a16="http://schemas.microsoft.com/office/drawing/2014/main" id="{12F329BB-9921-4686-B5AA-9A17DAFCC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b="14900"/>
          <a:stretch/>
        </p:blipFill>
        <p:spPr bwMode="auto">
          <a:xfrm>
            <a:off x="5302486" y="269399"/>
            <a:ext cx="3536714" cy="24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942728-079D-4345-B18E-675CE3EA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Wat </a:t>
            </a:r>
            <a:r>
              <a:rPr lang="de-DE" sz="3600" b="1" dirty="0" err="1"/>
              <a:t>is</a:t>
            </a:r>
            <a:r>
              <a:rPr lang="de-DE" sz="3600" b="1" dirty="0"/>
              <a:t> </a:t>
            </a:r>
            <a:r>
              <a:rPr lang="de-DE" sz="3600" b="1" dirty="0" err="1"/>
              <a:t>programmeren</a:t>
            </a:r>
            <a:r>
              <a:rPr lang="de-DE" sz="3600" b="1" dirty="0"/>
              <a:t>? </a:t>
            </a:r>
            <a:endParaRPr lang="nl-NL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9F963-5363-4E6B-9DA7-D667FA9B7829}"/>
              </a:ext>
            </a:extLst>
          </p:cNvPr>
          <p:cNvSpPr txBox="1">
            <a:spLocks/>
          </p:cNvSpPr>
          <p:nvPr/>
        </p:nvSpPr>
        <p:spPr>
          <a:xfrm>
            <a:off x="457200" y="1447800"/>
            <a:ext cx="8229600" cy="50749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Programmeren is het schrijven </a:t>
            </a:r>
            <a:br>
              <a:rPr lang="nl-NL" dirty="0"/>
            </a:br>
            <a:r>
              <a:rPr lang="nl-NL" dirty="0"/>
              <a:t>van een computerprogramma, </a:t>
            </a:r>
            <a:br>
              <a:rPr lang="nl-NL" dirty="0"/>
            </a:br>
            <a:r>
              <a:rPr lang="nl-NL" dirty="0"/>
              <a:t>een opvolging van instructies </a:t>
            </a:r>
            <a:br>
              <a:rPr lang="nl-NL" dirty="0"/>
            </a:br>
            <a:r>
              <a:rPr lang="nl-NL" dirty="0"/>
              <a:t>die een computer uitvoert </a:t>
            </a:r>
          </a:p>
          <a:p>
            <a:pPr lvl="1"/>
            <a:r>
              <a:rPr lang="nl-NL" dirty="0"/>
              <a:t>Dit doet een softwareontwikkelaar of programmeur </a:t>
            </a:r>
          </a:p>
          <a:p>
            <a:pPr lvl="1"/>
            <a:r>
              <a:rPr lang="nl-NL" dirty="0"/>
              <a:t>Programmeren wordt in het algemeen </a:t>
            </a:r>
            <a:r>
              <a:rPr lang="nl-NL" u="sng" dirty="0"/>
              <a:t>niet</a:t>
            </a:r>
            <a:r>
              <a:rPr lang="nl-NL" dirty="0"/>
              <a:t> direct in machinetaal gedaan, maar in een programmeertaal </a:t>
            </a:r>
          </a:p>
          <a:p>
            <a:pPr lvl="1"/>
            <a:r>
              <a:rPr lang="nl-NL" dirty="0"/>
              <a:t>De programmacode die wordt geschreven heet broncode en wordt door een assembler, compiler of </a:t>
            </a:r>
            <a:r>
              <a:rPr lang="nl-NL" dirty="0" err="1"/>
              <a:t>interpreter</a:t>
            </a:r>
            <a:r>
              <a:rPr lang="nl-NL" dirty="0"/>
              <a:t> omgezet in machinecode </a:t>
            </a:r>
          </a:p>
          <a:p>
            <a:r>
              <a:rPr lang="nl-NL" sz="2400" dirty="0"/>
              <a:t>Programmeren wordt ook wel 'coderen' genoemd. (wikipedia.nl)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352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F87DD-3E43-4F30-B023-570EB6EC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Van </a:t>
            </a:r>
            <a:r>
              <a:rPr lang="de-DE" dirty="0" err="1"/>
              <a:t>probleem</a:t>
            </a:r>
            <a:r>
              <a:rPr lang="de-DE" dirty="0"/>
              <a:t> </a:t>
            </a:r>
            <a:r>
              <a:rPr lang="de-DE" dirty="0" err="1"/>
              <a:t>naar</a:t>
            </a:r>
            <a:r>
              <a:rPr lang="de-DE" dirty="0"/>
              <a:t> </a:t>
            </a:r>
            <a:r>
              <a:rPr lang="de-DE" dirty="0" err="1"/>
              <a:t>lopend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nl-NL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C7C377-B322-45CF-BEE7-B9F8C337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098" name="Picture 2" descr="https://d17161ye3k43z1.cloudfront.net/wp-content/uploads/2017/02/probleem-en-oplossing-vergrootglas-9827083.jpg">
            <a:extLst>
              <a:ext uri="{FF2B5EF4-FFF2-40B4-BE49-F238E27FC236}">
                <a16:creationId xmlns:a16="http://schemas.microsoft.com/office/drawing/2014/main" id="{BEE4FA51-B12C-4E50-A41A-D2397DCC4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756" y="1364298"/>
            <a:ext cx="4462852" cy="349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d17161ye3k43z1.cloudfront.net/wp-content/uploads/2017/02/probleem-en-oplossing-vergrootglas-9827083.jpg">
            <a:extLst>
              <a:ext uri="{FF2B5EF4-FFF2-40B4-BE49-F238E27FC236}">
                <a16:creationId xmlns:a16="http://schemas.microsoft.com/office/drawing/2014/main" id="{41EB37A8-A59A-403F-A6AE-AE857576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80" y="2519679"/>
            <a:ext cx="2447445" cy="19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CF87DD-3E43-4F30-B023-570EB6EC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Van </a:t>
            </a:r>
            <a:r>
              <a:rPr lang="de-DE" dirty="0" err="1"/>
              <a:t>probleem</a:t>
            </a:r>
            <a:r>
              <a:rPr lang="de-DE" dirty="0"/>
              <a:t> </a:t>
            </a:r>
            <a:r>
              <a:rPr lang="de-DE" dirty="0" err="1"/>
              <a:t>naar</a:t>
            </a:r>
            <a:r>
              <a:rPr lang="de-DE" dirty="0"/>
              <a:t> </a:t>
            </a:r>
            <a:r>
              <a:rPr lang="de-DE" dirty="0" err="1"/>
              <a:t>lopend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nl-NL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C7C377-B322-45CF-BEE7-B9F8C337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Over het probleem en zijn omgeving horen</a:t>
            </a:r>
          </a:p>
          <a:p>
            <a:pPr lvl="1"/>
            <a:r>
              <a:rPr lang="nl-NL" dirty="0"/>
              <a:t>Wat doen de gebruikers, hoe werken ze, waar zijn problemen? </a:t>
            </a:r>
          </a:p>
          <a:p>
            <a:pPr lvl="1"/>
            <a:r>
              <a:rPr lang="nl-NL" dirty="0"/>
              <a:t>Wat kan of moet software doen of verbeteren? </a:t>
            </a:r>
          </a:p>
          <a:p>
            <a:pPr lvl="1"/>
            <a:r>
              <a:rPr lang="nl-NL" dirty="0"/>
              <a:t>Welke verwachtingen hebben de gebruikers? </a:t>
            </a:r>
          </a:p>
          <a:p>
            <a:r>
              <a:rPr lang="nl-NL" dirty="0"/>
              <a:t>Het </a:t>
            </a:r>
            <a:r>
              <a:rPr lang="nl-NL"/>
              <a:t>probleem </a:t>
            </a:r>
            <a:r>
              <a:rPr lang="nl-NL" smtClean="0"/>
              <a:t>begrijpen </a:t>
            </a:r>
            <a:r>
              <a:rPr lang="nl-NL" dirty="0"/>
              <a:t>(analyseren)</a:t>
            </a:r>
          </a:p>
          <a:p>
            <a:pPr lvl="1"/>
            <a:r>
              <a:rPr lang="nl-NL" dirty="0"/>
              <a:t>Het probleem beschrijven en modelleren </a:t>
            </a:r>
          </a:p>
          <a:p>
            <a:r>
              <a:rPr lang="nl-NL" dirty="0"/>
              <a:t>Een oplossing met de computer ontwerpen</a:t>
            </a:r>
          </a:p>
          <a:p>
            <a:pPr lvl="1"/>
            <a:r>
              <a:rPr lang="nl-NL" dirty="0"/>
              <a:t>Welke stappen en gegevens zijn nodig? </a:t>
            </a:r>
          </a:p>
          <a:p>
            <a:pPr lvl="1"/>
            <a:r>
              <a:rPr lang="nl-NL" dirty="0"/>
              <a:t>Misschien schermontwerpen of andere modellen maken </a:t>
            </a:r>
          </a:p>
          <a:p>
            <a:r>
              <a:rPr lang="nl-NL" dirty="0"/>
              <a:t>Een oplossing programmeren en testen</a:t>
            </a:r>
          </a:p>
          <a:p>
            <a:r>
              <a:rPr lang="nl-NL" dirty="0"/>
              <a:t>Gebruikers naar feedback vragen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06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1</Volgorde_x0020_Documenten>
    <Week xmlns="9ab5e87a-ed8e-45a5-9793-059f67398425">Week 1</Week>
    <Categorie xmlns="9ab5e87a-ed8e-45a5-9793-059f67398425">Presentaties college</C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9BB19-1AA7-4EDA-B8EE-56CDF6ECCA89}">
  <ds:schemaRefs>
    <ds:schemaRef ds:uri="http://purl.org/dc/elements/1.1/"/>
    <ds:schemaRef ds:uri="9ab5e87a-ed8e-45a5-9793-059f67398425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A4B4F9-C3EE-4CAE-B469-C6719BB0F6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38BBC2-AFB7-437B-8708-86EE72496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5e87a-ed8e-45a5-9793-059f67398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20399</TotalTime>
  <Words>2696</Words>
  <Application>Microsoft Office PowerPoint</Application>
  <PresentationFormat>Diavoorstelling (4:3)</PresentationFormat>
  <Paragraphs>516</Paragraphs>
  <Slides>30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Wingdings</vt:lpstr>
      <vt:lpstr>Title</vt:lpstr>
      <vt:lpstr>PowerPoint-presentatie</vt:lpstr>
      <vt:lpstr>PowerPoint-presentatie</vt:lpstr>
      <vt:lpstr> Introductie Programmeren  </vt:lpstr>
      <vt:lpstr>Computerprogramma</vt:lpstr>
      <vt:lpstr>Computerprogramma – Voorbeeld </vt:lpstr>
      <vt:lpstr>Software </vt:lpstr>
      <vt:lpstr>Wat is programmeren? </vt:lpstr>
      <vt:lpstr>Van probleem naar lopend software</vt:lpstr>
      <vt:lpstr>Van probleem naar lopend software</vt:lpstr>
      <vt:lpstr>Van probleem naar lopend software</vt:lpstr>
      <vt:lpstr>Van probleem naar lopend software</vt:lpstr>
      <vt:lpstr>Van probleem naar lopend software</vt:lpstr>
      <vt:lpstr>Wat moeten we weten als we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Oefening 3_1</vt:lpstr>
      <vt:lpstr>Oplossingen oefening 3_1</vt:lpstr>
      <vt:lpstr>PowerPoint-presentatie</vt:lpstr>
      <vt:lpstr>PowerPoint-presentatie</vt:lpstr>
      <vt:lpstr>PowerPoint-presentatie</vt:lpstr>
      <vt:lpstr>Oefening 3_2</vt:lpstr>
      <vt:lpstr>Oplossingen Oefening 3_2</vt:lpstr>
      <vt:lpstr>PowerPoint-presentatie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</dc:title>
  <dc:creator>Ljubomir Perkovic</dc:creator>
  <cp:lastModifiedBy>Dietske Obbink</cp:lastModifiedBy>
  <cp:revision>169</cp:revision>
  <cp:lastPrinted>2018-09-04T09:57:28Z</cp:lastPrinted>
  <dcterms:created xsi:type="dcterms:W3CDTF">2012-09-10T14:57:45Z</dcterms:created>
  <dcterms:modified xsi:type="dcterms:W3CDTF">2018-09-11T10:58:05Z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