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F0122-4BF9-4334-837C-11569022C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CBC30D-DFAE-40D6-928A-60DD20FA5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3CF62-C094-4CFB-84BF-EAE1A944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6D27-4091-42EE-A98F-900E72109217}" type="datetimeFigureOut">
              <a:rPr lang="fr-CA" smtClean="0"/>
              <a:t>2019-01-30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D9BFCF-7D23-4F1C-AE62-28651906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C305CB-ADD0-42F8-BD92-35E7F946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4CD6-9FF4-4A9A-83E0-3F12BBDD8E7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211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2AB91-ADAF-4C76-A906-74F67BDF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77C34F-59EE-4861-8822-622F8908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AE043-CB2D-4201-8478-4FF5FC6F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6D27-4091-42EE-A98F-900E72109217}" type="datetimeFigureOut">
              <a:rPr lang="fr-CA" smtClean="0"/>
              <a:t>2019-01-30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1295E-D69A-4FFB-9C29-BD397E3C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958359-4298-4B40-A46A-2BE182E1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4CD6-9FF4-4A9A-83E0-3F12BBDD8E7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406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43529D1-155B-4940-A85C-69800E62D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26A8EA-A4FA-433B-AC0F-D026E711F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9A2B7-72C2-45E5-B2F5-7B550A97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6D27-4091-42EE-A98F-900E72109217}" type="datetimeFigureOut">
              <a:rPr lang="fr-CA" smtClean="0"/>
              <a:t>2019-01-30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77C007-3145-4DD1-B0EB-9B5B7C4C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BBCEC-FF7B-4939-B9E3-2B1D7489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4CD6-9FF4-4A9A-83E0-3F12BBDD8E7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014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455E4-C88C-4038-B5EC-D062E27E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41EAB6-6B2D-41D4-8605-6044AC6C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7E36E-0F29-4BE8-A0FA-4A69F444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6D27-4091-42EE-A98F-900E72109217}" type="datetimeFigureOut">
              <a:rPr lang="fr-CA" smtClean="0"/>
              <a:t>2019-01-30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86C304-91DD-4527-8CD1-47A026C5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470405-409E-4DF3-8977-47FD3B7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4CD6-9FF4-4A9A-83E0-3F12BBDD8E7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77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644C3-F434-426F-9E5F-591A4C8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8DF61C-9DF6-4551-B6E7-A60A8223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F2DAEE-A484-4B7E-880F-60AF29FF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6D27-4091-42EE-A98F-900E72109217}" type="datetimeFigureOut">
              <a:rPr lang="fr-CA" smtClean="0"/>
              <a:t>2019-01-30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D3024F-5C80-4FC7-8DDE-5040FF05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21BB31-A7F1-44E2-8835-731513BB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4CD6-9FF4-4A9A-83E0-3F12BBDD8E7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478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C29B0-628C-4CDC-9AE4-DC504044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652DB-28D0-49EC-A534-49DBDDEB2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87C852-5337-4039-AC96-6A61AF1C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B10CC3-C3C7-46A4-9015-D37D106F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6D27-4091-42EE-A98F-900E72109217}" type="datetimeFigureOut">
              <a:rPr lang="fr-CA" smtClean="0"/>
              <a:t>2019-01-30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C136FC-DEF5-4527-9EA3-8A2EF557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82255F-59A6-478C-B9C8-D45B031B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4CD6-9FF4-4A9A-83E0-3F12BBDD8E7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13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ED870-FC56-432F-AD6D-57488E37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D6C773-C63D-4B2D-8640-A4B31D9E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2A4DFB-DCFC-46B6-B20A-6C6A99EE1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E458BA-28D3-4F76-97AD-396017290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814293-4AA5-463D-8E44-0DF21369A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3F4B7C-6A1A-431C-B410-C84C3DAD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6D27-4091-42EE-A98F-900E72109217}" type="datetimeFigureOut">
              <a:rPr lang="fr-CA" smtClean="0"/>
              <a:t>2019-01-30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5DA560-1CDC-4264-91D3-0DB35727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61B70F-0790-4CC8-AF5F-F013081B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4CD6-9FF4-4A9A-83E0-3F12BBDD8E7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451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52095-D841-4FAC-AF3B-6B5B791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AE6E2E-3381-4A23-8376-279749DC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6D27-4091-42EE-A98F-900E72109217}" type="datetimeFigureOut">
              <a:rPr lang="fr-CA" smtClean="0"/>
              <a:t>2019-01-30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9EB48B-1974-47C1-9E5A-3B5A7CB9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258AF-84EF-4836-A8FB-8483D89E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4CD6-9FF4-4A9A-83E0-3F12BBDD8E7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0540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E1F99F-8C54-4C92-BF5E-8B7BA88B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6D27-4091-42EE-A98F-900E72109217}" type="datetimeFigureOut">
              <a:rPr lang="fr-CA" smtClean="0"/>
              <a:t>2019-01-30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CEB157-D321-4562-A842-02ED3C75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622DA0-F0DB-4E21-93E9-3FD70404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4CD6-9FF4-4A9A-83E0-3F12BBDD8E7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661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E9FBB-9A72-479C-ACF3-51D8039F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B2001-9B6D-4A12-B7E9-276D0FA1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5CE962-297B-4DC5-8560-38E514759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65A0D9-6C04-4391-8558-DA4658F6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6D27-4091-42EE-A98F-900E72109217}" type="datetimeFigureOut">
              <a:rPr lang="fr-CA" smtClean="0"/>
              <a:t>2019-01-30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DD1A6-0DFC-4BDC-89C4-C8D093AC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88DFE-0F83-459F-B189-6AEDD5B5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4CD6-9FF4-4A9A-83E0-3F12BBDD8E7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6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3E70B-9EE9-4D1B-865F-F3F789F3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CD572C-A2CD-48F7-950C-AB4FFF242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3500E4-1706-4019-982E-185D5630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13DAC-70E6-48E6-A8FC-26889EAB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6D27-4091-42EE-A98F-900E72109217}" type="datetimeFigureOut">
              <a:rPr lang="fr-CA" smtClean="0"/>
              <a:t>2019-01-30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2D0933-1A41-4C4F-9B71-D99D480E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987980-D74A-443C-A673-7F9CF34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4CD6-9FF4-4A9A-83E0-3F12BBDD8E7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674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D36705-2303-4D6C-99AD-438566A5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90A78B-5270-4126-8D8F-D46F982B3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CBEFD3-1727-414F-9C61-730A466A4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6D27-4091-42EE-A98F-900E72109217}" type="datetimeFigureOut">
              <a:rPr lang="fr-CA" smtClean="0"/>
              <a:t>2019-01-30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1B9905-CB38-4C14-8F46-40D17CEF2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EA26D-7824-4345-A75C-350F8A654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4CD6-9FF4-4A9A-83E0-3F12BBDD8E7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647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C4EE94-FB8B-4683-BEB4-CE4FA6189C3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Jpanel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panneau</a:t>
            </a:r>
            <a:r>
              <a:rPr lang="en-US" b="1" dirty="0">
                <a:solidFill>
                  <a:schemeClr val="bg1"/>
                </a:solidFill>
              </a:rPr>
              <a:t>) </a:t>
            </a:r>
            <a:r>
              <a:rPr lang="en-US" b="1" dirty="0" err="1">
                <a:solidFill>
                  <a:schemeClr val="bg1"/>
                </a:solidFill>
              </a:rPr>
              <a:t>panneau.setLayout</a:t>
            </a:r>
            <a:r>
              <a:rPr lang="en-US" b="1" dirty="0">
                <a:solidFill>
                  <a:schemeClr val="bg1"/>
                </a:solidFill>
              </a:rPr>
              <a:t>(new </a:t>
            </a:r>
            <a:r>
              <a:rPr lang="en-US" b="1" dirty="0" err="1">
                <a:solidFill>
                  <a:schemeClr val="bg1"/>
                </a:solidFill>
              </a:rPr>
              <a:t>BorderLayout</a:t>
            </a:r>
            <a:r>
              <a:rPr lang="en-US" b="1" dirty="0">
                <a:solidFill>
                  <a:schemeClr val="bg1"/>
                </a:solidFill>
              </a:rPr>
              <a:t> ()); </a:t>
            </a:r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08E10-CFA4-43CA-98D4-1EE94D7E6D55}"/>
              </a:ext>
            </a:extLst>
          </p:cNvPr>
          <p:cNvSpPr/>
          <p:nvPr/>
        </p:nvSpPr>
        <p:spPr>
          <a:xfrm>
            <a:off x="523783" y="284085"/>
            <a:ext cx="11194741" cy="683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3A03B-2268-4CAF-8294-ABFB3FA41175}"/>
              </a:ext>
            </a:extLst>
          </p:cNvPr>
          <p:cNvSpPr/>
          <p:nvPr/>
        </p:nvSpPr>
        <p:spPr>
          <a:xfrm>
            <a:off x="523783" y="1048674"/>
            <a:ext cx="884807" cy="47972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ECD85-30FF-4EFD-83CA-01BB9B9B845F}"/>
              </a:ext>
            </a:extLst>
          </p:cNvPr>
          <p:cNvSpPr/>
          <p:nvPr/>
        </p:nvSpPr>
        <p:spPr>
          <a:xfrm>
            <a:off x="523783" y="5926951"/>
            <a:ext cx="11194741" cy="683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3E668-E015-485E-84D8-198478385197}"/>
              </a:ext>
            </a:extLst>
          </p:cNvPr>
          <p:cNvSpPr/>
          <p:nvPr/>
        </p:nvSpPr>
        <p:spPr>
          <a:xfrm>
            <a:off x="10833717" y="1030364"/>
            <a:ext cx="884807" cy="47972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05E7B-D2AE-4014-BFEB-5E344C31173B}"/>
              </a:ext>
            </a:extLst>
          </p:cNvPr>
          <p:cNvSpPr/>
          <p:nvPr/>
        </p:nvSpPr>
        <p:spPr>
          <a:xfrm flipV="1">
            <a:off x="1524002" y="1120065"/>
            <a:ext cx="9164714" cy="4690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DECBA6-00B9-4771-B2C7-214C7F23E69E}"/>
              </a:ext>
            </a:extLst>
          </p:cNvPr>
          <p:cNvSpPr/>
          <p:nvPr/>
        </p:nvSpPr>
        <p:spPr>
          <a:xfrm>
            <a:off x="2796465" y="386176"/>
            <a:ext cx="8495931" cy="50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bg1"/>
                </a:solidFill>
              </a:rPr>
              <a:t>Jpanel</a:t>
            </a:r>
            <a:r>
              <a:rPr lang="en-US" sz="1400" b="1" dirty="0">
                <a:solidFill>
                  <a:schemeClr val="bg1"/>
                </a:solidFill>
              </a:rPr>
              <a:t>(</a:t>
            </a:r>
            <a:r>
              <a:rPr lang="en-US" sz="1400" b="1" dirty="0" err="1">
                <a:solidFill>
                  <a:schemeClr val="bg1"/>
                </a:solidFill>
              </a:rPr>
              <a:t>pNord</a:t>
            </a:r>
            <a:r>
              <a:rPr lang="en-US" sz="1400" b="1" dirty="0">
                <a:solidFill>
                  <a:schemeClr val="bg1"/>
                </a:solidFill>
              </a:rPr>
              <a:t>) 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pNord.setLayout</a:t>
            </a:r>
            <a:r>
              <a:rPr lang="en-US" sz="1400" b="1" dirty="0">
                <a:solidFill>
                  <a:schemeClr val="bg1"/>
                </a:solidFill>
              </a:rPr>
              <a:t>(new </a:t>
            </a:r>
            <a:r>
              <a:rPr lang="en-US" sz="1400" b="1" dirty="0" err="1">
                <a:solidFill>
                  <a:schemeClr val="bg1"/>
                </a:solidFill>
              </a:rPr>
              <a:t>FlowLayout</a:t>
            </a:r>
            <a:r>
              <a:rPr lang="en-US" sz="1400" b="1" dirty="0">
                <a:solidFill>
                  <a:schemeClr val="bg1"/>
                </a:solidFill>
              </a:rPr>
              <a:t>(</a:t>
            </a:r>
            <a:r>
              <a:rPr lang="en-US" sz="1400" b="1" dirty="0" err="1">
                <a:solidFill>
                  <a:schemeClr val="bg1"/>
                </a:solidFill>
              </a:rPr>
              <a:t>FlowLayout.LEFT</a:t>
            </a:r>
            <a:r>
              <a:rPr lang="en-US" sz="1400" b="1" dirty="0">
                <a:solidFill>
                  <a:schemeClr val="bg1"/>
                </a:solidFill>
              </a:rPr>
              <a:t>)); </a:t>
            </a:r>
            <a:endParaRPr lang="fr-CA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0C6413-71F0-41BB-BBC6-3EAAEB7646A7}"/>
              </a:ext>
            </a:extLst>
          </p:cNvPr>
          <p:cNvSpPr/>
          <p:nvPr/>
        </p:nvSpPr>
        <p:spPr>
          <a:xfrm>
            <a:off x="8087557" y="430566"/>
            <a:ext cx="3045041" cy="403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b="1" dirty="0" err="1"/>
              <a:t>Jlabel</a:t>
            </a:r>
            <a:r>
              <a:rPr lang="fr-CA" b="1" dirty="0"/>
              <a:t> (</a:t>
            </a:r>
            <a:r>
              <a:rPr lang="fr-CA" b="1" dirty="0" err="1"/>
              <a:t>nomJoueur</a:t>
            </a:r>
            <a:r>
              <a:rPr lang="fr-CA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973B66-7FE3-4E92-B7EE-233A6F57A343}"/>
              </a:ext>
            </a:extLst>
          </p:cNvPr>
          <p:cNvSpPr/>
          <p:nvPr/>
        </p:nvSpPr>
        <p:spPr>
          <a:xfrm>
            <a:off x="656691" y="6047985"/>
            <a:ext cx="1692599" cy="403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b="1" dirty="0" err="1"/>
              <a:t>Jlabel</a:t>
            </a:r>
            <a:r>
              <a:rPr lang="fr-CA" b="1" dirty="0"/>
              <a:t> (</a:t>
            </a:r>
            <a:r>
              <a:rPr lang="fr-CA" b="1" dirty="0" err="1"/>
              <a:t>nbFil</a:t>
            </a:r>
            <a:r>
              <a:rPr lang="fr-CA" b="1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B910AD-5530-4B72-AB7B-4FA1C147714E}"/>
              </a:ext>
            </a:extLst>
          </p:cNvPr>
          <p:cNvSpPr/>
          <p:nvPr/>
        </p:nvSpPr>
        <p:spPr>
          <a:xfrm>
            <a:off x="2482198" y="6007683"/>
            <a:ext cx="9037357" cy="50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                            </a:t>
            </a:r>
            <a:r>
              <a:rPr lang="en-US" sz="1400" b="1" dirty="0" err="1">
                <a:solidFill>
                  <a:schemeClr val="bg1"/>
                </a:solidFill>
              </a:rPr>
              <a:t>Jpanel</a:t>
            </a:r>
            <a:r>
              <a:rPr lang="en-US" sz="1400" b="1" dirty="0">
                <a:solidFill>
                  <a:schemeClr val="bg1"/>
                </a:solidFill>
              </a:rPr>
              <a:t>(</a:t>
            </a:r>
            <a:r>
              <a:rPr lang="en-US" sz="1400" b="1" dirty="0" err="1">
                <a:solidFill>
                  <a:schemeClr val="bg1"/>
                </a:solidFill>
              </a:rPr>
              <a:t>pSud1</a:t>
            </a:r>
            <a:r>
              <a:rPr lang="en-US" sz="1400" b="1" dirty="0">
                <a:solidFill>
                  <a:schemeClr val="bg1"/>
                </a:solidFill>
              </a:rPr>
              <a:t>)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                                  </a:t>
            </a:r>
            <a:r>
              <a:rPr lang="en-US" sz="1400" b="1" dirty="0" err="1">
                <a:solidFill>
                  <a:schemeClr val="bg1"/>
                </a:solidFill>
              </a:rPr>
              <a:t>pSud1.setLayout</a:t>
            </a:r>
            <a:r>
              <a:rPr lang="en-US" sz="1400" b="1" dirty="0">
                <a:solidFill>
                  <a:schemeClr val="bg1"/>
                </a:solidFill>
              </a:rPr>
              <a:t>(new </a:t>
            </a:r>
            <a:r>
              <a:rPr lang="en-US" sz="1400" b="1" dirty="0" err="1">
                <a:solidFill>
                  <a:schemeClr val="bg1"/>
                </a:solidFill>
              </a:rPr>
              <a:t>FlowLayout</a:t>
            </a:r>
            <a:r>
              <a:rPr lang="en-US" sz="1400" b="1" dirty="0">
                <a:solidFill>
                  <a:schemeClr val="bg1"/>
                </a:solidFill>
              </a:rPr>
              <a:t>(</a:t>
            </a:r>
            <a:r>
              <a:rPr lang="en-US" sz="1400" b="1" dirty="0" err="1">
                <a:solidFill>
                  <a:schemeClr val="bg1"/>
                </a:solidFill>
              </a:rPr>
              <a:t>FlowLayout.LEFT</a:t>
            </a:r>
            <a:r>
              <a:rPr lang="en-US" sz="1400" b="1" dirty="0">
                <a:solidFill>
                  <a:schemeClr val="bg1"/>
                </a:solidFill>
              </a:rPr>
              <a:t>)); </a:t>
            </a:r>
            <a:endParaRPr lang="fr-CA" sz="1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504650-96AE-45FF-84F0-A80A4416ADCA}"/>
              </a:ext>
            </a:extLst>
          </p:cNvPr>
          <p:cNvSpPr/>
          <p:nvPr/>
        </p:nvSpPr>
        <p:spPr>
          <a:xfrm>
            <a:off x="2522738" y="6055814"/>
            <a:ext cx="1469736" cy="403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b="1" dirty="0" err="1"/>
              <a:t>Jlabel</a:t>
            </a:r>
            <a:r>
              <a:rPr lang="fr-CA" b="1" dirty="0"/>
              <a:t> (</a:t>
            </a:r>
            <a:r>
              <a:rPr lang="fr-CA" b="1" dirty="0" err="1"/>
              <a:t>nbCol</a:t>
            </a:r>
            <a:r>
              <a:rPr lang="fr-CA" b="1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64C71-3AC8-45B5-8F0F-CCBFB0CB379E}"/>
              </a:ext>
            </a:extLst>
          </p:cNvPr>
          <p:cNvSpPr/>
          <p:nvPr/>
        </p:nvSpPr>
        <p:spPr>
          <a:xfrm>
            <a:off x="8087557" y="6076232"/>
            <a:ext cx="3329961" cy="363382"/>
          </a:xfrm>
          <a:prstGeom prst="rect">
            <a:avLst/>
          </a:prstGeom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bg1"/>
                </a:solidFill>
              </a:rPr>
              <a:t>Jpanel</a:t>
            </a:r>
            <a:r>
              <a:rPr lang="en-US" sz="1200" b="1" dirty="0">
                <a:solidFill>
                  <a:schemeClr val="bg1"/>
                </a:solidFill>
              </a:rPr>
              <a:t>(</a:t>
            </a:r>
            <a:r>
              <a:rPr lang="en-US" sz="1200" b="1" dirty="0" err="1">
                <a:solidFill>
                  <a:schemeClr val="bg1"/>
                </a:solidFill>
              </a:rPr>
              <a:t>pSud2</a:t>
            </a:r>
            <a:r>
              <a:rPr lang="en-US" sz="1200" b="1" dirty="0">
                <a:solidFill>
                  <a:schemeClr val="bg1"/>
                </a:solidFill>
              </a:rPr>
              <a:t>) </a:t>
            </a:r>
          </a:p>
          <a:p>
            <a:r>
              <a:rPr lang="en-US" sz="1200" b="1" dirty="0" err="1">
                <a:solidFill>
                  <a:schemeClr val="bg1"/>
                </a:solidFill>
              </a:rPr>
              <a:t>pSud2.setLayout</a:t>
            </a:r>
            <a:r>
              <a:rPr lang="en-US" sz="1200" b="1" dirty="0">
                <a:solidFill>
                  <a:schemeClr val="bg1"/>
                </a:solidFill>
              </a:rPr>
              <a:t>(new </a:t>
            </a:r>
            <a:r>
              <a:rPr lang="en-US" sz="1200" b="1" dirty="0" err="1">
                <a:solidFill>
                  <a:schemeClr val="bg1"/>
                </a:solidFill>
              </a:rPr>
              <a:t>FlowLayout</a:t>
            </a:r>
            <a:r>
              <a:rPr lang="en-US" sz="1200" b="1" dirty="0">
                <a:solidFill>
                  <a:schemeClr val="bg1"/>
                </a:solidFill>
              </a:rPr>
              <a:t>(</a:t>
            </a:r>
            <a:r>
              <a:rPr lang="en-US" sz="1200" b="1" dirty="0" err="1">
                <a:solidFill>
                  <a:schemeClr val="bg1"/>
                </a:solidFill>
              </a:rPr>
              <a:t>FlowLayout</a:t>
            </a:r>
            <a:r>
              <a:rPr lang="en-US" sz="1200" b="1" dirty="0">
                <a:solidFill>
                  <a:schemeClr val="bg1"/>
                </a:solidFill>
              </a:rPr>
              <a:t>.));</a:t>
            </a:r>
            <a:endParaRPr lang="fr-CA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41D33E-36AE-4DCC-BBF4-DC5BEA865D70}"/>
              </a:ext>
            </a:extLst>
          </p:cNvPr>
          <p:cNvSpPr/>
          <p:nvPr/>
        </p:nvSpPr>
        <p:spPr>
          <a:xfrm>
            <a:off x="10038522" y="6114932"/>
            <a:ext cx="1276908" cy="1864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b="1" dirty="0" err="1"/>
              <a:t>Jlabel</a:t>
            </a:r>
            <a:r>
              <a:rPr lang="fr-CA" sz="1400" b="1" dirty="0"/>
              <a:t> (</a:t>
            </a:r>
            <a:r>
              <a:rPr lang="fr-CA" sz="1400" b="1" dirty="0" err="1"/>
              <a:t>nbMin</a:t>
            </a:r>
            <a:r>
              <a:rPr lang="fr-CA" sz="1400" b="1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BB7B2-FA08-4C67-8E04-8360286034C7}"/>
              </a:ext>
            </a:extLst>
          </p:cNvPr>
          <p:cNvSpPr/>
          <p:nvPr/>
        </p:nvSpPr>
        <p:spPr>
          <a:xfrm>
            <a:off x="10854553" y="1361241"/>
            <a:ext cx="875686" cy="403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050" b="1" dirty="0" err="1"/>
              <a:t>Jlabel</a:t>
            </a:r>
            <a:r>
              <a:rPr lang="fr-CA" sz="1050" b="1" dirty="0"/>
              <a:t> (</a:t>
            </a:r>
            <a:r>
              <a:rPr lang="fr-CA" sz="1050" b="1" dirty="0" err="1"/>
              <a:t>timer</a:t>
            </a:r>
            <a:r>
              <a:rPr lang="fr-CA" sz="1050" b="1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374CA2-D861-460D-88F6-BF936D8372C9}"/>
              </a:ext>
            </a:extLst>
          </p:cNvPr>
          <p:cNvSpPr/>
          <p:nvPr/>
        </p:nvSpPr>
        <p:spPr>
          <a:xfrm>
            <a:off x="10854553" y="1935260"/>
            <a:ext cx="850401" cy="3858525"/>
          </a:xfrm>
          <a:prstGeom prst="rect">
            <a:avLst/>
          </a:prstGeom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1600" b="1" dirty="0" err="1">
                <a:solidFill>
                  <a:schemeClr val="bg1"/>
                </a:solidFill>
              </a:rPr>
              <a:t>Jpanel</a:t>
            </a:r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pEst</a:t>
            </a:r>
            <a:r>
              <a:rPr lang="en-US" sz="1600" b="1" dirty="0">
                <a:solidFill>
                  <a:schemeClr val="bg1"/>
                </a:solidFill>
              </a:rPr>
              <a:t>) </a:t>
            </a:r>
          </a:p>
          <a:p>
            <a:pPr algn="r"/>
            <a:r>
              <a:rPr lang="en-US" sz="1600" b="1" dirty="0" err="1">
                <a:solidFill>
                  <a:schemeClr val="bg1"/>
                </a:solidFill>
              </a:rPr>
              <a:t>pEst.setLayout</a:t>
            </a:r>
            <a:r>
              <a:rPr lang="en-US" sz="1600" b="1" dirty="0">
                <a:solidFill>
                  <a:schemeClr val="bg1"/>
                </a:solidFill>
              </a:rPr>
              <a:t>(new </a:t>
            </a:r>
            <a:r>
              <a:rPr lang="en-US" sz="1600" b="1" dirty="0" err="1">
                <a:solidFill>
                  <a:schemeClr val="bg1"/>
                </a:solidFill>
              </a:rPr>
              <a:t>FlowLayout</a:t>
            </a:r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FlowLayout.RIGHT</a:t>
            </a:r>
            <a:r>
              <a:rPr lang="en-US" sz="1600" b="1" dirty="0">
                <a:solidFill>
                  <a:schemeClr val="bg1"/>
                </a:solidFill>
              </a:rPr>
              <a:t>)); </a:t>
            </a:r>
            <a:endParaRPr lang="fr-CA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7DA5CF-DD88-4BE8-A9FF-0FCF1BFCD703}"/>
              </a:ext>
            </a:extLst>
          </p:cNvPr>
          <p:cNvSpPr/>
          <p:nvPr/>
        </p:nvSpPr>
        <p:spPr>
          <a:xfrm>
            <a:off x="10938127" y="2259827"/>
            <a:ext cx="691622" cy="403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050" b="1" dirty="0" err="1"/>
              <a:t>Jlabel</a:t>
            </a:r>
            <a:r>
              <a:rPr lang="fr-CA" sz="1050" b="1" dirty="0"/>
              <a:t> (</a:t>
            </a:r>
            <a:r>
              <a:rPr lang="fr-CA" sz="1050" b="1" dirty="0" err="1"/>
              <a:t>scord</a:t>
            </a:r>
            <a:r>
              <a:rPr lang="fr-CA" sz="1050" b="1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E03175-D80C-40E1-8E6F-B5A1214D67E1}"/>
              </a:ext>
            </a:extLst>
          </p:cNvPr>
          <p:cNvSpPr/>
          <p:nvPr/>
        </p:nvSpPr>
        <p:spPr>
          <a:xfrm>
            <a:off x="1758147" y="1239592"/>
            <a:ext cx="8834502" cy="432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err="1">
                <a:solidFill>
                  <a:schemeClr val="tx1"/>
                </a:solidFill>
              </a:rPr>
              <a:t>Jlabel</a:t>
            </a:r>
            <a:r>
              <a:rPr lang="fr-CA" b="1" dirty="0">
                <a:solidFill>
                  <a:schemeClr val="tx1"/>
                </a:solidFill>
              </a:rPr>
              <a:t>(fondDemineur.png)</a:t>
            </a: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  <a:p>
            <a:pPr algn="ctr"/>
            <a:endParaRPr lang="fr-CA" b="1" dirty="0">
              <a:solidFill>
                <a:schemeClr val="tx1"/>
              </a:solidFill>
            </a:endParaRPr>
          </a:p>
        </p:txBody>
      </p:sp>
      <p:pic>
        <p:nvPicPr>
          <p:cNvPr id="29" name="Image 28" descr="fondDemineur">
            <a:extLst>
              <a:ext uri="{FF2B5EF4-FFF2-40B4-BE49-F238E27FC236}">
                <a16:creationId xmlns:a16="http://schemas.microsoft.com/office/drawing/2014/main" id="{F6A0DE38-F88F-44D5-B50D-72F830C3FE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87" y="1447807"/>
            <a:ext cx="8375960" cy="405824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03F767C-9C04-4340-9E84-FC4F684D0C6B}"/>
              </a:ext>
            </a:extLst>
          </p:cNvPr>
          <p:cNvSpPr/>
          <p:nvPr/>
        </p:nvSpPr>
        <p:spPr>
          <a:xfrm>
            <a:off x="2894029" y="1542879"/>
            <a:ext cx="5995447" cy="386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JPanel</a:t>
            </a:r>
            <a:r>
              <a:rPr lang="en-US" sz="1200" b="1" dirty="0"/>
              <a:t> </a:t>
            </a:r>
            <a:r>
              <a:rPr lang="en-US" sz="1200" b="1" dirty="0" err="1"/>
              <a:t>pCentre</a:t>
            </a:r>
            <a:r>
              <a:rPr lang="en-US" sz="1200" b="1" dirty="0"/>
              <a:t> = new </a:t>
            </a:r>
            <a:r>
              <a:rPr lang="en-US" sz="1200" b="1" dirty="0" err="1"/>
              <a:t>JPanel</a:t>
            </a:r>
            <a:r>
              <a:rPr lang="en-US" sz="1200" b="1" dirty="0"/>
              <a:t>();                                                                                                       </a:t>
            </a:r>
          </a:p>
          <a:p>
            <a:r>
              <a:rPr lang="en-US" sz="1200" b="1" dirty="0" err="1"/>
              <a:t>pCentre.setLayout</a:t>
            </a:r>
            <a:r>
              <a:rPr lang="en-US" sz="1200" b="1" dirty="0"/>
              <a:t>(new </a:t>
            </a:r>
            <a:r>
              <a:rPr lang="en-US" sz="1200" b="1" dirty="0" err="1"/>
              <a:t>GridLayout</a:t>
            </a:r>
            <a:r>
              <a:rPr lang="en-US" sz="1200" b="1" dirty="0"/>
              <a:t>(</a:t>
            </a:r>
            <a:r>
              <a:rPr lang="en-US" sz="1200" b="1" dirty="0" err="1"/>
              <a:t>nbFil,nbCol,SIZE1_BOUTTON</a:t>
            </a:r>
            <a:r>
              <a:rPr lang="en-US" sz="1200" b="1" dirty="0"/>
              <a:t>, </a:t>
            </a:r>
            <a:r>
              <a:rPr lang="en-US" sz="1200" b="1" dirty="0" err="1"/>
              <a:t>SIZE1</a:t>
            </a:r>
            <a:r>
              <a:rPr lang="en-US" sz="1200" b="1" dirty="0"/>
              <a:t> _</a:t>
            </a:r>
            <a:r>
              <a:rPr lang="en-US" sz="1200" b="1" dirty="0" err="1"/>
              <a:t>BOUTTON</a:t>
            </a:r>
            <a:r>
              <a:rPr lang="en-US" sz="1200" b="1" dirty="0"/>
              <a:t>));</a:t>
            </a:r>
          </a:p>
          <a:p>
            <a:r>
              <a:rPr lang="en-US" sz="1200" b="1" dirty="0" err="1"/>
              <a:t>pCentre.add</a:t>
            </a:r>
            <a:r>
              <a:rPr lang="en-US" sz="1200" b="1" dirty="0"/>
              <a:t>(</a:t>
            </a:r>
            <a:r>
              <a:rPr lang="en-US" sz="1200" b="1" dirty="0" err="1"/>
              <a:t>tMines</a:t>
            </a:r>
            <a:r>
              <a:rPr lang="en-US" sz="1200" b="1" dirty="0"/>
              <a:t>[][])                                                                                                                    </a:t>
            </a:r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en-US" b="1" dirty="0"/>
          </a:p>
          <a:p>
            <a:endParaRPr lang="en-US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AEC93D7B-4025-4BCA-B951-07D6F8C16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13" y="2259827"/>
            <a:ext cx="3307142" cy="305529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43496FD-A4EF-4797-9CE9-5FF555D536E5}"/>
              </a:ext>
            </a:extLst>
          </p:cNvPr>
          <p:cNvSpPr txBox="1"/>
          <p:nvPr/>
        </p:nvSpPr>
        <p:spPr>
          <a:xfrm>
            <a:off x="4583116" y="3059666"/>
            <a:ext cx="313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highlight>
                  <a:srgbClr val="C0C0C0"/>
                </a:highlight>
              </a:rPr>
              <a:t>Jbutton</a:t>
            </a:r>
            <a:r>
              <a:rPr lang="en-US" b="1" dirty="0">
                <a:highlight>
                  <a:srgbClr val="C0C0C0"/>
                </a:highlight>
              </a:rPr>
              <a:t> (</a:t>
            </a:r>
            <a:r>
              <a:rPr lang="en-US" b="1" dirty="0" err="1">
                <a:highlight>
                  <a:srgbClr val="C0C0C0"/>
                </a:highlight>
              </a:rPr>
              <a:t>tMines</a:t>
            </a:r>
            <a:r>
              <a:rPr lang="en-US" b="1" dirty="0">
                <a:highlight>
                  <a:srgbClr val="C0C0C0"/>
                </a:highlight>
              </a:rPr>
              <a:t>[</a:t>
            </a:r>
            <a:r>
              <a:rPr lang="en-US" b="1" dirty="0" err="1">
                <a:highlight>
                  <a:srgbClr val="C0C0C0"/>
                </a:highlight>
              </a:rPr>
              <a:t>nbFil</a:t>
            </a:r>
            <a:r>
              <a:rPr lang="en-US" b="1" dirty="0">
                <a:highlight>
                  <a:srgbClr val="C0C0C0"/>
                </a:highlight>
              </a:rPr>
              <a:t>][</a:t>
            </a:r>
            <a:r>
              <a:rPr lang="en-US" b="1" dirty="0" err="1">
                <a:highlight>
                  <a:srgbClr val="C0C0C0"/>
                </a:highlight>
              </a:rPr>
              <a:t>nbCol</a:t>
            </a:r>
            <a:r>
              <a:rPr lang="en-US" b="1" dirty="0">
                <a:highlight>
                  <a:srgbClr val="C0C0C0"/>
                </a:highlight>
              </a:rPr>
              <a:t>])</a:t>
            </a:r>
            <a:endParaRPr lang="fr-CA" b="1" dirty="0">
              <a:highlight>
                <a:srgbClr val="C0C0C0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847F93-7E8F-4453-A149-6AFAE9B3C4A5}"/>
              </a:ext>
            </a:extLst>
          </p:cNvPr>
          <p:cNvSpPr/>
          <p:nvPr/>
        </p:nvSpPr>
        <p:spPr>
          <a:xfrm>
            <a:off x="552005" y="1084189"/>
            <a:ext cx="850401" cy="4735519"/>
          </a:xfrm>
          <a:prstGeom prst="rect">
            <a:avLst/>
          </a:prstGeom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600" b="1" dirty="0" err="1">
                <a:solidFill>
                  <a:schemeClr val="bg1"/>
                </a:solidFill>
              </a:rPr>
              <a:t>Jpanel</a:t>
            </a:r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pOuest</a:t>
            </a:r>
            <a:r>
              <a:rPr lang="en-US" sz="1600" b="1" dirty="0">
                <a:solidFill>
                  <a:schemeClr val="bg1"/>
                </a:solidFill>
              </a:rPr>
              <a:t>) 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pOuest.setLayout</a:t>
            </a:r>
            <a:r>
              <a:rPr lang="en-US" sz="1600" b="1" dirty="0">
                <a:solidFill>
                  <a:schemeClr val="bg1"/>
                </a:solidFill>
              </a:rPr>
              <a:t>(new </a:t>
            </a:r>
            <a:r>
              <a:rPr lang="en-US" sz="1600" b="1" dirty="0" err="1">
                <a:solidFill>
                  <a:schemeClr val="bg1"/>
                </a:solidFill>
              </a:rPr>
              <a:t>FlowLayout</a:t>
            </a:r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FlowLayout.RIGHT</a:t>
            </a:r>
            <a:r>
              <a:rPr lang="en-US" sz="1600" b="1" dirty="0">
                <a:solidFill>
                  <a:schemeClr val="bg1"/>
                </a:solidFill>
              </a:rPr>
              <a:t>)); </a:t>
            </a:r>
            <a:endParaRPr lang="fr-CA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DB3176-D8CF-4B0A-8472-A60C0ED745D3}"/>
              </a:ext>
            </a:extLst>
          </p:cNvPr>
          <p:cNvSpPr/>
          <p:nvPr/>
        </p:nvSpPr>
        <p:spPr>
          <a:xfrm>
            <a:off x="587406" y="430566"/>
            <a:ext cx="1935332" cy="1571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err="1"/>
              <a:t>Jmenu</a:t>
            </a:r>
            <a:r>
              <a:rPr lang="fr-CA" b="1" dirty="0"/>
              <a:t>(</a:t>
            </a:r>
            <a:r>
              <a:rPr lang="fr-CA" b="1" dirty="0" err="1"/>
              <a:t>mFichier</a:t>
            </a:r>
            <a:r>
              <a:rPr lang="fr-CA" b="1" dirty="0"/>
              <a:t>)</a:t>
            </a:r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  <a:p>
            <a:pPr algn="ctr"/>
            <a:endParaRPr lang="fr-CA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6EFB6-6E5F-4A0C-9F5C-786253FB658E}"/>
              </a:ext>
            </a:extLst>
          </p:cNvPr>
          <p:cNvSpPr/>
          <p:nvPr/>
        </p:nvSpPr>
        <p:spPr>
          <a:xfrm>
            <a:off x="671742" y="1207363"/>
            <a:ext cx="1402672" cy="372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err="1"/>
              <a:t>JmenuItem2</a:t>
            </a:r>
            <a:endParaRPr lang="fr-CA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DDAE0F-6AE7-43C0-9D04-247C4B6B07F9}"/>
              </a:ext>
            </a:extLst>
          </p:cNvPr>
          <p:cNvSpPr/>
          <p:nvPr/>
        </p:nvSpPr>
        <p:spPr>
          <a:xfrm>
            <a:off x="671742" y="1578745"/>
            <a:ext cx="1402672" cy="372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err="1"/>
              <a:t>JmenuItem3</a:t>
            </a:r>
            <a:endParaRPr lang="fr-CA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895146-4708-47CF-BF83-7AA763153BAA}"/>
              </a:ext>
            </a:extLst>
          </p:cNvPr>
          <p:cNvSpPr/>
          <p:nvPr/>
        </p:nvSpPr>
        <p:spPr>
          <a:xfrm>
            <a:off x="671742" y="834501"/>
            <a:ext cx="1402672" cy="372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err="1"/>
              <a:t>JmenuItem1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34476528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b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162</Words>
  <Application>Microsoft Office PowerPoint</Application>
  <PresentationFormat>Grand écran</PresentationFormat>
  <Paragraphs>73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Judith Adame Aragon</dc:creator>
  <cp:lastModifiedBy>Judith Adame Aragon</cp:lastModifiedBy>
  <cp:revision>6</cp:revision>
  <dcterms:created xsi:type="dcterms:W3CDTF">2019-01-30T13:00:29Z</dcterms:created>
  <dcterms:modified xsi:type="dcterms:W3CDTF">2019-01-30T14:11:39Z</dcterms:modified>
</cp:coreProperties>
</file>