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B85E9-2F72-401B-8AAA-682529ED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2305C4-0223-4ABC-B346-6C28B296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21BF5-9B8F-4CE2-A4E2-41CE757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7D5AD-730C-4A3E-810B-69E9F7C3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33A8A-7621-4DBC-9120-928F624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30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AD8D7-6351-41BF-BDB4-B2F934AA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2242A-9E24-4196-B4A3-0CE6349F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04E84-5FE9-4AA3-8F88-4825B2E3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157A3-9F89-4BC8-8725-54F36A18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1AF56-0093-4F54-B594-2EF962A9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6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30083-7307-40FA-8A91-AAF0C0E2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408C1E-68E7-4140-B40E-FF14F47B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CDA2-8FE4-4AD2-B690-2CE1E2C5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3DB84-6796-4797-AD50-7468BA7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97A91B-2692-4CFE-99AA-96817196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80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56F3E-6F4F-423A-AD28-150E2449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C101B-B83B-4AE5-8544-D406C18D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C3D71-1BFE-4716-AEC9-090DA650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78969-28E3-438F-9761-95B5A3FC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34974-B74D-4B79-BD69-0BD7C0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20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EC9F9-F0A6-4C44-B6EF-1A08FD6A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8D26F5-034E-47BF-859C-2D446377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B7B4F-0AF1-402F-9A1B-F305C51E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8723B-8915-4801-ACF1-3FB4DEC4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FA1C4-6A95-47BE-AFA5-908922EC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820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A895D-1A2D-4EBD-9A62-8782B26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BE1EE-08E4-42F3-9DBF-5E6C8F10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BE23D0-0BFB-44A8-93B2-5BFAF3779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66E9-8BE3-42E9-B8BD-66496C9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11F68-3790-4A1D-BA6B-A16866ED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81D22-361F-467A-AE6F-9E48571B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874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10EFE-751B-4686-9C1B-9C9688DF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F7C693-1D72-41E6-9069-2D52FE28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4C1D5-4854-4905-AA10-E91BF745C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D26EA7-406E-4B11-9323-4BC337F9B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7D8143-47DB-48A3-85A2-BB64337E3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5E6B52-FB01-4D14-8253-667294F1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6E60FC-E95D-4A8C-8660-958BE688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D00D54-37D7-449A-93FF-F3B698EC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35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07E41-9F51-4AF6-B41E-3CA671C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8BF662-47FA-4D24-A5CF-367FC76D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97BD05-9397-4FF8-87E7-742CC6D4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68D00-9DAF-45B6-9B3E-69B6FE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18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B75581-BDF5-43AD-9A1C-F29CE4E8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43137C-A41B-4183-8B79-957BEDA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386532-F00D-42E5-A80D-488DBFA0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5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CB50A-8CA4-4315-BCBF-9D6C4B8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52BF9-9BCA-456C-84B2-C0F8E9D1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462AC2-37BA-4826-B4ED-F9565983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A4D0E-5692-4557-B486-4A101EB0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60C9F-179A-4D49-843E-13F9E89B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AF341-E269-41EC-B65A-3D81EBD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520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FA57-EF36-4C95-AE9D-ABD23820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B143F-4002-453F-9710-A6406933C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B5EF4-5380-466C-A927-F67C76B6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C77406-7747-496D-8846-D65711CC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22504D-D4ED-45DC-B1B8-411F6017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F92F2A-6E0D-46BD-82E8-19F64DBB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40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74B008-C47F-46B2-9703-5B1411D4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0F6B19-BD07-4F70-9D24-B1BE0442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F920EC-E560-46BC-9312-F0CB35EDE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AA19-A1D3-4FE8-A856-27821A8CD8B7}" type="datetimeFigureOut">
              <a:rPr lang="fr-CA" smtClean="0"/>
              <a:t>2019-01-25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02F70-CB6D-43E1-894F-57A9E4CC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C3EA89-4944-41BC-AD13-C5B5E263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FA64-978B-410E-B2EB-1E699774E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26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190519-8B48-432E-9A7E-B17337C33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77246"/>
            <a:ext cx="6943725" cy="6610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3E0705-E393-4E50-98FD-8E95A7A083A9}"/>
              </a:ext>
            </a:extLst>
          </p:cNvPr>
          <p:cNvSpPr/>
          <p:nvPr/>
        </p:nvSpPr>
        <p:spPr>
          <a:xfrm>
            <a:off x="-427494" y="-104180"/>
            <a:ext cx="4181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DÉMINEUR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ECF721-BBBE-40E6-9C22-21B79DDC4F9B}"/>
              </a:ext>
            </a:extLst>
          </p:cNvPr>
          <p:cNvSpPr txBox="1"/>
          <p:nvPr/>
        </p:nvSpPr>
        <p:spPr>
          <a:xfrm>
            <a:off x="377449" y="5610235"/>
            <a:ext cx="128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Yuniesky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Judith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Camilo</a:t>
            </a:r>
            <a:endParaRPr lang="fr-C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60444C-53CC-46FE-BBEE-44465763E8BB}"/>
              </a:ext>
            </a:extLst>
          </p:cNvPr>
          <p:cNvSpPr txBox="1"/>
          <p:nvPr/>
        </p:nvSpPr>
        <p:spPr>
          <a:xfrm>
            <a:off x="189550" y="6322548"/>
            <a:ext cx="1661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www.latinoTeam.ca</a:t>
            </a:r>
            <a:endParaRPr lang="fr-CA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5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Judith Adame Aragon</dc:creator>
  <cp:lastModifiedBy>Judith Adame Aragon</cp:lastModifiedBy>
  <cp:revision>4</cp:revision>
  <dcterms:created xsi:type="dcterms:W3CDTF">2019-01-25T16:04:51Z</dcterms:created>
  <dcterms:modified xsi:type="dcterms:W3CDTF">2019-01-25T18:56:44Z</dcterms:modified>
</cp:coreProperties>
</file>