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howGuides="1">
      <p:cViewPr varScale="1">
        <p:scale>
          <a:sx n="127" d="100"/>
          <a:sy n="127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284-BD77-E569-B8AD-85E76D80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8B9D3-009E-EA51-CB61-B3A1CAD9A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3C9BF-B01E-5B39-A74D-C27C23B4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314B-C135-B893-966A-943E82B1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E3BB-6289-901A-5532-16C386EE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748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0638-0884-C46A-DAB5-44EDA9CA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2F0D2-122F-C93E-7978-A5D5835A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E4FD-15FE-3CBE-4AF1-EEEA0787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93C0-A26F-F0BF-444A-6C688A30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8E91-1F5D-732A-6CC5-907C8ECC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863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4EBB7-B820-F24D-8BD9-8E8514B9C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551F6-8B5B-77B5-4FA5-7F28649B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DDE6-EBA4-3891-96A1-9EC2B48A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24AA-1588-A702-A1FB-770255AF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0360F-0B7B-30DF-4B65-932974BB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6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A5F-09E1-6451-C5A8-90F29D7C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9730-AC8C-A671-742F-3B765AF0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9AD5-2262-08B0-3BFD-06FF2071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B5D8-895F-A956-B4A4-B6251E6E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79B9-94CC-1B40-6DE4-28FEE20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993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F016-A19D-A3B8-A666-8922B4C5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F2D3-C596-2E03-0FF4-9285784A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8F38-79A0-7C57-3690-A5193DFE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8AFE8-63EA-EA4A-0BA8-AE45D5DA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4DA4-3B8D-6396-D7D8-B79FAC4E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62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6AFE-66BF-0022-A421-80FCEA62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95A0-02D3-5AB1-D9BF-D8CF3702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4DF0D-9219-56BA-C033-03169C5D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B15AE-E74F-C830-5DAB-72BAFAB5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906DE-7C11-D570-713D-186CDAEA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00C26-66BE-3695-929F-A3F0D11C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352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4A96-9BB9-EAA9-F8CF-A501DDEF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A6017-AAD5-6071-131B-93C0EB19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39AE2-B403-DF8D-52BB-07AADDB5C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7D8BE-9ECC-DAB0-24AA-E76537316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9574-258B-2873-155D-C91393724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2525E-2D16-7CBF-FD05-76925A2E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39E63-9842-F7E1-AEA3-D0406788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00B1-296B-464F-10D3-B828D536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202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098D-A848-FC3E-5716-477DBA64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F47CC-E556-545B-5DFD-C78B89F0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DB1D0-E22C-9BE6-AD44-3F64438E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055D9-B7D8-6C67-53F8-3A3FA4AB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86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BD953-EE71-4023-7782-FB997BF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7388D-9D5D-E005-B7A0-2B313155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030CA-7D24-7551-2A72-82E69EC8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087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2D5E-03D1-A5E4-A2DF-25A8EB1C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2F4F-357C-6942-C32D-F58DB131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A85C8-DCA2-EA17-426B-191F9DB3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98DB-0A49-D7F7-3D11-6DF2B9F6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3BD50-253C-0C5B-B992-BAC12DA9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E8C8F-62E5-06C7-3909-F3188BDA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02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580A-7BEC-F101-E10E-9A9E23FA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4EC4B-EA90-62C5-31F0-85FD1BA65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BF387-EEBF-E273-ECD3-49989915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69FA1-AE9F-6EE1-7358-38B4A51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C649-DA23-D63C-74BF-334BFACE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241D1-1AD2-A2E9-B98A-883B7D82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908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062C0-555C-9DD8-FCDF-38303C7A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5D5A-1730-4552-D74F-CD4D2897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A3B4-0F11-910A-8B78-6D40E4B2B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4E9E-A954-FB4E-B467-985FFD0529D0}" type="datetimeFigureOut">
              <a:rPr lang="en-NL" smtClean="0"/>
              <a:t>16/04/2023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7696-6615-400E-244F-E517FC4BC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2F6A-4F16-30DF-AFB5-47B5AF83F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C433-D7DF-8042-90C1-70B0760E21D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01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2F459F-6674-C708-844D-116F426112F7}"/>
              </a:ext>
            </a:extLst>
          </p:cNvPr>
          <p:cNvSpPr/>
          <p:nvPr/>
        </p:nvSpPr>
        <p:spPr>
          <a:xfrm>
            <a:off x="1990109" y="1354071"/>
            <a:ext cx="288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Environmental performance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4D6FD4-FAC9-A69B-A3F2-930061E957FD}"/>
              </a:ext>
            </a:extLst>
          </p:cNvPr>
          <p:cNvSpPr/>
          <p:nvPr/>
        </p:nvSpPr>
        <p:spPr>
          <a:xfrm>
            <a:off x="5603641" y="1354070"/>
            <a:ext cx="288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Firm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E9FA8-B23F-54AB-18E0-86E5387CA0A4}"/>
              </a:ext>
            </a:extLst>
          </p:cNvPr>
          <p:cNvSpPr txBox="1"/>
          <p:nvPr/>
        </p:nvSpPr>
        <p:spPr>
          <a:xfrm>
            <a:off x="-30141" y="1480904"/>
            <a:ext cx="173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Conceptual level</a:t>
            </a:r>
          </a:p>
          <a:p>
            <a:pPr algn="ctr"/>
            <a:r>
              <a:rPr lang="en-NL" dirty="0"/>
              <a:t>(“What”)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7B643-66DC-A9A9-CD68-91373E2DBF00}"/>
              </a:ext>
            </a:extLst>
          </p:cNvPr>
          <p:cNvSpPr/>
          <p:nvPr/>
        </p:nvSpPr>
        <p:spPr>
          <a:xfrm>
            <a:off x="1990109" y="2983582"/>
            <a:ext cx="288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Annual emmissions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6A92B-0AC6-ECF3-5A59-D2ACA18648DE}"/>
              </a:ext>
            </a:extLst>
          </p:cNvPr>
          <p:cNvSpPr/>
          <p:nvPr/>
        </p:nvSpPr>
        <p:spPr>
          <a:xfrm>
            <a:off x="5603641" y="2983581"/>
            <a:ext cx="288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Market capitalization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FD6F4-7212-59E0-EA34-95F29FEE46D0}"/>
              </a:ext>
            </a:extLst>
          </p:cNvPr>
          <p:cNvSpPr txBox="1"/>
          <p:nvPr/>
        </p:nvSpPr>
        <p:spPr>
          <a:xfrm>
            <a:off x="-30141" y="3110415"/>
            <a:ext cx="178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Operational level</a:t>
            </a:r>
          </a:p>
          <a:p>
            <a:pPr algn="ctr"/>
            <a:r>
              <a:rPr lang="en-NL" dirty="0"/>
              <a:t>(“How”)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A91DE-4511-088F-D6B9-791A6CB2D40D}"/>
              </a:ext>
            </a:extLst>
          </p:cNvPr>
          <p:cNvSpPr txBox="1"/>
          <p:nvPr/>
        </p:nvSpPr>
        <p:spPr>
          <a:xfrm>
            <a:off x="2288963" y="4221205"/>
            <a:ext cx="228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Independent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C7E899-28BB-A555-14EC-48C3A96C98EC}"/>
              </a:ext>
            </a:extLst>
          </p:cNvPr>
          <p:cNvSpPr txBox="1"/>
          <p:nvPr/>
        </p:nvSpPr>
        <p:spPr>
          <a:xfrm>
            <a:off x="5981843" y="4221205"/>
            <a:ext cx="21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Dependent 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AE0EF-89A6-7E50-51FA-2F7F494A25D3}"/>
              </a:ext>
            </a:extLst>
          </p:cNvPr>
          <p:cNvSpPr txBox="1"/>
          <p:nvPr/>
        </p:nvSpPr>
        <p:spPr>
          <a:xfrm>
            <a:off x="9774367" y="4221205"/>
            <a:ext cx="176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Control variables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35DB5E-BCF4-AB5A-825D-F388EA660FDE}"/>
              </a:ext>
            </a:extLst>
          </p:cNvPr>
          <p:cNvSpPr/>
          <p:nvPr/>
        </p:nvSpPr>
        <p:spPr>
          <a:xfrm>
            <a:off x="9217173" y="2983581"/>
            <a:ext cx="2880000" cy="9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Industry, size, total assets, leverage ratio, etc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5DBD1-E425-221C-C88A-AD28D4DC6EF7}"/>
              </a:ext>
            </a:extLst>
          </p:cNvPr>
          <p:cNvCxnSpPr/>
          <p:nvPr/>
        </p:nvCxnSpPr>
        <p:spPr>
          <a:xfrm>
            <a:off x="4870109" y="1804069"/>
            <a:ext cx="73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A32454-FCBE-A086-0486-BA27570FCEC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430109" y="2254071"/>
            <a:ext cx="0" cy="72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CDBB94-6FCF-CFEC-699B-BD3D5E9AA0B3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4870109" y="3433581"/>
            <a:ext cx="7335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95A138-D454-6EED-8C67-5134FD3D3FD6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7043641" y="2254070"/>
            <a:ext cx="0" cy="72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D5BD79-4824-D415-F4E3-9C64D41A27E6}"/>
              </a:ext>
            </a:extLst>
          </p:cNvPr>
          <p:cNvCxnSpPr>
            <a:stCxn id="23" idx="1"/>
            <a:endCxn id="18" idx="3"/>
          </p:cNvCxnSpPr>
          <p:nvPr/>
        </p:nvCxnSpPr>
        <p:spPr>
          <a:xfrm flipH="1">
            <a:off x="8483641" y="3433581"/>
            <a:ext cx="73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2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Judith Künneke</dc:creator>
  <cp:lastModifiedBy>Judith Künneke</cp:lastModifiedBy>
  <cp:revision>2</cp:revision>
  <dcterms:created xsi:type="dcterms:W3CDTF">2023-04-16T14:29:52Z</dcterms:created>
  <dcterms:modified xsi:type="dcterms:W3CDTF">2023-04-16T14:40:47Z</dcterms:modified>
</cp:coreProperties>
</file>