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"/>
  </p:handoutMasterIdLst>
  <p:sldIdLst>
    <p:sldId id="347" r:id="rId3"/>
    <p:sldId id="284" r:id="rId4"/>
    <p:sldId id="348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6"/>
    <a:srgbClr val="F5CD4A"/>
    <a:srgbClr val="427B99"/>
    <a:srgbClr val="EFE9ED"/>
    <a:srgbClr val="CA5436"/>
    <a:srgbClr val="FFFCF7"/>
    <a:srgbClr val="57B548"/>
    <a:srgbClr val="316EB7"/>
    <a:srgbClr val="70AD47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8" y="288"/>
      </p:cViewPr>
      <p:guideLst>
        <p:guide orient="horz" pos="2296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19F3D-2565-2440-BCC8-6AE6B708B6BE}" type="slidenum">
              <a:rPr kumimoji="1" lang="zh-CN" altLang="en-US" smtClean="0">
                <a:solidFill>
                  <a:prstClr val="black"/>
                </a:solidFill>
              </a:rPr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19F3D-2565-2440-BCC8-6AE6B708B6BE}" type="slidenum">
              <a:rPr kumimoji="1" lang="zh-CN" altLang="en-US" smtClean="0">
                <a:solidFill>
                  <a:prstClr val="black"/>
                </a:solidFill>
              </a:rPr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公司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9620" y="635"/>
            <a:ext cx="1260475" cy="42672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619760" y="5879465"/>
            <a:ext cx="2339975" cy="598805"/>
          </a:xfrm>
          <a:prstGeom prst="ellipse">
            <a:avLst/>
          </a:prstGeom>
          <a:solidFill>
            <a:srgbClr val="70AD46">
              <a:alpha val="50000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45510" y="2335530"/>
            <a:ext cx="8431530" cy="13589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ctr"/>
            <a:r>
              <a:rPr lang="zh-CN" altLang="en-US" sz="6600" b="1" dirty="0">
                <a:solidFill>
                  <a:srgbClr val="70AD46"/>
                </a:solidFill>
                <a:latin typeface="+mj-ea"/>
                <a:ea typeface="+mj-ea"/>
              </a:rPr>
              <a:t>课程</a:t>
            </a:r>
            <a:endParaRPr lang="zh-CN" altLang="en-US" sz="6600" b="1" dirty="0">
              <a:solidFill>
                <a:srgbClr val="70AD46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50560" y="5071110"/>
            <a:ext cx="465963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l"/>
            <a:r>
              <a:rPr lang="zh-CN" dirty="0">
                <a:latin typeface="+mn-ea"/>
                <a:cs typeface="+mn-ea"/>
              </a:rPr>
              <a:t>日期：</a:t>
            </a:r>
            <a:r>
              <a:rPr lang="en-US" altLang="zh-CN" dirty="0">
                <a:latin typeface="+mn-ea"/>
                <a:cs typeface="+mn-ea"/>
              </a:rPr>
              <a:t>2024</a:t>
            </a:r>
            <a:r>
              <a:rPr lang="zh-CN" altLang="en-US" dirty="0">
                <a:latin typeface="+mn-ea"/>
                <a:cs typeface="+mn-ea"/>
              </a:rPr>
              <a:t>年</a:t>
            </a:r>
            <a:r>
              <a:rPr lang="en-US" altLang="zh-CN" dirty="0">
                <a:latin typeface="+mn-ea"/>
                <a:cs typeface="+mn-ea"/>
              </a:rPr>
              <a:t>X</a:t>
            </a:r>
            <a:r>
              <a:rPr lang="zh-CN" altLang="en-US" dirty="0">
                <a:latin typeface="+mn-ea"/>
                <a:cs typeface="+mn-ea"/>
              </a:rPr>
              <a:t>月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密级：对内公开</a:t>
            </a:r>
            <a:endParaRPr lang="zh-CN" altLang="en-US" dirty="0">
              <a:latin typeface="+mn-ea"/>
              <a:cs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932805" y="4110990"/>
            <a:ext cx="3251835" cy="657225"/>
          </a:xfrm>
          <a:prstGeom prst="roundRect">
            <a:avLst>
              <a:gd name="adj" fmla="val 50000"/>
            </a:avLst>
          </a:prstGeom>
          <a:solidFill>
            <a:srgbClr val="F5CD4A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2700" cap="rnd" cmpd="sng">
                <a:solidFill>
                  <a:sysClr val="windowText" lastClr="000000"/>
                </a:solidFill>
                <a:prstDash val="solid"/>
              </a:ln>
              <a:solidFill>
                <a:schemeClr val="lt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95365" y="4157980"/>
            <a:ext cx="4659630" cy="610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l"/>
            <a:r>
              <a:rPr lang="zh-CN" altLang="en-US" sz="3000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朱哥</a:t>
            </a:r>
            <a:r>
              <a:rPr lang="en-US" altLang="zh-CN" sz="3000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/</a:t>
            </a:r>
            <a:r>
              <a:rPr lang="zh-CN" altLang="en-US" sz="3000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需求计划部</a:t>
            </a:r>
            <a:endParaRPr lang="zh-CN" altLang="en-US" sz="3000" dirty="0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91160" y="5879465"/>
            <a:ext cx="2771140" cy="729615"/>
          </a:xfrm>
          <a:prstGeom prst="ellipse">
            <a:avLst/>
          </a:prstGeom>
          <a:solidFill>
            <a:srgbClr val="70AD46">
              <a:alpha val="50000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pic>
        <p:nvPicPr>
          <p:cNvPr id="6" name="图片 5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1055" y="57150"/>
            <a:ext cx="5183505" cy="64795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397760" y="2686050"/>
            <a:ext cx="8431530" cy="13589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just">
              <a:lnSpc>
                <a:spcPct val="100000"/>
              </a:lnSpc>
            </a:pPr>
            <a:endParaRPr lang="en-US" sz="9600" b="1" dirty="0">
              <a:solidFill>
                <a:srgbClr val="70AD46"/>
              </a:solidFill>
              <a:latin typeface="+mj-ea"/>
              <a:ea typeface="+mj-ea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9425" y="958215"/>
          <a:ext cx="2671445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853440" imgH="579120" progId="Package">
                  <p:embed/>
                </p:oleObj>
              </mc:Choice>
              <mc:Fallback>
                <p:oleObj name="" r:id="rId1" imgW="853440" imgH="57912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9425" y="958215"/>
                        <a:ext cx="2671445" cy="177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397760" y="2686050"/>
            <a:ext cx="8431530" cy="13589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just">
              <a:lnSpc>
                <a:spcPct val="100000"/>
              </a:lnSpc>
            </a:pPr>
            <a:r>
              <a:rPr lang="en-US" sz="9600" b="1">
                <a:solidFill>
                  <a:srgbClr val="70AD46"/>
                </a:solidFill>
                <a:latin typeface="+mj-ea"/>
                <a:ea typeface="+mj-ea"/>
              </a:rPr>
              <a:t>Thank You</a:t>
            </a:r>
            <a:endParaRPr lang="en-US" sz="9600" b="1">
              <a:solidFill>
                <a:srgbClr val="70AD46"/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 rot="660000">
            <a:off x="8919210" y="2712085"/>
            <a:ext cx="2132330" cy="15360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just">
              <a:lnSpc>
                <a:spcPct val="100000"/>
              </a:lnSpc>
            </a:pPr>
            <a:r>
              <a:rPr lang="en-US" sz="12000" b="1">
                <a:solidFill>
                  <a:srgbClr val="70AD46"/>
                </a:solidFill>
                <a:latin typeface="+mj-ea"/>
                <a:ea typeface="+mj-ea"/>
              </a:rPr>
              <a:t>!</a:t>
            </a:r>
            <a:endParaRPr lang="en-US" sz="12000" b="1">
              <a:solidFill>
                <a:srgbClr val="70AD46"/>
              </a:solidFill>
              <a:latin typeface="+mj-ea"/>
              <a:ea typeface="+mj-ea"/>
            </a:endParaRPr>
          </a:p>
        </p:txBody>
      </p:sp>
      <p:pic>
        <p:nvPicPr>
          <p:cNvPr id="12" name="图片 11" descr="1-封面"/>
          <p:cNvPicPr>
            <a:picLocks noChangeAspect="1"/>
          </p:cNvPicPr>
          <p:nvPr/>
        </p:nvPicPr>
        <p:blipFill>
          <a:blip r:embed="rId1"/>
          <a:srcRect l="39036" t="13055" r="38724" b="68704"/>
          <a:stretch>
            <a:fillRect/>
          </a:stretch>
        </p:blipFill>
        <p:spPr>
          <a:xfrm>
            <a:off x="4759325" y="5126990"/>
            <a:ext cx="2667635" cy="1230630"/>
          </a:xfrm>
          <a:prstGeom prst="rect">
            <a:avLst/>
          </a:prstGeom>
        </p:spPr>
      </p:pic>
      <p:pic>
        <p:nvPicPr>
          <p:cNvPr id="11" name="图片 10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0">
            <a:off x="3154680" y="1638935"/>
            <a:ext cx="1351280" cy="16903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TA4MjVjM2FiYjcyNzJjYmIxYTg1N2I5MWJlMWQyMT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WPS 演示</Application>
  <PresentationFormat>宽屏</PresentationFormat>
  <Paragraphs>10</Paragraphs>
  <Slides>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Package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133</cp:revision>
  <dcterms:created xsi:type="dcterms:W3CDTF">2024-09-27T02:17:00Z</dcterms:created>
  <dcterms:modified xsi:type="dcterms:W3CDTF">2025-01-17T09:46:08Z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2052-11.8.2.11978</vt:lpwstr>
  </property>
  <property fmtid="{D5CDD505-2E9C-101B-9397-08002B2CF9AE}" pid="3" name="ICV">
    <vt:lpwstr>6042B64738E34526B8BFC992450CACAF_13</vt:lpwstr>
  </property>
</Properties>
</file>