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0737"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1pPr>
    <a:lvl2pPr marL="0" marR="0" indent="228600" algn="l" defTabSz="820737"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2pPr>
    <a:lvl3pPr marL="0" marR="0" indent="457200" algn="l" defTabSz="820737"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3pPr>
    <a:lvl4pPr marL="0" marR="0" indent="685800" algn="l" defTabSz="820737"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4pPr>
    <a:lvl5pPr marL="0" marR="0" indent="914400" algn="l" defTabSz="820737"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5pPr>
    <a:lvl6pPr marL="0" marR="0" indent="0" algn="l" defTabSz="820737"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6pPr>
    <a:lvl7pPr marL="0" marR="0" indent="0" algn="l" defTabSz="820737"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7pPr>
    <a:lvl8pPr marL="0" marR="0" indent="0" algn="l" defTabSz="820737"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8pPr>
    <a:lvl9pPr marL="0" marR="0" indent="0" algn="l" defTabSz="820737"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4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Shape 38"/>
          <p:cNvSpPr>
            <a:spLocks noGrp="1" noRot="1" noChangeAspect="1"/>
          </p:cNvSpPr>
          <p:nvPr>
            <p:ph type="sldImg"/>
          </p:nvPr>
        </p:nvSpPr>
        <p:spPr>
          <a:xfrm>
            <a:off x="1143000" y="685800"/>
            <a:ext cx="4572000" cy="3429000"/>
          </a:xfrm>
          <a:prstGeom prst="rect">
            <a:avLst/>
          </a:prstGeom>
        </p:spPr>
        <p:txBody>
          <a:bodyPr/>
          <a:lstStyle/>
          <a:p>
            <a:endParaRPr/>
          </a:p>
        </p:txBody>
      </p:sp>
      <p:sp>
        <p:nvSpPr>
          <p:cNvPr id="39" name="Shape 3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j-lt"/>
        <a:ea typeface="+mj-ea"/>
        <a:cs typeface="+mj-cs"/>
        <a:sym typeface="Helvetica Neue"/>
      </a:defRPr>
    </a:lvl1pPr>
    <a:lvl2pPr indent="228600" defTabSz="457200" latinLnBrk="0">
      <a:lnSpc>
        <a:spcPct val="116999"/>
      </a:lnSpc>
      <a:defRPr sz="2200">
        <a:latin typeface="+mj-lt"/>
        <a:ea typeface="+mj-ea"/>
        <a:cs typeface="+mj-cs"/>
        <a:sym typeface="Helvetica Neue"/>
      </a:defRPr>
    </a:lvl2pPr>
    <a:lvl3pPr indent="457200" defTabSz="457200" latinLnBrk="0">
      <a:lnSpc>
        <a:spcPct val="116999"/>
      </a:lnSpc>
      <a:defRPr sz="2200">
        <a:latin typeface="+mj-lt"/>
        <a:ea typeface="+mj-ea"/>
        <a:cs typeface="+mj-cs"/>
        <a:sym typeface="Helvetica Neue"/>
      </a:defRPr>
    </a:lvl3pPr>
    <a:lvl4pPr indent="685800" defTabSz="457200" latinLnBrk="0">
      <a:lnSpc>
        <a:spcPct val="116999"/>
      </a:lnSpc>
      <a:defRPr sz="2200">
        <a:latin typeface="+mj-lt"/>
        <a:ea typeface="+mj-ea"/>
        <a:cs typeface="+mj-cs"/>
        <a:sym typeface="Helvetica Neue"/>
      </a:defRPr>
    </a:lvl4pPr>
    <a:lvl5pPr indent="914400" defTabSz="457200" latinLnBrk="0">
      <a:lnSpc>
        <a:spcPct val="116999"/>
      </a:lnSpc>
      <a:defRPr sz="2200">
        <a:latin typeface="+mj-lt"/>
        <a:ea typeface="+mj-ea"/>
        <a:cs typeface="+mj-cs"/>
        <a:sym typeface="Helvetica Neue"/>
      </a:defRPr>
    </a:lvl5pPr>
    <a:lvl6pPr indent="1143000" defTabSz="457200" latinLnBrk="0">
      <a:lnSpc>
        <a:spcPct val="116999"/>
      </a:lnSpc>
      <a:defRPr sz="2200">
        <a:latin typeface="+mj-lt"/>
        <a:ea typeface="+mj-ea"/>
        <a:cs typeface="+mj-cs"/>
        <a:sym typeface="Helvetica Neue"/>
      </a:defRPr>
    </a:lvl6pPr>
    <a:lvl7pPr indent="1371600" defTabSz="457200" latinLnBrk="0">
      <a:lnSpc>
        <a:spcPct val="116999"/>
      </a:lnSpc>
      <a:defRPr sz="2200">
        <a:latin typeface="+mj-lt"/>
        <a:ea typeface="+mj-ea"/>
        <a:cs typeface="+mj-cs"/>
        <a:sym typeface="Helvetica Neue"/>
      </a:defRPr>
    </a:lvl7pPr>
    <a:lvl8pPr indent="1600200" defTabSz="457200" latinLnBrk="0">
      <a:lnSpc>
        <a:spcPct val="116999"/>
      </a:lnSpc>
      <a:defRPr sz="2200">
        <a:latin typeface="+mj-lt"/>
        <a:ea typeface="+mj-ea"/>
        <a:cs typeface="+mj-cs"/>
        <a:sym typeface="Helvetica Neue"/>
      </a:defRPr>
    </a:lvl8pPr>
    <a:lvl9pPr indent="1828800" defTabSz="457200" latinLnBrk="0">
      <a:lnSpc>
        <a:spcPct val="116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 name="Shape 1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1" name="Shape 21"/>
          <p:cNvSpPr/>
          <p:nvPr/>
        </p:nvSpPr>
        <p:spPr>
          <a:xfrm>
            <a:off x="10404475" y="-815975"/>
            <a:ext cx="3573463" cy="588963"/>
          </a:xfrm>
          <a:prstGeom prst="rect">
            <a:avLst/>
          </a:prstGeom>
          <a:solidFill>
            <a:srgbClr val="FFFFFF"/>
          </a:solidFill>
          <a:ln w="12700">
            <a:miter lim="400000"/>
          </a:ln>
          <a:effectLst>
            <a:outerShdw blurRad="50800" dist="25400" dir="5400000" rotWithShape="0">
              <a:srgbClr val="000000">
                <a:alpha val="50000"/>
              </a:srgbClr>
            </a:outerShdw>
          </a:effectLst>
        </p:spPr>
        <p:txBody>
          <a:bodyPr lIns="71436" tIns="71436" rIns="71436" bIns="71436" anchor="ctr"/>
          <a:lstStyle/>
          <a:p>
            <a:pPr algn="ctr" defTabSz="914400">
              <a:defRPr sz="3200">
                <a:solidFill>
                  <a:srgbClr val="FFFFFF"/>
                </a:solidFill>
              </a:defRPr>
            </a:pPr>
            <a:endParaRPr/>
          </a:p>
        </p:txBody>
      </p:sp>
      <p:pic>
        <p:nvPicPr>
          <p:cNvPr id="22" name="training china logo white.png" descr="training china logo white.png"/>
          <p:cNvPicPr>
            <a:picLocks noChangeAspect="1"/>
          </p:cNvPicPr>
          <p:nvPr/>
        </p:nvPicPr>
        <p:blipFill>
          <a:blip r:embed="rId3">
            <a:extLst/>
          </a:blip>
          <a:stretch>
            <a:fillRect/>
          </a:stretch>
        </p:blipFill>
        <p:spPr>
          <a:xfrm>
            <a:off x="10404475" y="1120775"/>
            <a:ext cx="3573463" cy="712788"/>
          </a:xfrm>
          <a:prstGeom prst="rect">
            <a:avLst/>
          </a:prstGeom>
          <a:ln w="12700">
            <a:miter lim="400000"/>
          </a:ln>
        </p:spPr>
      </p:pic>
      <p:sp>
        <p:nvSpPr>
          <p:cNvPr id="23" name="Shape 23"/>
          <p:cNvSpPr>
            <a:spLocks noGrp="1"/>
          </p:cNvSpPr>
          <p:nvPr>
            <p:ph type="sldNum" sz="quarter" idx="2"/>
          </p:nvPr>
        </p:nvSpPr>
        <p:spPr>
          <a:xfrm>
            <a:off x="11935219" y="13001625"/>
            <a:ext cx="494512" cy="51117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标题和内容">
    <p:spTree>
      <p:nvGrpSpPr>
        <p:cNvPr id="1" name=""/>
        <p:cNvGrpSpPr/>
        <p:nvPr/>
      </p:nvGrpSpPr>
      <p:grpSpPr>
        <a:xfrm>
          <a:off x="0" y="0"/>
          <a:ext cx="0" cy="0"/>
          <a:chOff x="0" y="0"/>
          <a:chExt cx="0" cy="0"/>
        </a:xfrm>
      </p:grpSpPr>
      <p:sp>
        <p:nvSpPr>
          <p:cNvPr id="30" name="Shape 30"/>
          <p:cNvSpPr>
            <a:spLocks noGrp="1"/>
          </p:cNvSpPr>
          <p:nvPr>
            <p:ph type="title"/>
          </p:nvPr>
        </p:nvSpPr>
        <p:spPr>
          <a:xfrm>
            <a:off x="2968622" y="1371600"/>
            <a:ext cx="20037427" cy="3505199"/>
          </a:xfrm>
          <a:prstGeom prst="rect">
            <a:avLst/>
          </a:prstGeom>
        </p:spPr>
        <p:txBody>
          <a:bodyPr lIns="91439" tIns="91439" rIns="91439" bIns="91439">
            <a:normAutofit/>
          </a:bodyPr>
          <a:lstStyle>
            <a:lvl1pPr defTabSz="914400">
              <a:defRPr>
                <a:latin typeface="Corbel"/>
                <a:ea typeface="Corbel"/>
                <a:cs typeface="Corbel"/>
                <a:sym typeface="Corbel"/>
              </a:defRPr>
            </a:lvl1pPr>
          </a:lstStyle>
          <a:p>
            <a:r>
              <a:t>标题文本</a:t>
            </a:r>
          </a:p>
        </p:txBody>
      </p:sp>
      <p:sp>
        <p:nvSpPr>
          <p:cNvPr id="31" name="Shape 31"/>
          <p:cNvSpPr>
            <a:spLocks noGrp="1"/>
          </p:cNvSpPr>
          <p:nvPr>
            <p:ph type="body" sz="half" idx="1"/>
          </p:nvPr>
        </p:nvSpPr>
        <p:spPr>
          <a:xfrm>
            <a:off x="2968619" y="5333998"/>
            <a:ext cx="20037428" cy="6248402"/>
          </a:xfrm>
          <a:prstGeom prst="rect">
            <a:avLst/>
          </a:prstGeom>
        </p:spPr>
        <p:txBody>
          <a:bodyPr lIns="91439" tIns="91439" rIns="91439" bIns="91439">
            <a:normAutofit/>
          </a:bodyPr>
          <a:lstStyle>
            <a:lvl1pPr marL="571500" indent="-571500" defTabSz="914400">
              <a:spcBef>
                <a:spcPts val="1200"/>
              </a:spcBef>
              <a:buClr>
                <a:srgbClr val="1287C3"/>
              </a:buClr>
              <a:buSzPct val="145000"/>
              <a:buFont typeface="Arial"/>
              <a:defRPr sz="4800">
                <a:latin typeface="Corbel"/>
                <a:ea typeface="Corbel"/>
                <a:cs typeface="Corbel"/>
                <a:sym typeface="Corbel"/>
              </a:defRPr>
            </a:lvl1pPr>
            <a:lvl2pPr marL="1143000" indent="-685800" defTabSz="914400">
              <a:spcBef>
                <a:spcPts val="1200"/>
              </a:spcBef>
              <a:buClr>
                <a:srgbClr val="1287C3"/>
              </a:buClr>
              <a:buSzPct val="145000"/>
              <a:buFont typeface="Arial"/>
              <a:defRPr sz="4800">
                <a:latin typeface="Corbel"/>
                <a:ea typeface="Corbel"/>
                <a:cs typeface="Corbel"/>
                <a:sym typeface="Corbel"/>
              </a:defRPr>
            </a:lvl2pPr>
            <a:lvl3pPr marL="1676400" indent="-762000" defTabSz="914400">
              <a:spcBef>
                <a:spcPts val="1200"/>
              </a:spcBef>
              <a:buClr>
                <a:srgbClr val="1287C3"/>
              </a:buClr>
              <a:buSzPct val="145000"/>
              <a:buFont typeface="Arial"/>
              <a:defRPr sz="4800">
                <a:latin typeface="Corbel"/>
                <a:ea typeface="Corbel"/>
                <a:cs typeface="Corbel"/>
                <a:sym typeface="Corbel"/>
              </a:defRPr>
            </a:lvl3pPr>
            <a:lvl4pPr marL="1885950" indent="-514350" defTabSz="914400">
              <a:spcBef>
                <a:spcPts val="1200"/>
              </a:spcBef>
              <a:buClr>
                <a:srgbClr val="1287C3"/>
              </a:buClr>
              <a:buSzPct val="145000"/>
              <a:buFont typeface="Arial"/>
              <a:defRPr sz="4800">
                <a:latin typeface="Corbel"/>
                <a:ea typeface="Corbel"/>
                <a:cs typeface="Corbel"/>
                <a:sym typeface="Corbel"/>
              </a:defRPr>
            </a:lvl4pPr>
            <a:lvl5pPr marL="2416628" indent="-587828" defTabSz="914400">
              <a:spcBef>
                <a:spcPts val="1200"/>
              </a:spcBef>
              <a:buClr>
                <a:srgbClr val="1287C3"/>
              </a:buClr>
              <a:buSzPct val="145000"/>
              <a:buFont typeface="Arial"/>
              <a:defRPr sz="4800">
                <a:latin typeface="Corbel"/>
                <a:ea typeface="Corbel"/>
                <a:cs typeface="Corbel"/>
                <a:sym typeface="Corbel"/>
              </a:defRPr>
            </a:lvl5pPr>
          </a:lstStyle>
          <a:p>
            <a:r>
              <a:t>正文级别 1</a:t>
            </a:r>
          </a:p>
          <a:p>
            <a:pPr lvl="1"/>
            <a:r>
              <a:t>正文级别 2</a:t>
            </a:r>
          </a:p>
          <a:p>
            <a:pPr lvl="2"/>
            <a:r>
              <a:t>正文级别 3</a:t>
            </a:r>
          </a:p>
          <a:p>
            <a:pPr lvl="3"/>
            <a:r>
              <a:t>正文级别 4</a:t>
            </a:r>
          </a:p>
          <a:p>
            <a:pPr lvl="4"/>
            <a:r>
              <a:t>正文级别 5</a:t>
            </a:r>
          </a:p>
        </p:txBody>
      </p:sp>
      <p:sp>
        <p:nvSpPr>
          <p:cNvPr id="32" name="Shape 32"/>
          <p:cNvSpPr>
            <a:spLocks noGrp="1"/>
          </p:cNvSpPr>
          <p:nvPr>
            <p:ph type="sldNum" sz="quarter" idx="2"/>
          </p:nvPr>
        </p:nvSpPr>
        <p:spPr>
          <a:xfrm>
            <a:off x="22566140" y="11855547"/>
            <a:ext cx="439907" cy="487681"/>
          </a:xfrm>
          <a:prstGeom prst="rect">
            <a:avLst/>
          </a:prstGeom>
        </p:spPr>
        <p:txBody>
          <a:bodyPr lIns="91439" tIns="91439" rIns="91439" bIns="91439" anchor="ctr"/>
          <a:lstStyle>
            <a:lvl1pPr algn="r" defTabSz="1828800">
              <a:defRPr sz="2000">
                <a:latin typeface="Corbel"/>
                <a:ea typeface="Corbel"/>
                <a:cs typeface="Corbel"/>
                <a:sym typeface="Corbe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资源 1@4x.png" descr="资源 1@4x.png"/>
          <p:cNvPicPr>
            <a:picLocks noChangeAspect="1"/>
          </p:cNvPicPr>
          <p:nvPr/>
        </p:nvPicPr>
        <p:blipFill>
          <a:blip r:embed="rId5">
            <a:alphaModFix amt="9803"/>
            <a:extLst/>
          </a:blip>
          <a:stretch>
            <a:fillRect/>
          </a:stretch>
        </p:blipFill>
        <p:spPr>
          <a:xfrm rot="12370270" flipH="1">
            <a:off x="11942762" y="-4816475"/>
            <a:ext cx="15097126" cy="14443075"/>
          </a:xfrm>
          <a:prstGeom prst="rect">
            <a:avLst/>
          </a:prstGeom>
          <a:ln w="12700">
            <a:miter lim="400000"/>
          </a:ln>
        </p:spPr>
      </p:pic>
      <p:pic>
        <p:nvPicPr>
          <p:cNvPr id="3" name="pasted-image.png" descr="pasted-image.pdf"/>
          <p:cNvPicPr>
            <a:picLocks noChangeAspect="1"/>
          </p:cNvPicPr>
          <p:nvPr/>
        </p:nvPicPr>
        <p:blipFill>
          <a:blip r:embed="rId6">
            <a:extLst/>
          </a:blip>
          <a:stretch>
            <a:fillRect/>
          </a:stretch>
        </p:blipFill>
        <p:spPr>
          <a:xfrm>
            <a:off x="20280312" y="595312"/>
            <a:ext cx="3600451" cy="712788"/>
          </a:xfrm>
          <a:prstGeom prst="rect">
            <a:avLst/>
          </a:prstGeom>
          <a:ln w="12700">
            <a:miter lim="400000"/>
          </a:ln>
        </p:spPr>
      </p:pic>
      <p:sp>
        <p:nvSpPr>
          <p:cNvPr id="4" name="Shape 4"/>
          <p:cNvSpPr/>
          <p:nvPr/>
        </p:nvSpPr>
        <p:spPr>
          <a:xfrm>
            <a:off x="24126825" y="460375"/>
            <a:ext cx="468313" cy="906463"/>
          </a:xfrm>
          <a:prstGeom prst="rect">
            <a:avLst/>
          </a:prstGeom>
          <a:solidFill>
            <a:srgbClr val="081BA5"/>
          </a:solidFill>
          <a:ln w="12700">
            <a:miter lim="400000"/>
          </a:ln>
          <a:effectLst>
            <a:outerShdw blurRad="50800" dist="25400" dir="5400000" rotWithShape="0">
              <a:srgbClr val="000000">
                <a:alpha val="50000"/>
              </a:srgbClr>
            </a:outerShdw>
          </a:effectLst>
        </p:spPr>
        <p:txBody>
          <a:bodyPr lIns="71436" tIns="71436" rIns="71436" bIns="71436" anchor="ctr"/>
          <a:lstStyle/>
          <a:p>
            <a:pPr algn="ctr" defTabSz="914400">
              <a:defRPr sz="3200">
                <a:solidFill>
                  <a:srgbClr val="FFFFFF"/>
                </a:solidFill>
              </a:defRPr>
            </a:pPr>
            <a:endParaRPr/>
          </a:p>
        </p:txBody>
      </p:sp>
      <p:sp>
        <p:nvSpPr>
          <p:cNvPr id="5" name="Shape 5"/>
          <p:cNvSpPr>
            <a:spLocks noGrp="1"/>
          </p:cNvSpPr>
          <p:nvPr>
            <p:ph type="title"/>
          </p:nvPr>
        </p:nvSpPr>
        <p:spPr>
          <a:xfrm>
            <a:off x="1219200" y="449643"/>
            <a:ext cx="21945600" cy="2485264"/>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lstStyle/>
          <a:p>
            <a:r>
              <a:t>标题文本</a:t>
            </a:r>
          </a:p>
        </p:txBody>
      </p:sp>
      <p:sp>
        <p:nvSpPr>
          <p:cNvPr id="6" name="Shape 6"/>
          <p:cNvSpPr>
            <a:spLocks noGrp="1"/>
          </p:cNvSpPr>
          <p:nvPr>
            <p:ph type="body" idx="1"/>
          </p:nvPr>
        </p:nvSpPr>
        <p:spPr>
          <a:xfrm>
            <a:off x="1219200" y="2934906"/>
            <a:ext cx="21945600" cy="9582913"/>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lstStyle/>
          <a:p>
            <a:r>
              <a:t>正文级别 1</a:t>
            </a:r>
          </a:p>
          <a:p>
            <a:pPr lvl="1"/>
            <a:r>
              <a:t>正文级别 2</a:t>
            </a:r>
          </a:p>
          <a:p>
            <a:pPr lvl="2"/>
            <a:r>
              <a:t>正文级别 3</a:t>
            </a:r>
          </a:p>
          <a:p>
            <a:pPr lvl="3"/>
            <a:r>
              <a:t>正文级别 4</a:t>
            </a:r>
          </a:p>
          <a:p>
            <a:pPr lvl="4"/>
            <a:r>
              <a:t>正文级别 5</a:t>
            </a:r>
          </a:p>
        </p:txBody>
      </p:sp>
      <p:sp>
        <p:nvSpPr>
          <p:cNvPr id="7" name="Shape 7"/>
          <p:cNvSpPr>
            <a:spLocks noGrp="1"/>
          </p:cNvSpPr>
          <p:nvPr>
            <p:ph type="sldNum" sz="quarter" idx="2"/>
          </p:nvPr>
        </p:nvSpPr>
        <p:spPr>
          <a:xfrm>
            <a:off x="11935219" y="13009562"/>
            <a:ext cx="494512" cy="511175"/>
          </a:xfrm>
          <a:prstGeom prst="rect">
            <a:avLst/>
          </a:prstGeom>
          <a:ln w="12700">
            <a:miter lim="400000"/>
          </a:ln>
        </p:spPr>
        <p:txBody>
          <a:bodyPr wrap="none" lIns="71436" tIns="71436" rIns="71436" bIns="71436">
            <a:spAutoFit/>
          </a:bodyPr>
          <a:lstStyle>
            <a:lvl1pPr algn="ctr" defTabSz="914400">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0737"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Lantinghei SC Heavy"/>
          <a:ea typeface="Lantinghei SC Heavy"/>
          <a:cs typeface="Lantinghei SC Heavy"/>
          <a:sym typeface="Lantinghei SC Heavy"/>
        </a:defRPr>
      </a:lvl1pPr>
      <a:lvl2pPr marL="0" marR="0" indent="0" algn="ctr" defTabSz="820737"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Lantinghei SC Heavy"/>
          <a:ea typeface="Lantinghei SC Heavy"/>
          <a:cs typeface="Lantinghei SC Heavy"/>
          <a:sym typeface="Lantinghei SC Heavy"/>
        </a:defRPr>
      </a:lvl2pPr>
      <a:lvl3pPr marL="0" marR="0" indent="0" algn="ctr" defTabSz="820737"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Lantinghei SC Heavy"/>
          <a:ea typeface="Lantinghei SC Heavy"/>
          <a:cs typeface="Lantinghei SC Heavy"/>
          <a:sym typeface="Lantinghei SC Heavy"/>
        </a:defRPr>
      </a:lvl3pPr>
      <a:lvl4pPr marL="0" marR="0" indent="0" algn="ctr" defTabSz="820737"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Lantinghei SC Heavy"/>
          <a:ea typeface="Lantinghei SC Heavy"/>
          <a:cs typeface="Lantinghei SC Heavy"/>
          <a:sym typeface="Lantinghei SC Heavy"/>
        </a:defRPr>
      </a:lvl4pPr>
      <a:lvl5pPr marL="0" marR="0" indent="0" algn="ctr" defTabSz="820737"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Lantinghei SC Heavy"/>
          <a:ea typeface="Lantinghei SC Heavy"/>
          <a:cs typeface="Lantinghei SC Heavy"/>
          <a:sym typeface="Lantinghei SC Heavy"/>
        </a:defRPr>
      </a:lvl5pPr>
      <a:lvl6pPr marL="0" marR="0" indent="457200" algn="ctr" defTabSz="820737"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Lantinghei SC Heavy"/>
          <a:ea typeface="Lantinghei SC Heavy"/>
          <a:cs typeface="Lantinghei SC Heavy"/>
          <a:sym typeface="Lantinghei SC Heavy"/>
        </a:defRPr>
      </a:lvl6pPr>
      <a:lvl7pPr marL="0" marR="0" indent="914400" algn="ctr" defTabSz="820737"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Lantinghei SC Heavy"/>
          <a:ea typeface="Lantinghei SC Heavy"/>
          <a:cs typeface="Lantinghei SC Heavy"/>
          <a:sym typeface="Lantinghei SC Heavy"/>
        </a:defRPr>
      </a:lvl7pPr>
      <a:lvl8pPr marL="0" marR="0" indent="1371600" algn="ctr" defTabSz="820737"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Lantinghei SC Heavy"/>
          <a:ea typeface="Lantinghei SC Heavy"/>
          <a:cs typeface="Lantinghei SC Heavy"/>
          <a:sym typeface="Lantinghei SC Heavy"/>
        </a:defRPr>
      </a:lvl8pPr>
      <a:lvl9pPr marL="0" marR="0" indent="1828800" algn="ctr" defTabSz="820737"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Lantinghei SC Heavy"/>
          <a:ea typeface="Lantinghei SC Heavy"/>
          <a:cs typeface="Lantinghei SC Heavy"/>
          <a:sym typeface="Lantinghei SC Heavy"/>
        </a:defRPr>
      </a:lvl9pPr>
    </p:titleStyle>
    <p:bodyStyle>
      <a:lvl1pPr marL="615950" marR="0" indent="-615950" algn="l" defTabSz="820737"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Helvetica Light"/>
          <a:ea typeface="Helvetica Light"/>
          <a:cs typeface="Helvetica Light"/>
          <a:sym typeface="Helvetica Light"/>
        </a:defRPr>
      </a:lvl1pPr>
      <a:lvl2pPr marL="2155472" marR="0" indent="-1710972" algn="l" defTabSz="820737"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Helvetica Light"/>
          <a:ea typeface="Helvetica Light"/>
          <a:cs typeface="Helvetica Light"/>
          <a:sym typeface="Helvetica Light"/>
        </a:defRPr>
      </a:lvl2pPr>
      <a:lvl3pPr marL="2599972" marR="0" indent="-1710972" algn="l" defTabSz="820737"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Helvetica Light"/>
          <a:ea typeface="Helvetica Light"/>
          <a:cs typeface="Helvetica Light"/>
          <a:sym typeface="Helvetica Light"/>
        </a:defRPr>
      </a:lvl3pPr>
      <a:lvl4pPr marL="3044472" marR="0" indent="-1710972" algn="l" defTabSz="820737"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Helvetica Light"/>
          <a:ea typeface="Helvetica Light"/>
          <a:cs typeface="Helvetica Light"/>
          <a:sym typeface="Helvetica Light"/>
        </a:defRPr>
      </a:lvl4pPr>
      <a:lvl5pPr marL="3488972" marR="0" indent="-1710972" algn="l" defTabSz="820737"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Helvetica Light"/>
          <a:ea typeface="Helvetica Light"/>
          <a:cs typeface="Helvetica Light"/>
          <a:sym typeface="Helvetica Light"/>
        </a:defRPr>
      </a:lvl5pPr>
      <a:lvl6pPr marL="3946172" marR="0" indent="-1710972" algn="l" defTabSz="820737"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Helvetica Light"/>
          <a:ea typeface="Helvetica Light"/>
          <a:cs typeface="Helvetica Light"/>
          <a:sym typeface="Helvetica Light"/>
        </a:defRPr>
      </a:lvl6pPr>
      <a:lvl7pPr marL="4403372" marR="0" indent="-1710972" algn="l" defTabSz="820737"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Helvetica Light"/>
          <a:ea typeface="Helvetica Light"/>
          <a:cs typeface="Helvetica Light"/>
          <a:sym typeface="Helvetica Light"/>
        </a:defRPr>
      </a:lvl7pPr>
      <a:lvl8pPr marL="4860572" marR="0" indent="-1710972" algn="l" defTabSz="820737"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Helvetica Light"/>
          <a:ea typeface="Helvetica Light"/>
          <a:cs typeface="Helvetica Light"/>
          <a:sym typeface="Helvetica Light"/>
        </a:defRPr>
      </a:lvl8pPr>
      <a:lvl9pPr marL="5317772" marR="0" indent="-1710972" algn="l" defTabSz="820737"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0" algn="ctr"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0" algn="ctr"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0" algn="ctr"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0" algn="ctr" defTabSz="9144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833937" y="4354512"/>
            <a:ext cx="14716126" cy="2000251"/>
          </a:xfrm>
          <a:prstGeom prst="rect">
            <a:avLst/>
          </a:prstGeom>
        </p:spPr>
        <p:txBody>
          <a:bodyPr anchor="b">
            <a:normAutofit/>
          </a:bodyPr>
          <a:lstStyle>
            <a:lvl1pPr>
              <a:defRPr sz="8800">
                <a:solidFill>
                  <a:srgbClr val="FFFFFF"/>
                </a:solidFill>
                <a:latin typeface="微软雅黑"/>
                <a:ea typeface="微软雅黑"/>
                <a:cs typeface="微软雅黑"/>
                <a:sym typeface="微软雅黑"/>
              </a:defRPr>
            </a:lvl1pPr>
          </a:lstStyle>
          <a:p>
            <a:r>
              <a:t>Cynomys Blog System</a:t>
            </a:r>
          </a:p>
        </p:txBody>
      </p:sp>
      <p:sp>
        <p:nvSpPr>
          <p:cNvPr id="42" name="Shape 42"/>
          <p:cNvSpPr/>
          <p:nvPr/>
        </p:nvSpPr>
        <p:spPr>
          <a:xfrm>
            <a:off x="8520112" y="7202488"/>
            <a:ext cx="7646988" cy="1717674"/>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spAutoFit/>
          </a:bodyPr>
          <a:lstStyle/>
          <a:p>
            <a:pPr algn="ctr" defTabSz="914400">
              <a:defRPr sz="4400">
                <a:solidFill>
                  <a:srgbClr val="FFFFFF"/>
                </a:solidFill>
                <a:latin typeface="微软雅黑"/>
                <a:ea typeface="微软雅黑"/>
                <a:cs typeface="微软雅黑"/>
                <a:sym typeface="微软雅黑"/>
              </a:defRPr>
            </a:pPr>
            <a:r>
              <a:t>南京商贸分院</a:t>
            </a:r>
          </a:p>
          <a:p>
            <a:pPr algn="ctr" defTabSz="914400">
              <a:defRPr sz="4400">
                <a:solidFill>
                  <a:srgbClr val="FFFFFF"/>
                </a:solidFill>
                <a:latin typeface="微软雅黑"/>
                <a:ea typeface="微软雅黑"/>
                <a:cs typeface="微软雅黑"/>
                <a:sym typeface="微软雅黑"/>
              </a:defRPr>
            </a:pPr>
            <a:r>
              <a:t>能行天下工作室</a:t>
            </a:r>
          </a:p>
        </p:txBody>
      </p:sp>
      <p:sp>
        <p:nvSpPr>
          <p:cNvPr id="43" name="Shape 43"/>
          <p:cNvSpPr/>
          <p:nvPr/>
        </p:nvSpPr>
        <p:spPr>
          <a:xfrm>
            <a:off x="11817350" y="7034212"/>
            <a:ext cx="747713" cy="107951"/>
          </a:xfrm>
          <a:prstGeom prst="rect">
            <a:avLst/>
          </a:prstGeom>
          <a:solidFill>
            <a:srgbClr val="FFFFFF"/>
          </a:solidFill>
          <a:ln w="12700">
            <a:miter lim="400000"/>
          </a:ln>
          <a:effectLst>
            <a:outerShdw blurRad="50800" dist="12700" rotWithShape="0">
              <a:srgbClr val="000000">
                <a:alpha val="50000"/>
              </a:srgbClr>
            </a:outerShdw>
          </a:effectLst>
        </p:spPr>
        <p:txBody>
          <a:bodyPr lIns="71436" tIns="71436" rIns="71436" bIns="71436" anchor="ctr"/>
          <a:lstStyle/>
          <a:p>
            <a:pPr algn="ctr" defTabSz="825500">
              <a:defRPr sz="4400">
                <a:latin typeface="微软雅黑"/>
                <a:ea typeface="微软雅黑"/>
                <a:cs typeface="微软雅黑"/>
                <a:sym typeface="微软雅黑"/>
              </a:defRPr>
            </a:pPr>
            <a:endParaRPr/>
          </a:p>
        </p:txBody>
      </p:sp>
      <p:pic>
        <p:nvPicPr>
          <p:cNvPr id="44" name="logo-white-green.png"/>
          <p:cNvPicPr>
            <a:picLocks noChangeAspect="1"/>
          </p:cNvPicPr>
          <p:nvPr/>
        </p:nvPicPr>
        <p:blipFill>
          <a:blip r:embed="rId2">
            <a:extLst/>
          </a:blip>
          <a:stretch>
            <a:fillRect/>
          </a:stretch>
        </p:blipFill>
        <p:spPr>
          <a:xfrm>
            <a:off x="10573258" y="2312621"/>
            <a:ext cx="3237484" cy="75193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a:spLocks noGrp="1"/>
          </p:cNvSpPr>
          <p:nvPr>
            <p:ph type="title" idx="4294967295"/>
          </p:nvPr>
        </p:nvSpPr>
        <p:spPr>
          <a:xfrm>
            <a:off x="-61913" y="105568"/>
            <a:ext cx="6191251" cy="1616076"/>
          </a:xfrm>
          <a:prstGeom prst="rect">
            <a:avLst/>
          </a:prstGeom>
        </p:spPr>
        <p:txBody>
          <a:bodyPr anchor="b">
            <a:normAutofit/>
          </a:bodyPr>
          <a:lstStyle>
            <a:lvl1pPr>
              <a:defRPr sz="6000"/>
            </a:lvl1pPr>
          </a:lstStyle>
          <a:p>
            <a:r>
              <a:t>关于我们</a:t>
            </a:r>
          </a:p>
        </p:txBody>
      </p:sp>
      <p:sp>
        <p:nvSpPr>
          <p:cNvPr id="47" name="Shape 47"/>
          <p:cNvSpPr/>
          <p:nvPr/>
        </p:nvSpPr>
        <p:spPr>
          <a:xfrm>
            <a:off x="901031" y="7624762"/>
            <a:ext cx="7131149" cy="5997575"/>
          </a:xfrm>
          <a:prstGeom prst="rect">
            <a:avLst/>
          </a:prstGeom>
          <a:ln w="12700">
            <a:miter lim="400000"/>
          </a:ln>
          <a:extLst>
            <a:ext uri="{C572A759-6A51-4108-AA02-DFA0A04FC94B}">
              <ma14:wrappingTextBoxFlag xmlns:ma14="http://schemas.microsoft.com/office/mac/drawingml/2011/main" xmlns="" val="1"/>
            </a:ext>
          </a:extLst>
        </p:spPr>
        <p:txBody>
          <a:bodyPr wrap="none" lIns="71436" tIns="71436" rIns="71436" bIns="71436" anchor="ctr">
            <a:spAutoFit/>
          </a:bodyPr>
          <a:lstStyle/>
          <a:p>
            <a:pPr defTabSz="914400">
              <a:defRPr sz="4800">
                <a:latin typeface="Corbel"/>
                <a:ea typeface="Corbel"/>
                <a:cs typeface="Corbel"/>
                <a:sym typeface="Corbel"/>
              </a:defRPr>
            </a:pPr>
            <a:r>
              <a:rPr>
                <a:latin typeface="+mn-lt"/>
                <a:ea typeface="+mn-ea"/>
                <a:cs typeface="+mn-cs"/>
                <a:sym typeface="Helvetica"/>
              </a:rPr>
              <a:t>后台：潘豪</a:t>
            </a:r>
          </a:p>
          <a:p>
            <a:pPr defTabSz="914400">
              <a:defRPr sz="4800">
                <a:latin typeface="Corbel"/>
                <a:ea typeface="Corbel"/>
                <a:cs typeface="Corbel"/>
                <a:sym typeface="Corbel"/>
              </a:defRPr>
            </a:pPr>
            <a:r>
              <a:rPr>
                <a:latin typeface="+mn-lt"/>
                <a:ea typeface="+mn-ea"/>
                <a:cs typeface="+mn-cs"/>
                <a:sym typeface="Helvetica"/>
              </a:rPr>
              <a:t>前台：朱涛</a:t>
            </a:r>
          </a:p>
          <a:p>
            <a:pPr defTabSz="914400">
              <a:defRPr sz="4800">
                <a:latin typeface="Corbel"/>
                <a:ea typeface="Corbel"/>
                <a:cs typeface="Corbel"/>
                <a:sym typeface="Corbel"/>
              </a:defRPr>
            </a:pPr>
            <a:r>
              <a:rPr>
                <a:latin typeface="+mn-lt"/>
                <a:ea typeface="+mn-ea"/>
                <a:cs typeface="+mn-cs"/>
                <a:sym typeface="Helvetica"/>
              </a:rPr>
              <a:t>测试：邹丽威</a:t>
            </a:r>
          </a:p>
          <a:p>
            <a:pPr defTabSz="914400">
              <a:defRPr sz="4800">
                <a:latin typeface="Corbel"/>
                <a:ea typeface="Corbel"/>
                <a:cs typeface="Corbel"/>
                <a:sym typeface="Corbel"/>
              </a:defRPr>
            </a:pPr>
            <a:r>
              <a:rPr>
                <a:latin typeface="+mn-lt"/>
                <a:ea typeface="+mn-ea"/>
                <a:cs typeface="+mn-cs"/>
                <a:sym typeface="Helvetica"/>
              </a:rPr>
              <a:t>学校： 南京商贸</a:t>
            </a:r>
            <a:r>
              <a:t>分院</a:t>
            </a:r>
          </a:p>
          <a:p>
            <a:pPr defTabSz="914400">
              <a:defRPr sz="4800">
                <a:latin typeface="Corbel"/>
                <a:ea typeface="Corbel"/>
                <a:cs typeface="Corbel"/>
                <a:sym typeface="Corbel"/>
              </a:defRPr>
            </a:pPr>
            <a:r>
              <a:rPr>
                <a:latin typeface="+mn-lt"/>
                <a:ea typeface="+mn-ea"/>
                <a:cs typeface="+mn-cs"/>
                <a:sym typeface="Helvetica"/>
              </a:rPr>
              <a:t>专业： 计算机网络技术</a:t>
            </a:r>
          </a:p>
          <a:p>
            <a:pPr defTabSz="914400">
              <a:defRPr sz="4800">
                <a:latin typeface="Corbel"/>
                <a:ea typeface="Corbel"/>
                <a:cs typeface="Corbel"/>
                <a:sym typeface="Corbel"/>
              </a:defRPr>
            </a:pPr>
            <a:r>
              <a:rPr>
                <a:latin typeface="+mn-lt"/>
                <a:ea typeface="+mn-ea"/>
                <a:cs typeface="+mn-cs"/>
                <a:sym typeface="Helvetica"/>
              </a:rPr>
              <a:t>班级： </a:t>
            </a:r>
            <a:r>
              <a:t>14</a:t>
            </a:r>
            <a:r>
              <a:rPr>
                <a:latin typeface="+mn-lt"/>
                <a:ea typeface="+mn-ea"/>
                <a:cs typeface="+mn-cs"/>
                <a:sym typeface="Helvetica"/>
              </a:rPr>
              <a:t>计算机网络技术</a:t>
            </a:r>
          </a:p>
        </p:txBody>
      </p:sp>
      <p:sp>
        <p:nvSpPr>
          <p:cNvPr id="48" name="Shape 48"/>
          <p:cNvSpPr/>
          <p:nvPr/>
        </p:nvSpPr>
        <p:spPr>
          <a:xfrm>
            <a:off x="9717851" y="8285796"/>
            <a:ext cx="12911972" cy="5336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914400">
              <a:defRPr sz="4200">
                <a:latin typeface="Corbel"/>
                <a:ea typeface="Corbel"/>
                <a:cs typeface="Corbel"/>
                <a:sym typeface="Corbel"/>
              </a:defRPr>
            </a:pPr>
            <a:r>
              <a:rPr dirty="0" err="1">
                <a:latin typeface="+mn-lt"/>
                <a:ea typeface="+mn-ea"/>
                <a:cs typeface="+mn-cs"/>
                <a:sym typeface="Helvetica"/>
              </a:rPr>
              <a:t>网站项目的名称：个人博客</a:t>
            </a:r>
            <a:endParaRPr dirty="0">
              <a:latin typeface="+mn-lt"/>
              <a:ea typeface="+mn-ea"/>
              <a:cs typeface="+mn-cs"/>
              <a:sym typeface="Helvetica"/>
            </a:endParaRPr>
          </a:p>
          <a:p>
            <a:pPr defTabSz="914400">
              <a:defRPr sz="4200">
                <a:latin typeface="Corbel"/>
                <a:ea typeface="Corbel"/>
                <a:cs typeface="Corbel"/>
                <a:sym typeface="Corbel"/>
              </a:defRPr>
            </a:pPr>
            <a:r>
              <a:rPr dirty="0" err="1">
                <a:latin typeface="+mn-lt"/>
                <a:ea typeface="+mn-ea"/>
                <a:cs typeface="+mn-cs"/>
                <a:sym typeface="Helvetica"/>
              </a:rPr>
              <a:t>用户：普通的用户</a:t>
            </a:r>
            <a:endParaRPr dirty="0">
              <a:latin typeface="+mn-lt"/>
              <a:ea typeface="+mn-ea"/>
              <a:cs typeface="+mn-cs"/>
              <a:sym typeface="Helvetica"/>
            </a:endParaRPr>
          </a:p>
          <a:p>
            <a:pPr defTabSz="914400">
              <a:defRPr sz="4200">
                <a:latin typeface="Corbel"/>
                <a:ea typeface="Corbel"/>
                <a:cs typeface="Corbel"/>
                <a:sym typeface="Corbel"/>
              </a:defRPr>
            </a:pPr>
            <a:r>
              <a:rPr dirty="0">
                <a:latin typeface="+mn-lt"/>
                <a:ea typeface="+mn-ea"/>
                <a:cs typeface="+mn-cs"/>
                <a:sym typeface="Helvetica"/>
              </a:rPr>
              <a:t>市场的背景：就全球上网的人数来说，有很多的人正通过博客来改变他们的生活方式，同时学生也学习到了各个方面不同的知识，人们通过自己的文字来传递着不同的信息。作为一个发展迅速的网络空间，博客向我们透露着这个信息传递和情感的平台将影响接下来的几代人</a:t>
            </a:r>
          </a:p>
        </p:txBody>
      </p:sp>
      <p:sp>
        <p:nvSpPr>
          <p:cNvPr id="49" name="Shape 49"/>
          <p:cNvSpPr/>
          <p:nvPr/>
        </p:nvSpPr>
        <p:spPr>
          <a:xfrm>
            <a:off x="3452813" y="4037013"/>
            <a:ext cx="16918940" cy="1933575"/>
          </a:xfrm>
          <a:prstGeom prst="rect">
            <a:avLst/>
          </a:prstGeom>
          <a:ln w="12700">
            <a:miter lim="400000"/>
          </a:ln>
          <a:extLst>
            <a:ext uri="{C572A759-6A51-4108-AA02-DFA0A04FC94B}">
              <ma14:wrappingTextBoxFlag xmlns:ma14="http://schemas.microsoft.com/office/mac/drawingml/2011/main" xmlns="" val="1"/>
            </a:ext>
          </a:extLst>
        </p:spPr>
        <p:txBody>
          <a:bodyPr wrap="none" lIns="71436" tIns="71436" rIns="71436" bIns="71436" anchor="ctr">
            <a:spAutoFit/>
          </a:bodyPr>
          <a:lstStyle/>
          <a:p>
            <a:pPr algn="ctr">
              <a:defRPr sz="5800">
                <a:latin typeface="Lantinghei SC Heavy"/>
                <a:ea typeface="Lantinghei SC Heavy"/>
                <a:cs typeface="Lantinghei SC Heavy"/>
                <a:sym typeface="Lantinghei SC Heavy"/>
              </a:defRPr>
            </a:pPr>
            <a:r>
              <a:t>我们是来自南京商贸分院的能行天下工作室</a:t>
            </a:r>
          </a:p>
          <a:p>
            <a:pPr algn="ctr"/>
            <a:r>
              <a:t>hi everyone,We are come from Nanjing commercial college</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p:cNvSpPr>
          <p:nvPr>
            <p:ph type="title" idx="4294967295"/>
          </p:nvPr>
        </p:nvSpPr>
        <p:spPr>
          <a:xfrm>
            <a:off x="-61913" y="105568"/>
            <a:ext cx="6191251" cy="1616076"/>
          </a:xfrm>
          <a:prstGeom prst="rect">
            <a:avLst/>
          </a:prstGeom>
        </p:spPr>
        <p:txBody>
          <a:bodyPr anchor="b">
            <a:normAutofit/>
          </a:bodyPr>
          <a:lstStyle>
            <a:lvl1pPr>
              <a:defRPr sz="6000"/>
            </a:lvl1pPr>
          </a:lstStyle>
          <a:p>
            <a:r>
              <a:t>博客流程图</a:t>
            </a:r>
          </a:p>
        </p:txBody>
      </p:sp>
      <p:sp>
        <p:nvSpPr>
          <p:cNvPr id="52" name="Shape 52"/>
          <p:cNvSpPr>
            <a:spLocks noGrp="1"/>
          </p:cNvSpPr>
          <p:nvPr>
            <p:ph type="body" sz="quarter" idx="4294967295"/>
          </p:nvPr>
        </p:nvSpPr>
        <p:spPr>
          <a:xfrm>
            <a:off x="3047999" y="9886950"/>
            <a:ext cx="18288002" cy="3311525"/>
          </a:xfrm>
          <a:prstGeom prst="rect">
            <a:avLst/>
          </a:prstGeom>
        </p:spPr>
        <p:txBody>
          <a:bodyPr>
            <a:normAutofit/>
          </a:bodyPr>
          <a:lstStyle>
            <a:lvl1pPr marL="0" indent="0" defTabSz="914400">
              <a:spcBef>
                <a:spcPts val="0"/>
              </a:spcBef>
              <a:buSzTx/>
              <a:buNone/>
              <a:defRPr sz="3400">
                <a:latin typeface="+mn-lt"/>
                <a:ea typeface="+mn-ea"/>
                <a:cs typeface="+mn-cs"/>
                <a:sym typeface="Helvetica"/>
              </a:defRPr>
            </a:lvl1pPr>
          </a:lstStyle>
          <a:p>
            <a:pPr>
              <a:defRPr>
                <a:latin typeface="Corbel"/>
                <a:ea typeface="Corbel"/>
                <a:cs typeface="Corbel"/>
                <a:sym typeface="Corbel"/>
              </a:defRPr>
            </a:pPr>
            <a:r>
              <a:rPr>
                <a:latin typeface="+mn-lt"/>
                <a:ea typeface="+mn-ea"/>
                <a:cs typeface="+mn-cs"/>
                <a:sym typeface="Helvetica"/>
              </a:rPr>
              <a:t>用户首先需要登录该系统得到权限后才能对系统进行操作，未注册用户可以直接进入注册模块进行注册。登录系统后确定权限，只有管理员权限，才能对系统进行维护。普通用户可以对个人主页进行管理，管理员可以管理的板块包括：用户、文章、留言、点赞、评论等</a:t>
            </a:r>
          </a:p>
        </p:txBody>
      </p:sp>
      <p:pic>
        <p:nvPicPr>
          <p:cNvPr id="53" name="image3.pdf"/>
          <p:cNvPicPr>
            <a:picLocks noChangeAspect="1"/>
          </p:cNvPicPr>
          <p:nvPr/>
        </p:nvPicPr>
        <p:blipFill>
          <a:blip r:embed="rId2">
            <a:extLst/>
          </a:blip>
          <a:stretch>
            <a:fillRect/>
          </a:stretch>
        </p:blipFill>
        <p:spPr>
          <a:xfrm>
            <a:off x="3215349" y="2535970"/>
            <a:ext cx="8025853" cy="7320283"/>
          </a:xfrm>
          <a:prstGeom prst="rect">
            <a:avLst/>
          </a:prstGeom>
          <a:ln w="12700">
            <a:miter lim="400000"/>
          </a:ln>
        </p:spPr>
      </p:pic>
      <p:grpSp>
        <p:nvGrpSpPr>
          <p:cNvPr id="105" name="Group 105"/>
          <p:cNvGrpSpPr/>
          <p:nvPr/>
        </p:nvGrpSpPr>
        <p:grpSpPr>
          <a:xfrm>
            <a:off x="12780818" y="2445168"/>
            <a:ext cx="6643489" cy="7501887"/>
            <a:chOff x="0" y="0"/>
            <a:chExt cx="6643488" cy="7501886"/>
          </a:xfrm>
        </p:grpSpPr>
        <p:sp>
          <p:nvSpPr>
            <p:cNvPr id="54" name="Shape 54"/>
            <p:cNvSpPr/>
            <p:nvPr/>
          </p:nvSpPr>
          <p:spPr>
            <a:xfrm rot="5400000" flipH="1">
              <a:off x="4320580" y="877842"/>
              <a:ext cx="937737" cy="29354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642" y="0"/>
                  </a:lnTo>
                  <a:lnTo>
                    <a:pt x="4642" y="21600"/>
                  </a:lnTo>
                  <a:lnTo>
                    <a:pt x="21600" y="21600"/>
                  </a:lnTo>
                </a:path>
              </a:pathLst>
            </a:custGeom>
            <a:noFill/>
            <a:ln w="28575" cap="flat">
              <a:solidFill>
                <a:srgbClr val="000000"/>
              </a:solidFill>
              <a:prstDash val="solid"/>
              <a:miter lim="800000"/>
            </a:ln>
            <a:effectLst/>
          </p:spPr>
          <p:txBody>
            <a:bodyPr wrap="square" lIns="45719" tIns="45719" rIns="45719" bIns="45719" numCol="1" anchor="ctr">
              <a:noAutofit/>
            </a:bodyPr>
            <a:lstStyle/>
            <a:p>
              <a:pPr defTabSz="914400">
                <a:defRPr sz="1800">
                  <a:latin typeface="Corbel"/>
                  <a:ea typeface="Corbel"/>
                  <a:cs typeface="Corbel"/>
                  <a:sym typeface="Corbel"/>
                </a:defRPr>
              </a:pPr>
              <a:endParaRPr/>
            </a:p>
          </p:txBody>
        </p:sp>
        <p:sp>
          <p:nvSpPr>
            <p:cNvPr id="55" name="Shape 55"/>
            <p:cNvSpPr/>
            <p:nvPr/>
          </p:nvSpPr>
          <p:spPr>
            <a:xfrm rot="16200000">
              <a:off x="1386202" y="878872"/>
              <a:ext cx="937737" cy="29333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642" y="0"/>
                  </a:lnTo>
                  <a:lnTo>
                    <a:pt x="4642" y="21600"/>
                  </a:lnTo>
                  <a:lnTo>
                    <a:pt x="21600" y="21600"/>
                  </a:lnTo>
                </a:path>
              </a:pathLst>
            </a:custGeom>
            <a:noFill/>
            <a:ln w="28575" cap="flat">
              <a:solidFill>
                <a:srgbClr val="000000"/>
              </a:solidFill>
              <a:prstDash val="solid"/>
              <a:miter lim="800000"/>
            </a:ln>
            <a:effectLst/>
          </p:spPr>
          <p:txBody>
            <a:bodyPr wrap="square" lIns="45719" tIns="45719" rIns="45719" bIns="45719" numCol="1" anchor="ctr">
              <a:noAutofit/>
            </a:bodyPr>
            <a:lstStyle/>
            <a:p>
              <a:pPr defTabSz="914400">
                <a:defRPr sz="1800">
                  <a:latin typeface="Corbel"/>
                  <a:ea typeface="Corbel"/>
                  <a:cs typeface="Corbel"/>
                  <a:sym typeface="Corbel"/>
                </a:defRPr>
              </a:pPr>
              <a:endParaRPr/>
            </a:p>
          </p:txBody>
        </p:sp>
        <p:sp>
          <p:nvSpPr>
            <p:cNvPr id="56" name="Shape 56"/>
            <p:cNvSpPr/>
            <p:nvPr/>
          </p:nvSpPr>
          <p:spPr>
            <a:xfrm rot="5400000" flipH="1">
              <a:off x="5112151" y="4930967"/>
              <a:ext cx="937736" cy="4531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642" y="0"/>
                  </a:lnTo>
                  <a:lnTo>
                    <a:pt x="4642" y="21600"/>
                  </a:lnTo>
                  <a:lnTo>
                    <a:pt x="21600" y="21600"/>
                  </a:lnTo>
                </a:path>
              </a:pathLst>
            </a:custGeom>
            <a:noFill/>
            <a:ln w="28575" cap="flat">
              <a:solidFill>
                <a:srgbClr val="000000"/>
              </a:solidFill>
              <a:prstDash val="solid"/>
              <a:miter lim="800000"/>
            </a:ln>
            <a:effectLst/>
          </p:spPr>
          <p:txBody>
            <a:bodyPr wrap="square" lIns="45719" tIns="45719" rIns="45719" bIns="45719" numCol="1" anchor="ctr">
              <a:noAutofit/>
            </a:bodyPr>
            <a:lstStyle/>
            <a:p>
              <a:pPr defTabSz="914400">
                <a:defRPr sz="1800">
                  <a:latin typeface="Corbel"/>
                  <a:ea typeface="Corbel"/>
                  <a:cs typeface="Corbel"/>
                  <a:sym typeface="Corbel"/>
                </a:defRPr>
              </a:pPr>
              <a:endParaRPr/>
            </a:p>
          </p:txBody>
        </p:sp>
        <p:sp>
          <p:nvSpPr>
            <p:cNvPr id="57" name="Shape 57"/>
            <p:cNvSpPr/>
            <p:nvPr/>
          </p:nvSpPr>
          <p:spPr>
            <a:xfrm rot="16200000">
              <a:off x="4660363" y="4933718"/>
              <a:ext cx="937737" cy="4500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642" y="0"/>
                  </a:lnTo>
                  <a:lnTo>
                    <a:pt x="4642" y="21600"/>
                  </a:lnTo>
                  <a:lnTo>
                    <a:pt x="21600" y="21600"/>
                  </a:lnTo>
                </a:path>
              </a:pathLst>
            </a:custGeom>
            <a:noFill/>
            <a:ln w="28575" cap="flat">
              <a:solidFill>
                <a:srgbClr val="000000"/>
              </a:solidFill>
              <a:prstDash val="solid"/>
              <a:miter lim="800000"/>
            </a:ln>
            <a:effectLst/>
          </p:spPr>
          <p:txBody>
            <a:bodyPr wrap="square" lIns="45719" tIns="45719" rIns="45719" bIns="45719" numCol="1" anchor="ctr">
              <a:noAutofit/>
            </a:bodyPr>
            <a:lstStyle/>
            <a:p>
              <a:pPr defTabSz="914400">
                <a:defRPr sz="1800">
                  <a:latin typeface="Corbel"/>
                  <a:ea typeface="Corbel"/>
                  <a:cs typeface="Corbel"/>
                  <a:sym typeface="Corbel"/>
                </a:defRPr>
              </a:pPr>
              <a:endParaRPr/>
            </a:p>
          </p:txBody>
        </p:sp>
        <p:sp>
          <p:nvSpPr>
            <p:cNvPr id="58" name="Shape 58"/>
            <p:cNvSpPr/>
            <p:nvPr/>
          </p:nvSpPr>
          <p:spPr>
            <a:xfrm flipV="1">
              <a:off x="4000110" y="4688678"/>
              <a:ext cx="344" cy="937737"/>
            </a:xfrm>
            <a:prstGeom prst="line">
              <a:avLst/>
            </a:prstGeom>
            <a:noFill/>
            <a:ln w="28575" cap="flat">
              <a:solidFill>
                <a:srgbClr val="000000"/>
              </a:solidFill>
              <a:prstDash val="solid"/>
              <a:round/>
            </a:ln>
            <a:effectLst/>
          </p:spPr>
          <p:txBody>
            <a:bodyPr wrap="square" lIns="45719" tIns="45719" rIns="45719" bIns="45719" numCol="1" anchor="t">
              <a:noAutofit/>
            </a:bodyPr>
            <a:lstStyle/>
            <a:p>
              <a:pPr defTabSz="914400">
                <a:defRPr sz="1800">
                  <a:latin typeface="Corbel"/>
                  <a:ea typeface="Corbel"/>
                  <a:cs typeface="Corbel"/>
                  <a:sym typeface="Corbel"/>
                </a:defRPr>
              </a:pPr>
              <a:endParaRPr/>
            </a:p>
          </p:txBody>
        </p:sp>
        <p:sp>
          <p:nvSpPr>
            <p:cNvPr id="59" name="Shape 59"/>
            <p:cNvSpPr/>
            <p:nvPr/>
          </p:nvSpPr>
          <p:spPr>
            <a:xfrm rot="5400000" flipH="1">
              <a:off x="2402464" y="4932343"/>
              <a:ext cx="937737" cy="4528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642" y="0"/>
                  </a:lnTo>
                  <a:lnTo>
                    <a:pt x="4642" y="21600"/>
                  </a:lnTo>
                  <a:lnTo>
                    <a:pt x="21600" y="21600"/>
                  </a:lnTo>
                </a:path>
              </a:pathLst>
            </a:custGeom>
            <a:noFill/>
            <a:ln w="28575" cap="flat">
              <a:solidFill>
                <a:srgbClr val="000000"/>
              </a:solidFill>
              <a:prstDash val="solid"/>
              <a:miter lim="800000"/>
            </a:ln>
            <a:effectLst/>
          </p:spPr>
          <p:txBody>
            <a:bodyPr wrap="square" lIns="45719" tIns="45719" rIns="45719" bIns="45719" numCol="1" anchor="ctr">
              <a:noAutofit/>
            </a:bodyPr>
            <a:lstStyle/>
            <a:p>
              <a:pPr defTabSz="914400">
                <a:defRPr sz="1800">
                  <a:latin typeface="Corbel"/>
                  <a:ea typeface="Corbel"/>
                  <a:cs typeface="Corbel"/>
                  <a:sym typeface="Corbel"/>
                </a:defRPr>
              </a:pPr>
              <a:endParaRPr/>
            </a:p>
          </p:txBody>
        </p:sp>
        <p:sp>
          <p:nvSpPr>
            <p:cNvPr id="60" name="Shape 60"/>
            <p:cNvSpPr/>
            <p:nvPr/>
          </p:nvSpPr>
          <p:spPr>
            <a:xfrm rot="16200000">
              <a:off x="1949990" y="4933374"/>
              <a:ext cx="937737" cy="4507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642" y="0"/>
                  </a:lnTo>
                  <a:lnTo>
                    <a:pt x="4642" y="21600"/>
                  </a:lnTo>
                  <a:lnTo>
                    <a:pt x="21600" y="21600"/>
                  </a:lnTo>
                </a:path>
              </a:pathLst>
            </a:custGeom>
            <a:noFill/>
            <a:ln w="28575" cap="flat">
              <a:solidFill>
                <a:srgbClr val="000000"/>
              </a:solidFill>
              <a:prstDash val="solid"/>
              <a:miter lim="800000"/>
            </a:ln>
            <a:effectLst/>
          </p:spPr>
          <p:txBody>
            <a:bodyPr wrap="square" lIns="45719" tIns="45719" rIns="45719" bIns="45719" numCol="1" anchor="ctr">
              <a:noAutofit/>
            </a:bodyPr>
            <a:lstStyle/>
            <a:p>
              <a:pPr defTabSz="914400">
                <a:defRPr sz="1800">
                  <a:latin typeface="Corbel"/>
                  <a:ea typeface="Corbel"/>
                  <a:cs typeface="Corbel"/>
                  <a:sym typeface="Corbel"/>
                </a:defRPr>
              </a:pPr>
              <a:endParaRPr/>
            </a:p>
          </p:txBody>
        </p:sp>
        <p:sp>
          <p:nvSpPr>
            <p:cNvPr id="61" name="Shape 61"/>
            <p:cNvSpPr/>
            <p:nvPr/>
          </p:nvSpPr>
          <p:spPr>
            <a:xfrm flipV="1">
              <a:off x="1291799" y="4688678"/>
              <a:ext cx="343" cy="937737"/>
            </a:xfrm>
            <a:prstGeom prst="line">
              <a:avLst/>
            </a:prstGeom>
            <a:noFill/>
            <a:ln w="28575" cap="flat">
              <a:solidFill>
                <a:srgbClr val="000000"/>
              </a:solidFill>
              <a:prstDash val="solid"/>
              <a:round/>
            </a:ln>
            <a:effectLst/>
          </p:spPr>
          <p:txBody>
            <a:bodyPr wrap="square" lIns="45719" tIns="45719" rIns="45719" bIns="45719" numCol="1" anchor="t">
              <a:noAutofit/>
            </a:bodyPr>
            <a:lstStyle/>
            <a:p>
              <a:pPr defTabSz="914400">
                <a:defRPr sz="1800">
                  <a:latin typeface="Corbel"/>
                  <a:ea typeface="Corbel"/>
                  <a:cs typeface="Corbel"/>
                  <a:sym typeface="Corbel"/>
                </a:defRPr>
              </a:pPr>
              <a:endParaRPr/>
            </a:p>
          </p:txBody>
        </p:sp>
        <p:sp>
          <p:nvSpPr>
            <p:cNvPr id="62" name="Shape 62"/>
            <p:cNvSpPr/>
            <p:nvPr/>
          </p:nvSpPr>
          <p:spPr>
            <a:xfrm rot="5400000" flipH="1">
              <a:off x="3868793" y="1329627"/>
              <a:ext cx="937737" cy="20318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642" y="0"/>
                  </a:lnTo>
                  <a:lnTo>
                    <a:pt x="4642" y="21600"/>
                  </a:lnTo>
                  <a:lnTo>
                    <a:pt x="21600" y="21600"/>
                  </a:lnTo>
                </a:path>
              </a:pathLst>
            </a:custGeom>
            <a:noFill/>
            <a:ln w="28575" cap="flat">
              <a:solidFill>
                <a:srgbClr val="000000"/>
              </a:solidFill>
              <a:prstDash val="solid"/>
              <a:miter lim="800000"/>
            </a:ln>
            <a:effectLst/>
          </p:spPr>
          <p:txBody>
            <a:bodyPr wrap="square" lIns="45719" tIns="45719" rIns="45719" bIns="45719" numCol="1" anchor="ctr">
              <a:noAutofit/>
            </a:bodyPr>
            <a:lstStyle/>
            <a:p>
              <a:pPr defTabSz="914400">
                <a:defRPr sz="1800">
                  <a:latin typeface="Corbel"/>
                  <a:ea typeface="Corbel"/>
                  <a:cs typeface="Corbel"/>
                  <a:sym typeface="Corbel"/>
                </a:defRPr>
              </a:pPr>
              <a:endParaRPr/>
            </a:p>
          </p:txBody>
        </p:sp>
        <p:sp>
          <p:nvSpPr>
            <p:cNvPr id="63" name="Shape 63"/>
            <p:cNvSpPr/>
            <p:nvPr/>
          </p:nvSpPr>
          <p:spPr>
            <a:xfrm rot="5400000" flipH="1">
              <a:off x="3191974" y="2006447"/>
              <a:ext cx="937736" cy="6781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642" y="0"/>
                  </a:lnTo>
                  <a:lnTo>
                    <a:pt x="4642" y="21600"/>
                  </a:lnTo>
                  <a:lnTo>
                    <a:pt x="21600" y="21600"/>
                  </a:lnTo>
                </a:path>
              </a:pathLst>
            </a:custGeom>
            <a:noFill/>
            <a:ln w="28575" cap="flat">
              <a:solidFill>
                <a:srgbClr val="000000"/>
              </a:solidFill>
              <a:prstDash val="solid"/>
              <a:miter lim="800000"/>
            </a:ln>
            <a:effectLst/>
          </p:spPr>
          <p:txBody>
            <a:bodyPr wrap="square" lIns="45719" tIns="45719" rIns="45719" bIns="45719" numCol="1" anchor="ctr">
              <a:noAutofit/>
            </a:bodyPr>
            <a:lstStyle/>
            <a:p>
              <a:pPr defTabSz="914400">
                <a:defRPr sz="1800">
                  <a:latin typeface="Corbel"/>
                  <a:ea typeface="Corbel"/>
                  <a:cs typeface="Corbel"/>
                  <a:sym typeface="Corbel"/>
                </a:defRPr>
              </a:pPr>
              <a:endParaRPr/>
            </a:p>
          </p:txBody>
        </p:sp>
        <p:sp>
          <p:nvSpPr>
            <p:cNvPr id="64" name="Shape 64"/>
            <p:cNvSpPr/>
            <p:nvPr/>
          </p:nvSpPr>
          <p:spPr>
            <a:xfrm rot="16200000">
              <a:off x="2514122" y="2006791"/>
              <a:ext cx="937737" cy="6775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642" y="0"/>
                  </a:lnTo>
                  <a:lnTo>
                    <a:pt x="4642" y="21600"/>
                  </a:lnTo>
                  <a:lnTo>
                    <a:pt x="21600" y="21600"/>
                  </a:lnTo>
                </a:path>
              </a:pathLst>
            </a:custGeom>
            <a:noFill/>
            <a:ln w="28575" cap="flat">
              <a:solidFill>
                <a:srgbClr val="000000"/>
              </a:solidFill>
              <a:prstDash val="solid"/>
              <a:miter lim="800000"/>
            </a:ln>
            <a:effectLst/>
          </p:spPr>
          <p:txBody>
            <a:bodyPr wrap="square" lIns="45719" tIns="45719" rIns="45719" bIns="45719" numCol="1" anchor="ctr">
              <a:noAutofit/>
            </a:bodyPr>
            <a:lstStyle/>
            <a:p>
              <a:pPr defTabSz="914400">
                <a:defRPr sz="1800">
                  <a:latin typeface="Corbel"/>
                  <a:ea typeface="Corbel"/>
                  <a:cs typeface="Corbel"/>
                  <a:sym typeface="Corbel"/>
                </a:defRPr>
              </a:pPr>
              <a:endParaRPr/>
            </a:p>
          </p:txBody>
        </p:sp>
        <p:sp>
          <p:nvSpPr>
            <p:cNvPr id="65" name="Shape 65"/>
            <p:cNvSpPr/>
            <p:nvPr/>
          </p:nvSpPr>
          <p:spPr>
            <a:xfrm rot="16200000">
              <a:off x="1837989" y="1329281"/>
              <a:ext cx="937737" cy="20301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642" y="0"/>
                  </a:lnTo>
                  <a:lnTo>
                    <a:pt x="4642" y="21600"/>
                  </a:lnTo>
                  <a:lnTo>
                    <a:pt x="21600" y="21600"/>
                  </a:lnTo>
                </a:path>
              </a:pathLst>
            </a:custGeom>
            <a:noFill/>
            <a:ln w="28575" cap="flat">
              <a:solidFill>
                <a:srgbClr val="000000"/>
              </a:solidFill>
              <a:prstDash val="solid"/>
              <a:miter lim="800000"/>
            </a:ln>
            <a:effectLst/>
          </p:spPr>
          <p:txBody>
            <a:bodyPr wrap="square" lIns="45719" tIns="45719" rIns="45719" bIns="45719" numCol="1" anchor="ctr">
              <a:noAutofit/>
            </a:bodyPr>
            <a:lstStyle/>
            <a:p>
              <a:pPr defTabSz="914400">
                <a:defRPr sz="1800">
                  <a:latin typeface="Corbel"/>
                  <a:ea typeface="Corbel"/>
                  <a:cs typeface="Corbel"/>
                  <a:sym typeface="Corbel"/>
                </a:defRPr>
              </a:pPr>
              <a:endParaRPr/>
            </a:p>
          </p:txBody>
        </p:sp>
        <p:grpSp>
          <p:nvGrpSpPr>
            <p:cNvPr id="68" name="Group 68"/>
            <p:cNvGrpSpPr/>
            <p:nvPr/>
          </p:nvGrpSpPr>
          <p:grpSpPr>
            <a:xfrm>
              <a:off x="2934376" y="0"/>
              <a:ext cx="774393" cy="1875472"/>
              <a:chOff x="0" y="0"/>
              <a:chExt cx="774392" cy="1875471"/>
            </a:xfrm>
          </p:grpSpPr>
          <p:sp>
            <p:nvSpPr>
              <p:cNvPr id="66" name="Shape 66"/>
              <p:cNvSpPr/>
              <p:nvPr/>
            </p:nvSpPr>
            <p:spPr>
              <a:xfrm>
                <a:off x="0" y="0"/>
                <a:ext cx="774393" cy="1875472"/>
              </a:xfrm>
              <a:prstGeom prst="roundRect">
                <a:avLst>
                  <a:gd name="adj" fmla="val 16667"/>
                </a:avLst>
              </a:prstGeom>
              <a:noFill/>
              <a:ln w="9525" cap="flat">
                <a:solidFill>
                  <a:srgbClr val="000000"/>
                </a:solidFill>
                <a:prstDash val="solid"/>
                <a:round/>
              </a:ln>
              <a:effectLst/>
            </p:spPr>
            <p:txBody>
              <a:bodyPr wrap="square" lIns="45719" tIns="45719" rIns="45719" bIns="45719" numCol="1" anchor="ctr">
                <a:noAutofit/>
              </a:bodyPr>
              <a:lstStyle/>
              <a:p>
                <a:pPr algn="ctr" defTabSz="914400">
                  <a:defRPr sz="1800">
                    <a:latin typeface="Arial"/>
                    <a:ea typeface="Arial"/>
                    <a:cs typeface="Arial"/>
                    <a:sym typeface="Arial"/>
                  </a:defRPr>
                </a:pPr>
                <a:endParaRPr/>
              </a:p>
            </p:txBody>
          </p:sp>
          <p:sp>
            <p:nvSpPr>
              <p:cNvPr id="67" name="Shape 67"/>
              <p:cNvSpPr/>
              <p:nvPr/>
            </p:nvSpPr>
            <p:spPr>
              <a:xfrm>
                <a:off x="37803" y="615184"/>
                <a:ext cx="698785" cy="64510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ctr" defTabSz="914400">
                  <a:defRPr sz="1000">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个人博客管理系统</a:t>
                </a:r>
              </a:p>
            </p:txBody>
          </p:sp>
        </p:grpSp>
        <p:grpSp>
          <p:nvGrpSpPr>
            <p:cNvPr id="71" name="Group 71"/>
            <p:cNvGrpSpPr/>
            <p:nvPr/>
          </p:nvGrpSpPr>
          <p:grpSpPr>
            <a:xfrm>
              <a:off x="902541" y="2813207"/>
              <a:ext cx="774393" cy="1875472"/>
              <a:chOff x="0" y="0"/>
              <a:chExt cx="774392" cy="1875471"/>
            </a:xfrm>
          </p:grpSpPr>
          <p:sp>
            <p:nvSpPr>
              <p:cNvPr id="69" name="Shape 69"/>
              <p:cNvSpPr/>
              <p:nvPr/>
            </p:nvSpPr>
            <p:spPr>
              <a:xfrm>
                <a:off x="0" y="0"/>
                <a:ext cx="774393" cy="1875472"/>
              </a:xfrm>
              <a:prstGeom prst="roundRect">
                <a:avLst>
                  <a:gd name="adj" fmla="val 16667"/>
                </a:avLst>
              </a:prstGeom>
              <a:solidFill>
                <a:srgbClr val="FFFFFF"/>
              </a:solidFill>
              <a:ln w="9525" cap="flat">
                <a:solidFill>
                  <a:srgbClr val="000000"/>
                </a:solidFill>
                <a:prstDash val="solid"/>
                <a:round/>
              </a:ln>
              <a:effectLst/>
            </p:spPr>
            <p:txBody>
              <a:bodyPr wrap="square" lIns="45719" tIns="45719" rIns="45719" bIns="45719" numCol="1" anchor="ctr">
                <a:noAutofit/>
              </a:bodyPr>
              <a:lstStyle/>
              <a:p>
                <a:pPr algn="ctr" defTabSz="914400">
                  <a:defRPr sz="1800">
                    <a:latin typeface="Arial"/>
                    <a:ea typeface="Arial"/>
                    <a:cs typeface="Arial"/>
                    <a:sym typeface="Arial"/>
                  </a:defRPr>
                </a:pPr>
                <a:endParaRPr/>
              </a:p>
            </p:txBody>
          </p:sp>
          <p:sp>
            <p:nvSpPr>
              <p:cNvPr id="70" name="Shape 70"/>
              <p:cNvSpPr/>
              <p:nvPr/>
            </p:nvSpPr>
            <p:spPr>
              <a:xfrm>
                <a:off x="37803" y="502882"/>
                <a:ext cx="698785" cy="8697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algn="ctr" defTabSz="914400">
                  <a:defRPr sz="1000">
                    <a:latin typeface="Times New Roman"/>
                    <a:ea typeface="Times New Roman"/>
                    <a:cs typeface="Times New Roman"/>
                    <a:sym typeface="Times New Roman"/>
                  </a:defRPr>
                </a:pPr>
                <a:r>
                  <a:rPr>
                    <a:latin typeface="宋体"/>
                    <a:ea typeface="宋体"/>
                    <a:cs typeface="宋体"/>
                    <a:sym typeface="宋体"/>
                  </a:rPr>
                  <a:t>文</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章</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管</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理</a:t>
                </a:r>
              </a:p>
            </p:txBody>
          </p:sp>
        </p:grpSp>
        <p:grpSp>
          <p:nvGrpSpPr>
            <p:cNvPr id="74" name="Group 74"/>
            <p:cNvGrpSpPr/>
            <p:nvPr/>
          </p:nvGrpSpPr>
          <p:grpSpPr>
            <a:xfrm>
              <a:off x="2257556" y="2813207"/>
              <a:ext cx="774393" cy="1875472"/>
              <a:chOff x="0" y="0"/>
              <a:chExt cx="774392" cy="1875471"/>
            </a:xfrm>
          </p:grpSpPr>
          <p:sp>
            <p:nvSpPr>
              <p:cNvPr id="72" name="Shape 72"/>
              <p:cNvSpPr/>
              <p:nvPr/>
            </p:nvSpPr>
            <p:spPr>
              <a:xfrm>
                <a:off x="0" y="0"/>
                <a:ext cx="774393" cy="1875472"/>
              </a:xfrm>
              <a:prstGeom prst="roundRect">
                <a:avLst>
                  <a:gd name="adj" fmla="val 16667"/>
                </a:avLst>
              </a:prstGeom>
              <a:noFill/>
              <a:ln w="9525" cap="flat">
                <a:solidFill>
                  <a:srgbClr val="000000"/>
                </a:solidFill>
                <a:prstDash val="solid"/>
                <a:round/>
              </a:ln>
              <a:effectLst/>
            </p:spPr>
            <p:txBody>
              <a:bodyPr wrap="square" lIns="45719" tIns="45719" rIns="45719" bIns="45719" numCol="1" anchor="ctr">
                <a:noAutofit/>
              </a:bodyPr>
              <a:lstStyle/>
              <a:p>
                <a:pPr algn="ctr" defTabSz="914400">
                  <a:defRPr sz="1000">
                    <a:latin typeface="Times New Roman"/>
                    <a:ea typeface="Times New Roman"/>
                    <a:cs typeface="Times New Roman"/>
                    <a:sym typeface="Times New Roman"/>
                  </a:defRPr>
                </a:pPr>
                <a:endParaRPr/>
              </a:p>
            </p:txBody>
          </p:sp>
          <p:sp>
            <p:nvSpPr>
              <p:cNvPr id="73" name="Shape 73"/>
              <p:cNvSpPr/>
              <p:nvPr/>
            </p:nvSpPr>
            <p:spPr>
              <a:xfrm>
                <a:off x="37803" y="727487"/>
                <a:ext cx="698785" cy="4204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ctr" defTabSz="914400">
                  <a:defRPr sz="1000">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打赏系统</a:t>
                </a:r>
              </a:p>
            </p:txBody>
          </p:sp>
        </p:grpSp>
        <p:grpSp>
          <p:nvGrpSpPr>
            <p:cNvPr id="77" name="Group 77"/>
            <p:cNvGrpSpPr/>
            <p:nvPr/>
          </p:nvGrpSpPr>
          <p:grpSpPr>
            <a:xfrm>
              <a:off x="3612570" y="2813207"/>
              <a:ext cx="774050" cy="1875472"/>
              <a:chOff x="0" y="0"/>
              <a:chExt cx="774048" cy="1875471"/>
            </a:xfrm>
          </p:grpSpPr>
          <p:sp>
            <p:nvSpPr>
              <p:cNvPr id="75" name="Shape 75"/>
              <p:cNvSpPr/>
              <p:nvPr/>
            </p:nvSpPr>
            <p:spPr>
              <a:xfrm>
                <a:off x="0" y="0"/>
                <a:ext cx="774049" cy="1875472"/>
              </a:xfrm>
              <a:prstGeom prst="roundRect">
                <a:avLst>
                  <a:gd name="adj" fmla="val 16667"/>
                </a:avLst>
              </a:prstGeom>
              <a:solidFill>
                <a:srgbClr val="FFFFFF"/>
              </a:solidFill>
              <a:ln w="9525" cap="flat">
                <a:solidFill>
                  <a:srgbClr val="000000"/>
                </a:solidFill>
                <a:prstDash val="solid"/>
                <a:round/>
              </a:ln>
              <a:effectLst/>
            </p:spPr>
            <p:txBody>
              <a:bodyPr wrap="square" lIns="45719" tIns="45719" rIns="45719" bIns="45719" numCol="1" anchor="ctr">
                <a:noAutofit/>
              </a:bodyPr>
              <a:lstStyle/>
              <a:p>
                <a:pPr algn="ctr" defTabSz="914400">
                  <a:defRPr sz="1800">
                    <a:latin typeface="Arial"/>
                    <a:ea typeface="Arial"/>
                    <a:cs typeface="Arial"/>
                    <a:sym typeface="Arial"/>
                  </a:defRPr>
                </a:pPr>
                <a:endParaRPr/>
              </a:p>
            </p:txBody>
          </p:sp>
          <p:sp>
            <p:nvSpPr>
              <p:cNvPr id="76" name="Shape 76"/>
              <p:cNvSpPr/>
              <p:nvPr/>
            </p:nvSpPr>
            <p:spPr>
              <a:xfrm>
                <a:off x="37785" y="502882"/>
                <a:ext cx="698477" cy="8697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algn="ctr" defTabSz="914400">
                  <a:defRPr sz="1000">
                    <a:latin typeface="Times New Roman"/>
                    <a:ea typeface="Times New Roman"/>
                    <a:cs typeface="Times New Roman"/>
                    <a:sym typeface="Times New Roman"/>
                  </a:defRPr>
                </a:pPr>
                <a:r>
                  <a:rPr>
                    <a:latin typeface="宋体"/>
                    <a:ea typeface="宋体"/>
                    <a:cs typeface="宋体"/>
                    <a:sym typeface="宋体"/>
                  </a:rPr>
                  <a:t>留</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言</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管</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理</a:t>
                </a:r>
              </a:p>
            </p:txBody>
          </p:sp>
        </p:grpSp>
        <p:grpSp>
          <p:nvGrpSpPr>
            <p:cNvPr id="80" name="Group 80"/>
            <p:cNvGrpSpPr/>
            <p:nvPr/>
          </p:nvGrpSpPr>
          <p:grpSpPr>
            <a:xfrm>
              <a:off x="4966898" y="2813207"/>
              <a:ext cx="774050" cy="1875472"/>
              <a:chOff x="0" y="0"/>
              <a:chExt cx="774048" cy="1875471"/>
            </a:xfrm>
          </p:grpSpPr>
          <p:sp>
            <p:nvSpPr>
              <p:cNvPr id="78" name="Shape 78"/>
              <p:cNvSpPr/>
              <p:nvPr/>
            </p:nvSpPr>
            <p:spPr>
              <a:xfrm>
                <a:off x="0" y="0"/>
                <a:ext cx="774049" cy="1875472"/>
              </a:xfrm>
              <a:prstGeom prst="roundRect">
                <a:avLst>
                  <a:gd name="adj" fmla="val 16667"/>
                </a:avLst>
              </a:prstGeom>
              <a:solidFill>
                <a:srgbClr val="FFFFFF"/>
              </a:solidFill>
              <a:ln w="9525" cap="flat">
                <a:solidFill>
                  <a:srgbClr val="000000"/>
                </a:solidFill>
                <a:prstDash val="solid"/>
                <a:round/>
              </a:ln>
              <a:effectLst/>
            </p:spPr>
            <p:txBody>
              <a:bodyPr wrap="square" lIns="45719" tIns="45719" rIns="45719" bIns="45719" numCol="1" anchor="ctr">
                <a:noAutofit/>
              </a:bodyPr>
              <a:lstStyle/>
              <a:p>
                <a:pPr algn="ctr" defTabSz="914400">
                  <a:defRPr sz="1800">
                    <a:latin typeface="Arial"/>
                    <a:ea typeface="Arial"/>
                    <a:cs typeface="Arial"/>
                    <a:sym typeface="Arial"/>
                  </a:defRPr>
                </a:pPr>
                <a:endParaRPr/>
              </a:p>
            </p:txBody>
          </p:sp>
          <p:sp>
            <p:nvSpPr>
              <p:cNvPr id="79" name="Shape 79"/>
              <p:cNvSpPr/>
              <p:nvPr/>
            </p:nvSpPr>
            <p:spPr>
              <a:xfrm>
                <a:off x="37785" y="502882"/>
                <a:ext cx="698477" cy="8697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algn="ctr" defTabSz="914400">
                  <a:defRPr sz="1000">
                    <a:latin typeface="Times New Roman"/>
                    <a:ea typeface="Times New Roman"/>
                    <a:cs typeface="Times New Roman"/>
                    <a:sym typeface="Times New Roman"/>
                  </a:defRPr>
                </a:pPr>
                <a:r>
                  <a:rPr>
                    <a:latin typeface="宋体"/>
                    <a:ea typeface="宋体"/>
                    <a:cs typeface="宋体"/>
                    <a:sym typeface="宋体"/>
                  </a:rPr>
                  <a:t>后</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台</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管</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理</a:t>
                </a:r>
              </a:p>
            </p:txBody>
          </p:sp>
        </p:grpSp>
        <p:grpSp>
          <p:nvGrpSpPr>
            <p:cNvPr id="83" name="Group 83"/>
            <p:cNvGrpSpPr/>
            <p:nvPr/>
          </p:nvGrpSpPr>
          <p:grpSpPr>
            <a:xfrm>
              <a:off x="902885" y="5626414"/>
              <a:ext cx="774049" cy="1875473"/>
              <a:chOff x="0" y="0"/>
              <a:chExt cx="774048" cy="1875471"/>
            </a:xfrm>
          </p:grpSpPr>
          <p:sp>
            <p:nvSpPr>
              <p:cNvPr id="81" name="Shape 81"/>
              <p:cNvSpPr/>
              <p:nvPr/>
            </p:nvSpPr>
            <p:spPr>
              <a:xfrm>
                <a:off x="0" y="0"/>
                <a:ext cx="774049" cy="1875472"/>
              </a:xfrm>
              <a:prstGeom prst="roundRect">
                <a:avLst>
                  <a:gd name="adj" fmla="val 16667"/>
                </a:avLst>
              </a:prstGeom>
              <a:solidFill>
                <a:srgbClr val="FFFFFF"/>
              </a:solidFill>
              <a:ln w="9525" cap="flat">
                <a:solidFill>
                  <a:srgbClr val="000000"/>
                </a:solidFill>
                <a:prstDash val="solid"/>
                <a:round/>
              </a:ln>
              <a:effectLst/>
            </p:spPr>
            <p:txBody>
              <a:bodyPr wrap="square" lIns="45719" tIns="45719" rIns="45719" bIns="45719" numCol="1" anchor="ctr">
                <a:noAutofit/>
              </a:bodyPr>
              <a:lstStyle/>
              <a:p>
                <a:pPr algn="ctr" defTabSz="914400">
                  <a:defRPr sz="1800">
                    <a:latin typeface="Arial"/>
                    <a:ea typeface="Arial"/>
                    <a:cs typeface="Arial"/>
                    <a:sym typeface="Arial"/>
                  </a:defRPr>
                </a:pPr>
                <a:endParaRPr/>
              </a:p>
            </p:txBody>
          </p:sp>
          <p:sp>
            <p:nvSpPr>
              <p:cNvPr id="82" name="Shape 82"/>
              <p:cNvSpPr/>
              <p:nvPr/>
            </p:nvSpPr>
            <p:spPr>
              <a:xfrm>
                <a:off x="37785" y="492862"/>
                <a:ext cx="698477" cy="8897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algn="ctr" defTabSz="914400">
                  <a:defRPr sz="1000">
                    <a:latin typeface="Times New Roman"/>
                    <a:ea typeface="Times New Roman"/>
                    <a:cs typeface="Times New Roman"/>
                    <a:sym typeface="Times New Roman"/>
                  </a:defRPr>
                </a:pPr>
                <a:r>
                  <a:rPr>
                    <a:latin typeface="宋体"/>
                    <a:ea typeface="宋体"/>
                    <a:cs typeface="宋体"/>
                    <a:sym typeface="宋体"/>
                  </a:rPr>
                  <a:t>文章写入</a:t>
                </a:r>
                <a:endParaRPr sz="800"/>
              </a:p>
              <a:p>
                <a:pPr algn="ctr" defTabSz="914400">
                  <a:defRPr sz="1000">
                    <a:latin typeface="Times New Roman"/>
                    <a:ea typeface="Times New Roman"/>
                    <a:cs typeface="Times New Roman"/>
                    <a:sym typeface="Times New Roman"/>
                  </a:defRPr>
                </a:pPr>
                <a:r>
                  <a:t>/</a:t>
                </a:r>
                <a:r>
                  <a:rPr>
                    <a:latin typeface="宋体"/>
                    <a:ea typeface="宋体"/>
                    <a:cs typeface="宋体"/>
                    <a:sym typeface="宋体"/>
                  </a:rPr>
                  <a:t>删除</a:t>
                </a:r>
                <a:r>
                  <a:t>/</a:t>
                </a:r>
                <a:r>
                  <a:rPr>
                    <a:latin typeface="宋体"/>
                    <a:ea typeface="宋体"/>
                    <a:cs typeface="宋体"/>
                    <a:sym typeface="宋体"/>
                  </a:rPr>
                  <a:t>修改</a:t>
                </a:r>
              </a:p>
            </p:txBody>
          </p:sp>
        </p:grpSp>
        <p:grpSp>
          <p:nvGrpSpPr>
            <p:cNvPr id="86" name="Group 86"/>
            <p:cNvGrpSpPr/>
            <p:nvPr/>
          </p:nvGrpSpPr>
          <p:grpSpPr>
            <a:xfrm>
              <a:off x="1806113" y="5626414"/>
              <a:ext cx="774050" cy="1873062"/>
              <a:chOff x="0" y="0"/>
              <a:chExt cx="774048" cy="1873060"/>
            </a:xfrm>
          </p:grpSpPr>
          <p:sp>
            <p:nvSpPr>
              <p:cNvPr id="84" name="Shape 84"/>
              <p:cNvSpPr/>
              <p:nvPr/>
            </p:nvSpPr>
            <p:spPr>
              <a:xfrm>
                <a:off x="0" y="0"/>
                <a:ext cx="774049" cy="1873061"/>
              </a:xfrm>
              <a:prstGeom prst="roundRect">
                <a:avLst>
                  <a:gd name="adj" fmla="val 16667"/>
                </a:avLst>
              </a:prstGeom>
              <a:solidFill>
                <a:srgbClr val="FFFFFF"/>
              </a:solidFill>
              <a:ln w="9525" cap="flat">
                <a:solidFill>
                  <a:srgbClr val="000000"/>
                </a:solidFill>
                <a:prstDash val="solid"/>
                <a:round/>
              </a:ln>
              <a:effectLst/>
            </p:spPr>
            <p:txBody>
              <a:bodyPr wrap="square" lIns="45719" tIns="45719" rIns="45719" bIns="45719" numCol="1" anchor="ctr">
                <a:noAutofit/>
              </a:bodyPr>
              <a:lstStyle/>
              <a:p>
                <a:pPr algn="ctr" defTabSz="914400">
                  <a:defRPr sz="1000">
                    <a:latin typeface="Times New Roman"/>
                    <a:ea typeface="Times New Roman"/>
                    <a:cs typeface="Times New Roman"/>
                    <a:sym typeface="Times New Roman"/>
                  </a:defRPr>
                </a:pPr>
                <a:endParaRPr/>
              </a:p>
            </p:txBody>
          </p:sp>
          <p:sp>
            <p:nvSpPr>
              <p:cNvPr id="85" name="Shape 85"/>
              <p:cNvSpPr/>
              <p:nvPr/>
            </p:nvSpPr>
            <p:spPr>
              <a:xfrm>
                <a:off x="37785" y="726281"/>
                <a:ext cx="698477" cy="4204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ctr" defTabSz="914400">
                  <a:defRPr sz="1000">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点赞   打赏</a:t>
                </a:r>
              </a:p>
            </p:txBody>
          </p:sp>
        </p:grpSp>
        <p:grpSp>
          <p:nvGrpSpPr>
            <p:cNvPr id="89" name="Group 89"/>
            <p:cNvGrpSpPr/>
            <p:nvPr/>
          </p:nvGrpSpPr>
          <p:grpSpPr>
            <a:xfrm>
              <a:off x="2709342" y="5626414"/>
              <a:ext cx="774050" cy="1873062"/>
              <a:chOff x="0" y="0"/>
              <a:chExt cx="774048" cy="1873060"/>
            </a:xfrm>
          </p:grpSpPr>
          <p:sp>
            <p:nvSpPr>
              <p:cNvPr id="87" name="Shape 87"/>
              <p:cNvSpPr/>
              <p:nvPr/>
            </p:nvSpPr>
            <p:spPr>
              <a:xfrm>
                <a:off x="0" y="0"/>
                <a:ext cx="774049" cy="1873061"/>
              </a:xfrm>
              <a:prstGeom prst="roundRect">
                <a:avLst>
                  <a:gd name="adj" fmla="val 16667"/>
                </a:avLst>
              </a:prstGeom>
              <a:solidFill>
                <a:srgbClr val="FFFFFF"/>
              </a:solidFill>
              <a:ln w="9525" cap="flat">
                <a:solidFill>
                  <a:srgbClr val="000000"/>
                </a:solidFill>
                <a:prstDash val="solid"/>
                <a:round/>
              </a:ln>
              <a:effectLst/>
            </p:spPr>
            <p:txBody>
              <a:bodyPr wrap="square" lIns="45719" tIns="45719" rIns="45719" bIns="45719" numCol="1" anchor="ctr">
                <a:noAutofit/>
              </a:bodyPr>
              <a:lstStyle/>
              <a:p>
                <a:pPr algn="ctr" defTabSz="914400">
                  <a:defRPr sz="900">
                    <a:latin typeface="Arial"/>
                    <a:ea typeface="Arial"/>
                    <a:cs typeface="Arial"/>
                    <a:sym typeface="Arial"/>
                  </a:defRPr>
                </a:pPr>
                <a:endParaRPr/>
              </a:p>
            </p:txBody>
          </p:sp>
          <p:sp>
            <p:nvSpPr>
              <p:cNvPr id="88" name="Shape 88"/>
              <p:cNvSpPr/>
              <p:nvPr/>
            </p:nvSpPr>
            <p:spPr>
              <a:xfrm>
                <a:off x="37785" y="671087"/>
                <a:ext cx="698477" cy="53088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ctr" defTabSz="914400">
                  <a:defRPr sz="900">
                    <a:latin typeface="+mn-lt"/>
                    <a:ea typeface="+mn-ea"/>
                    <a:cs typeface="+mn-cs"/>
                    <a:sym typeface="Helvetica"/>
                  </a:defRPr>
                </a:lvl1pPr>
              </a:lstStyle>
              <a:p>
                <a:pPr>
                  <a:defRPr>
                    <a:latin typeface="Arial"/>
                    <a:ea typeface="Arial"/>
                    <a:cs typeface="Arial"/>
                    <a:sym typeface="Arial"/>
                  </a:defRPr>
                </a:pPr>
                <a:r>
                  <a:rPr>
                    <a:latin typeface="+mn-lt"/>
                    <a:ea typeface="+mn-ea"/>
                    <a:cs typeface="+mn-cs"/>
                    <a:sym typeface="Helvetica"/>
                  </a:rPr>
                  <a:t>虚拟金币</a:t>
                </a:r>
              </a:p>
            </p:txBody>
          </p:sp>
        </p:grpSp>
        <p:grpSp>
          <p:nvGrpSpPr>
            <p:cNvPr id="92" name="Group 92"/>
            <p:cNvGrpSpPr/>
            <p:nvPr/>
          </p:nvGrpSpPr>
          <p:grpSpPr>
            <a:xfrm>
              <a:off x="3612570" y="5626414"/>
              <a:ext cx="773707" cy="1873062"/>
              <a:chOff x="0" y="0"/>
              <a:chExt cx="773705" cy="1873060"/>
            </a:xfrm>
          </p:grpSpPr>
          <p:sp>
            <p:nvSpPr>
              <p:cNvPr id="90" name="Shape 90"/>
              <p:cNvSpPr/>
              <p:nvPr/>
            </p:nvSpPr>
            <p:spPr>
              <a:xfrm>
                <a:off x="0" y="0"/>
                <a:ext cx="773706" cy="1873061"/>
              </a:xfrm>
              <a:prstGeom prst="roundRect">
                <a:avLst>
                  <a:gd name="adj" fmla="val 16667"/>
                </a:avLst>
              </a:prstGeom>
              <a:solidFill>
                <a:srgbClr val="FFFFFF"/>
              </a:solidFill>
              <a:ln w="9525" cap="flat">
                <a:solidFill>
                  <a:srgbClr val="000000"/>
                </a:solidFill>
                <a:prstDash val="solid"/>
                <a:round/>
              </a:ln>
              <a:effectLst/>
            </p:spPr>
            <p:txBody>
              <a:bodyPr wrap="square" lIns="45719" tIns="45719" rIns="45719" bIns="45719" numCol="1" anchor="ctr">
                <a:noAutofit/>
              </a:bodyPr>
              <a:lstStyle/>
              <a:p>
                <a:pPr algn="ctr" defTabSz="914400">
                  <a:defRPr sz="1800">
                    <a:latin typeface="Arial"/>
                    <a:ea typeface="Arial"/>
                    <a:cs typeface="Arial"/>
                    <a:sym typeface="Arial"/>
                  </a:defRPr>
                </a:pPr>
                <a:endParaRPr/>
              </a:p>
            </p:txBody>
          </p:sp>
          <p:sp>
            <p:nvSpPr>
              <p:cNvPr id="91" name="Shape 91"/>
              <p:cNvSpPr/>
              <p:nvPr/>
            </p:nvSpPr>
            <p:spPr>
              <a:xfrm>
                <a:off x="37769" y="501676"/>
                <a:ext cx="698167" cy="8697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algn="ctr" defTabSz="914400">
                  <a:defRPr sz="1000">
                    <a:latin typeface="Times New Roman"/>
                    <a:ea typeface="Times New Roman"/>
                    <a:cs typeface="Times New Roman"/>
                    <a:sym typeface="Times New Roman"/>
                  </a:defRPr>
                </a:pPr>
                <a:r>
                  <a:rPr>
                    <a:latin typeface="宋体"/>
                    <a:ea typeface="宋体"/>
                    <a:cs typeface="宋体"/>
                    <a:sym typeface="宋体"/>
                  </a:rPr>
                  <a:t>留言</a:t>
                </a:r>
                <a:endParaRPr sz="800"/>
              </a:p>
              <a:p>
                <a:pPr algn="ctr" defTabSz="914400">
                  <a:defRPr sz="1000">
                    <a:latin typeface="Times New Roman"/>
                    <a:ea typeface="Times New Roman"/>
                    <a:cs typeface="Times New Roman"/>
                    <a:sym typeface="Times New Roman"/>
                  </a:defRPr>
                </a:pPr>
                <a:r>
                  <a:t>/</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删除留言</a:t>
                </a:r>
              </a:p>
            </p:txBody>
          </p:sp>
        </p:grpSp>
        <p:grpSp>
          <p:nvGrpSpPr>
            <p:cNvPr id="95" name="Group 95"/>
            <p:cNvGrpSpPr/>
            <p:nvPr/>
          </p:nvGrpSpPr>
          <p:grpSpPr>
            <a:xfrm>
              <a:off x="4515456" y="5626414"/>
              <a:ext cx="774393" cy="1873062"/>
              <a:chOff x="0" y="0"/>
              <a:chExt cx="774392" cy="1873060"/>
            </a:xfrm>
          </p:grpSpPr>
          <p:sp>
            <p:nvSpPr>
              <p:cNvPr id="93" name="Shape 93"/>
              <p:cNvSpPr/>
              <p:nvPr/>
            </p:nvSpPr>
            <p:spPr>
              <a:xfrm>
                <a:off x="0" y="0"/>
                <a:ext cx="774393" cy="1873061"/>
              </a:xfrm>
              <a:prstGeom prst="roundRect">
                <a:avLst>
                  <a:gd name="adj" fmla="val 16667"/>
                </a:avLst>
              </a:prstGeom>
              <a:solidFill>
                <a:srgbClr val="FFFFFF"/>
              </a:solidFill>
              <a:ln w="9525" cap="flat">
                <a:solidFill>
                  <a:srgbClr val="000000"/>
                </a:solidFill>
                <a:prstDash val="solid"/>
                <a:round/>
              </a:ln>
              <a:effectLst/>
            </p:spPr>
            <p:txBody>
              <a:bodyPr wrap="square" lIns="45719" tIns="45719" rIns="45719" bIns="45719" numCol="1" anchor="ctr">
                <a:noAutofit/>
              </a:bodyPr>
              <a:lstStyle/>
              <a:p>
                <a:pPr algn="ctr" defTabSz="914400">
                  <a:defRPr sz="1800">
                    <a:latin typeface="Arial"/>
                    <a:ea typeface="Arial"/>
                    <a:cs typeface="Arial"/>
                    <a:sym typeface="Arial"/>
                  </a:defRPr>
                </a:pPr>
                <a:endParaRPr/>
              </a:p>
            </p:txBody>
          </p:sp>
          <p:sp>
            <p:nvSpPr>
              <p:cNvPr id="94" name="Shape 94"/>
              <p:cNvSpPr/>
              <p:nvPr/>
            </p:nvSpPr>
            <p:spPr>
              <a:xfrm>
                <a:off x="37803" y="501676"/>
                <a:ext cx="698785" cy="8697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algn="ctr" defTabSz="914400">
                  <a:defRPr sz="1000">
                    <a:latin typeface="Times New Roman"/>
                    <a:ea typeface="Times New Roman"/>
                    <a:cs typeface="Times New Roman"/>
                    <a:sym typeface="Times New Roman"/>
                  </a:defRPr>
                </a:pPr>
                <a:r>
                  <a:rPr>
                    <a:latin typeface="宋体"/>
                    <a:ea typeface="宋体"/>
                    <a:cs typeface="宋体"/>
                    <a:sym typeface="宋体"/>
                  </a:rPr>
                  <a:t>用户添加</a:t>
                </a:r>
                <a:endParaRPr sz="800"/>
              </a:p>
              <a:p>
                <a:pPr algn="ctr" defTabSz="914400">
                  <a:defRPr sz="1000">
                    <a:latin typeface="Times New Roman"/>
                    <a:ea typeface="Times New Roman"/>
                    <a:cs typeface="Times New Roman"/>
                    <a:sym typeface="Times New Roman"/>
                  </a:defRPr>
                </a:pPr>
                <a:r>
                  <a:t>/</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删除</a:t>
                </a:r>
              </a:p>
            </p:txBody>
          </p:sp>
        </p:grpSp>
        <p:grpSp>
          <p:nvGrpSpPr>
            <p:cNvPr id="98" name="Group 98"/>
            <p:cNvGrpSpPr/>
            <p:nvPr/>
          </p:nvGrpSpPr>
          <p:grpSpPr>
            <a:xfrm>
              <a:off x="5419028" y="5626414"/>
              <a:ext cx="773362" cy="1873062"/>
              <a:chOff x="0" y="0"/>
              <a:chExt cx="773361" cy="1873060"/>
            </a:xfrm>
          </p:grpSpPr>
          <p:sp>
            <p:nvSpPr>
              <p:cNvPr id="96" name="Shape 96"/>
              <p:cNvSpPr/>
              <p:nvPr/>
            </p:nvSpPr>
            <p:spPr>
              <a:xfrm>
                <a:off x="0" y="0"/>
                <a:ext cx="773362" cy="1873061"/>
              </a:xfrm>
              <a:prstGeom prst="roundRect">
                <a:avLst>
                  <a:gd name="adj" fmla="val 16667"/>
                </a:avLst>
              </a:prstGeom>
              <a:solidFill>
                <a:srgbClr val="FFFFFF"/>
              </a:solidFill>
              <a:ln w="9525" cap="flat">
                <a:solidFill>
                  <a:srgbClr val="000000"/>
                </a:solidFill>
                <a:prstDash val="solid"/>
                <a:round/>
              </a:ln>
              <a:effectLst/>
            </p:spPr>
            <p:txBody>
              <a:bodyPr wrap="square" lIns="45719" tIns="45719" rIns="45719" bIns="45719" numCol="1" anchor="ctr">
                <a:noAutofit/>
              </a:bodyPr>
              <a:lstStyle/>
              <a:p>
                <a:pPr algn="ctr" defTabSz="914400">
                  <a:defRPr sz="1800">
                    <a:latin typeface="Arial"/>
                    <a:ea typeface="Arial"/>
                    <a:cs typeface="Arial"/>
                    <a:sym typeface="Arial"/>
                  </a:defRPr>
                </a:pPr>
                <a:endParaRPr/>
              </a:p>
            </p:txBody>
          </p:sp>
          <p:sp>
            <p:nvSpPr>
              <p:cNvPr id="97" name="Shape 97"/>
              <p:cNvSpPr/>
              <p:nvPr/>
            </p:nvSpPr>
            <p:spPr>
              <a:xfrm>
                <a:off x="37752" y="501676"/>
                <a:ext cx="697857" cy="8697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algn="ctr" defTabSz="914400">
                  <a:defRPr sz="1000">
                    <a:latin typeface="Times New Roman"/>
                    <a:ea typeface="Times New Roman"/>
                    <a:cs typeface="Times New Roman"/>
                    <a:sym typeface="Times New Roman"/>
                  </a:defRPr>
                </a:pPr>
                <a:r>
                  <a:rPr>
                    <a:latin typeface="宋体"/>
                    <a:ea typeface="宋体"/>
                    <a:cs typeface="宋体"/>
                    <a:sym typeface="宋体"/>
                  </a:rPr>
                  <a:t>管理员添加</a:t>
                </a:r>
                <a:endParaRPr sz="800"/>
              </a:p>
              <a:p>
                <a:pPr algn="ctr" defTabSz="914400">
                  <a:defRPr sz="1000">
                    <a:latin typeface="Times New Roman"/>
                    <a:ea typeface="Times New Roman"/>
                    <a:cs typeface="Times New Roman"/>
                    <a:sym typeface="Times New Roman"/>
                  </a:defRPr>
                </a:pPr>
                <a:r>
                  <a:t>/</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删除</a:t>
                </a:r>
              </a:p>
            </p:txBody>
          </p:sp>
        </p:grpSp>
        <p:grpSp>
          <p:nvGrpSpPr>
            <p:cNvPr id="101" name="Group 101"/>
            <p:cNvGrpSpPr/>
            <p:nvPr/>
          </p:nvGrpSpPr>
          <p:grpSpPr>
            <a:xfrm>
              <a:off x="0" y="2813207"/>
              <a:ext cx="773362" cy="1873062"/>
              <a:chOff x="0" y="0"/>
              <a:chExt cx="773361" cy="1873060"/>
            </a:xfrm>
          </p:grpSpPr>
          <p:sp>
            <p:nvSpPr>
              <p:cNvPr id="99" name="Shape 99"/>
              <p:cNvSpPr/>
              <p:nvPr/>
            </p:nvSpPr>
            <p:spPr>
              <a:xfrm>
                <a:off x="0" y="0"/>
                <a:ext cx="773362" cy="1873061"/>
              </a:xfrm>
              <a:prstGeom prst="roundRect">
                <a:avLst>
                  <a:gd name="adj" fmla="val 16667"/>
                </a:avLst>
              </a:prstGeom>
              <a:solidFill>
                <a:srgbClr val="FFFFFF"/>
              </a:solidFill>
              <a:ln w="9525" cap="flat">
                <a:solidFill>
                  <a:srgbClr val="000000"/>
                </a:solidFill>
                <a:prstDash val="solid"/>
                <a:round/>
              </a:ln>
              <a:effectLst/>
            </p:spPr>
            <p:txBody>
              <a:bodyPr wrap="square" lIns="45719" tIns="45719" rIns="45719" bIns="45719" numCol="1" anchor="ctr">
                <a:noAutofit/>
              </a:bodyPr>
              <a:lstStyle/>
              <a:p>
                <a:pPr algn="ctr" defTabSz="914400">
                  <a:defRPr sz="1800">
                    <a:latin typeface="Arial"/>
                    <a:ea typeface="Arial"/>
                    <a:cs typeface="Arial"/>
                    <a:sym typeface="Arial"/>
                  </a:defRPr>
                </a:pPr>
                <a:endParaRPr/>
              </a:p>
            </p:txBody>
          </p:sp>
          <p:sp>
            <p:nvSpPr>
              <p:cNvPr id="100" name="Shape 100"/>
              <p:cNvSpPr/>
              <p:nvPr/>
            </p:nvSpPr>
            <p:spPr>
              <a:xfrm>
                <a:off x="37752" y="277071"/>
                <a:ext cx="697857" cy="13189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algn="ctr" defTabSz="914400">
                  <a:defRPr sz="1000">
                    <a:latin typeface="Times New Roman"/>
                    <a:ea typeface="Times New Roman"/>
                    <a:cs typeface="Times New Roman"/>
                    <a:sym typeface="Times New Roman"/>
                  </a:defRPr>
                </a:pPr>
                <a:r>
                  <a:rPr>
                    <a:latin typeface="宋体"/>
                    <a:ea typeface="宋体"/>
                    <a:cs typeface="宋体"/>
                    <a:sym typeface="宋体"/>
                  </a:rPr>
                  <a:t>个</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人</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博</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客</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注</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册</a:t>
                </a:r>
              </a:p>
            </p:txBody>
          </p:sp>
        </p:grpSp>
        <p:grpSp>
          <p:nvGrpSpPr>
            <p:cNvPr id="104" name="Group 104"/>
            <p:cNvGrpSpPr/>
            <p:nvPr/>
          </p:nvGrpSpPr>
          <p:grpSpPr>
            <a:xfrm>
              <a:off x="5870126" y="2813207"/>
              <a:ext cx="773363" cy="1875472"/>
              <a:chOff x="0" y="0"/>
              <a:chExt cx="773361" cy="1875471"/>
            </a:xfrm>
          </p:grpSpPr>
          <p:sp>
            <p:nvSpPr>
              <p:cNvPr id="102" name="Shape 102"/>
              <p:cNvSpPr/>
              <p:nvPr/>
            </p:nvSpPr>
            <p:spPr>
              <a:xfrm>
                <a:off x="0" y="0"/>
                <a:ext cx="773362" cy="1875472"/>
              </a:xfrm>
              <a:prstGeom prst="roundRect">
                <a:avLst>
                  <a:gd name="adj" fmla="val 16667"/>
                </a:avLst>
              </a:prstGeom>
              <a:solidFill>
                <a:srgbClr val="D9D9D9"/>
              </a:solidFill>
              <a:ln w="9525" cap="flat">
                <a:solidFill>
                  <a:srgbClr val="000000"/>
                </a:solidFill>
                <a:prstDash val="solid"/>
                <a:round/>
              </a:ln>
              <a:effectLst/>
            </p:spPr>
            <p:txBody>
              <a:bodyPr wrap="square" lIns="45719" tIns="45719" rIns="45719" bIns="45719" numCol="1" anchor="ctr">
                <a:noAutofit/>
              </a:bodyPr>
              <a:lstStyle/>
              <a:p>
                <a:pPr algn="ctr" defTabSz="914400">
                  <a:defRPr sz="1800">
                    <a:latin typeface="Arial"/>
                    <a:ea typeface="Arial"/>
                    <a:cs typeface="Arial"/>
                    <a:sym typeface="Arial"/>
                  </a:defRPr>
                </a:pPr>
                <a:endParaRPr/>
              </a:p>
            </p:txBody>
          </p:sp>
          <p:sp>
            <p:nvSpPr>
              <p:cNvPr id="103" name="Shape 103"/>
              <p:cNvSpPr/>
              <p:nvPr/>
            </p:nvSpPr>
            <p:spPr>
              <a:xfrm>
                <a:off x="37752" y="502882"/>
                <a:ext cx="697857" cy="8697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algn="ctr" defTabSz="914400">
                  <a:defRPr sz="1000">
                    <a:latin typeface="Times New Roman"/>
                    <a:ea typeface="Times New Roman"/>
                    <a:cs typeface="Times New Roman"/>
                    <a:sym typeface="Times New Roman"/>
                  </a:defRPr>
                </a:pPr>
                <a:r>
                  <a:rPr>
                    <a:latin typeface="宋体"/>
                    <a:ea typeface="宋体"/>
                    <a:cs typeface="宋体"/>
                    <a:sym typeface="宋体"/>
                  </a:rPr>
                  <a:t>友</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情</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链</a:t>
                </a:r>
                <a:endParaRPr sz="800"/>
              </a:p>
              <a:p>
                <a:pPr algn="ctr" defTabSz="914400">
                  <a:defRPr sz="1000">
                    <a:latin typeface="Times New Roman"/>
                    <a:ea typeface="Times New Roman"/>
                    <a:cs typeface="Times New Roman"/>
                    <a:sym typeface="Times New Roman"/>
                  </a:defRPr>
                </a:pPr>
                <a:r>
                  <a:rPr>
                    <a:latin typeface="宋体"/>
                    <a:ea typeface="宋体"/>
                    <a:cs typeface="宋体"/>
                    <a:sym typeface="宋体"/>
                  </a:rPr>
                  <a:t>接</a:t>
                </a:r>
              </a:p>
            </p:txBody>
          </p:sp>
        </p:grpSp>
      </p:gr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p:cNvSpPr>
          <p:nvPr>
            <p:ph type="title" idx="4294967295"/>
          </p:nvPr>
        </p:nvSpPr>
        <p:spPr>
          <a:xfrm>
            <a:off x="39687" y="105568"/>
            <a:ext cx="6191251" cy="1616076"/>
          </a:xfrm>
          <a:prstGeom prst="rect">
            <a:avLst/>
          </a:prstGeom>
        </p:spPr>
        <p:txBody>
          <a:bodyPr anchor="b">
            <a:normAutofit/>
          </a:bodyPr>
          <a:lstStyle>
            <a:lvl1pPr>
              <a:defRPr sz="6000"/>
            </a:lvl1pPr>
          </a:lstStyle>
          <a:p>
            <a:r>
              <a:t>博客数据流</a:t>
            </a:r>
          </a:p>
        </p:txBody>
      </p:sp>
      <p:sp>
        <p:nvSpPr>
          <p:cNvPr id="108" name="Shape 108"/>
          <p:cNvSpPr>
            <a:spLocks noGrp="1"/>
          </p:cNvSpPr>
          <p:nvPr>
            <p:ph type="body" sz="quarter" idx="4294967295"/>
          </p:nvPr>
        </p:nvSpPr>
        <p:spPr>
          <a:xfrm>
            <a:off x="2274886" y="9302750"/>
            <a:ext cx="18288003" cy="3311525"/>
          </a:xfrm>
          <a:prstGeom prst="rect">
            <a:avLst/>
          </a:prstGeom>
        </p:spPr>
        <p:txBody>
          <a:bodyPr>
            <a:normAutofit/>
          </a:bodyPr>
          <a:lstStyle>
            <a:lvl1pPr marL="0" indent="0" defTabSz="457200">
              <a:spcBef>
                <a:spcPts val="600"/>
              </a:spcBef>
              <a:buSzTx/>
              <a:buNone/>
              <a:defRPr sz="3600">
                <a:latin typeface="+mn-lt"/>
                <a:ea typeface="+mn-ea"/>
                <a:cs typeface="+mn-cs"/>
                <a:sym typeface="Helvetica"/>
              </a:defRPr>
            </a:lvl1pPr>
          </a:lstStyle>
          <a:p>
            <a:pPr>
              <a:defRPr>
                <a:latin typeface="Corbel"/>
                <a:ea typeface="Corbel"/>
                <a:cs typeface="Corbel"/>
                <a:sym typeface="Corbel"/>
              </a:defRPr>
            </a:pPr>
            <a:r>
              <a:rPr>
                <a:latin typeface="+mn-lt"/>
                <a:ea typeface="+mn-ea"/>
                <a:cs typeface="+mn-cs"/>
                <a:sym typeface="Helvetica"/>
              </a:rPr>
              <a:t>系统运行过程中，主要涉及到两部分的数据流向，一部分是管理员在系统后台管理界面上发出的对数据库操作的数据流，另一部分是用户在应用前台使用系统时所产生的数据流。</a:t>
            </a:r>
          </a:p>
        </p:txBody>
      </p:sp>
      <p:pic>
        <p:nvPicPr>
          <p:cNvPr id="109" name="pasted-image.png"/>
          <p:cNvPicPr>
            <a:picLocks noChangeAspect="1"/>
          </p:cNvPicPr>
          <p:nvPr/>
        </p:nvPicPr>
        <p:blipFill>
          <a:blip r:embed="rId2">
            <a:extLst/>
          </a:blip>
          <a:stretch>
            <a:fillRect/>
          </a:stretch>
        </p:blipFill>
        <p:spPr>
          <a:xfrm>
            <a:off x="4078702" y="2148614"/>
            <a:ext cx="14680371" cy="648586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p:nvPr/>
        </p:nvSpPr>
        <p:spPr>
          <a:xfrm>
            <a:off x="14287" y="105568"/>
            <a:ext cx="6191251" cy="1616076"/>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b">
            <a:normAutofit/>
          </a:bodyPr>
          <a:lstStyle>
            <a:lvl1pPr algn="ctr">
              <a:defRPr sz="6000">
                <a:latin typeface="Lantinghei SC Heavy"/>
                <a:ea typeface="Lantinghei SC Heavy"/>
                <a:cs typeface="Lantinghei SC Heavy"/>
                <a:sym typeface="Lantinghei SC Heavy"/>
              </a:defRPr>
            </a:lvl1pPr>
          </a:lstStyle>
          <a:p>
            <a:r>
              <a:t>博客功能表</a:t>
            </a:r>
          </a:p>
        </p:txBody>
      </p:sp>
      <p:sp>
        <p:nvSpPr>
          <p:cNvPr id="112" name="Shape 112"/>
          <p:cNvSpPr>
            <a:spLocks noGrp="1"/>
          </p:cNvSpPr>
          <p:nvPr>
            <p:ph type="body" sz="quarter" idx="4294967295"/>
          </p:nvPr>
        </p:nvSpPr>
        <p:spPr>
          <a:xfrm>
            <a:off x="1479255" y="2941779"/>
            <a:ext cx="7376108" cy="9021621"/>
          </a:xfrm>
          <a:prstGeom prst="rect">
            <a:avLst/>
          </a:prstGeom>
        </p:spPr>
        <p:txBody>
          <a:bodyPr lIns="91439" tIns="91439" rIns="91439" bIns="91439">
            <a:normAutofit/>
          </a:bodyPr>
          <a:lstStyle/>
          <a:p>
            <a:pPr marL="0" indent="0" defTabSz="813816">
              <a:spcBef>
                <a:spcPts val="1000"/>
              </a:spcBef>
              <a:buClr>
                <a:srgbClr val="1287C3"/>
              </a:buClr>
              <a:buSzTx/>
              <a:buFont typeface="Arial"/>
              <a:buNone/>
              <a:defRPr sz="2848" b="1">
                <a:latin typeface="Corbel"/>
                <a:ea typeface="Corbel"/>
                <a:cs typeface="Corbel"/>
                <a:sym typeface="Corbel"/>
              </a:defRPr>
            </a:pPr>
            <a:r>
              <a:rPr>
                <a:latin typeface="+mn-lt"/>
                <a:ea typeface="+mn-ea"/>
                <a:cs typeface="+mn-cs"/>
                <a:sym typeface="Helvetica"/>
              </a:rPr>
              <a:t>访客：</a:t>
            </a:r>
          </a:p>
          <a:p>
            <a:pPr marL="508634" indent="-508634" defTabSz="813816">
              <a:spcBef>
                <a:spcPts val="1000"/>
              </a:spcBef>
              <a:buClr>
                <a:srgbClr val="1287C3"/>
              </a:buClr>
              <a:buSzPct val="145000"/>
              <a:buFont typeface="Arial"/>
              <a:defRPr sz="2848">
                <a:latin typeface="Corbel"/>
                <a:ea typeface="Corbel"/>
                <a:cs typeface="Corbel"/>
                <a:sym typeface="Corbel"/>
              </a:defRPr>
            </a:pPr>
            <a:r>
              <a:rPr>
                <a:latin typeface="+mn-lt"/>
                <a:ea typeface="+mn-ea"/>
                <a:cs typeface="+mn-cs"/>
                <a:sym typeface="Helvetica"/>
              </a:rPr>
              <a:t>阅读博文 、</a:t>
            </a:r>
            <a:r>
              <a:rPr>
                <a:solidFill>
                  <a:srgbClr val="D64A3B"/>
                </a:solidFill>
              </a:rPr>
              <a:t>收藏博文</a:t>
            </a:r>
          </a:p>
          <a:p>
            <a:pPr marL="508634" indent="-508634" defTabSz="813816">
              <a:spcBef>
                <a:spcPts val="1000"/>
              </a:spcBef>
              <a:buClr>
                <a:srgbClr val="1287C3"/>
              </a:buClr>
              <a:buSzPct val="145000"/>
              <a:buFont typeface="Arial"/>
              <a:defRPr sz="2848">
                <a:latin typeface="Corbel"/>
                <a:ea typeface="Corbel"/>
                <a:cs typeface="Corbel"/>
                <a:sym typeface="Corbel"/>
              </a:defRPr>
            </a:pPr>
            <a:r>
              <a:rPr>
                <a:latin typeface="+mn-lt"/>
                <a:ea typeface="+mn-ea"/>
                <a:cs typeface="+mn-cs"/>
                <a:sym typeface="Helvetica"/>
              </a:rPr>
              <a:t>评论博文 、</a:t>
            </a:r>
            <a:r>
              <a:rPr>
                <a:solidFill>
                  <a:srgbClr val="D64A3B"/>
                </a:solidFill>
              </a:rPr>
              <a:t>管理本人评论</a:t>
            </a:r>
          </a:p>
          <a:p>
            <a:pPr marL="508634" indent="-508634" defTabSz="813816">
              <a:spcBef>
                <a:spcPts val="1000"/>
              </a:spcBef>
              <a:buClr>
                <a:srgbClr val="1287C3"/>
              </a:buClr>
              <a:buSzPct val="145000"/>
              <a:buFont typeface="Arial"/>
              <a:defRPr sz="2848">
                <a:latin typeface="Corbel"/>
                <a:ea typeface="Corbel"/>
                <a:cs typeface="Corbel"/>
                <a:sym typeface="Corbel"/>
              </a:defRPr>
            </a:pPr>
            <a:r>
              <a:rPr>
                <a:latin typeface="+mn-lt"/>
                <a:ea typeface="+mn-ea"/>
                <a:cs typeface="+mn-cs"/>
                <a:sym typeface="Helvetica"/>
              </a:rPr>
              <a:t>对博主留言 </a:t>
            </a:r>
          </a:p>
          <a:p>
            <a:pPr marL="508634" indent="-508634" defTabSz="813816">
              <a:spcBef>
                <a:spcPts val="1000"/>
              </a:spcBef>
              <a:buClr>
                <a:srgbClr val="1287C3"/>
              </a:buClr>
              <a:buSzPct val="145000"/>
              <a:buFont typeface="Arial"/>
              <a:defRPr sz="2848">
                <a:latin typeface="Corbel"/>
                <a:ea typeface="Corbel"/>
                <a:cs typeface="Corbel"/>
                <a:sym typeface="Corbel"/>
              </a:defRPr>
            </a:pPr>
            <a:r>
              <a:rPr>
                <a:latin typeface="+mn-lt"/>
                <a:ea typeface="+mn-ea"/>
                <a:cs typeface="+mn-cs"/>
                <a:sym typeface="Helvetica"/>
              </a:rPr>
              <a:t>关注博主、发私信 </a:t>
            </a:r>
          </a:p>
          <a:p>
            <a:pPr marL="508634" indent="-508634" defTabSz="813816">
              <a:spcBef>
                <a:spcPts val="1000"/>
              </a:spcBef>
              <a:buClr>
                <a:srgbClr val="1287C3"/>
              </a:buClr>
              <a:buSzPct val="145000"/>
              <a:buFont typeface="Arial"/>
              <a:defRPr sz="2848">
                <a:latin typeface="Corbel"/>
                <a:ea typeface="Corbel"/>
                <a:cs typeface="Corbel"/>
                <a:sym typeface="Corbel"/>
              </a:defRPr>
            </a:pPr>
            <a:r>
              <a:rPr>
                <a:latin typeface="+mn-lt"/>
                <a:ea typeface="+mn-ea"/>
                <a:cs typeface="+mn-cs"/>
                <a:sym typeface="Helvetica"/>
              </a:rPr>
              <a:t>点赞与打赏</a:t>
            </a:r>
          </a:p>
          <a:p>
            <a:pPr marL="0" indent="0" defTabSz="813816">
              <a:spcBef>
                <a:spcPts val="1000"/>
              </a:spcBef>
              <a:buClr>
                <a:srgbClr val="1287C3"/>
              </a:buClr>
              <a:buSzTx/>
              <a:buFont typeface="Arial"/>
              <a:buNone/>
              <a:defRPr sz="2848" b="1">
                <a:latin typeface="Corbel"/>
                <a:ea typeface="Corbel"/>
                <a:cs typeface="Corbel"/>
                <a:sym typeface="Corbel"/>
              </a:defRPr>
            </a:pPr>
            <a:r>
              <a:rPr>
                <a:latin typeface="+mn-lt"/>
                <a:ea typeface="+mn-ea"/>
                <a:cs typeface="+mn-cs"/>
                <a:sym typeface="Helvetica"/>
              </a:rPr>
              <a:t>博主：</a:t>
            </a:r>
            <a:r>
              <a:rPr b="0"/>
              <a:t> </a:t>
            </a:r>
          </a:p>
          <a:p>
            <a:pPr marL="508634" indent="-508634" defTabSz="813816">
              <a:spcBef>
                <a:spcPts val="1000"/>
              </a:spcBef>
              <a:buClr>
                <a:srgbClr val="1287C3"/>
              </a:buClr>
              <a:buSzPct val="145000"/>
              <a:buFont typeface="Arial"/>
              <a:defRPr sz="2848">
                <a:latin typeface="Corbel"/>
                <a:ea typeface="Corbel"/>
                <a:cs typeface="Corbel"/>
                <a:sym typeface="Corbel"/>
              </a:defRPr>
            </a:pPr>
            <a:r>
              <a:rPr>
                <a:latin typeface="+mn-lt"/>
                <a:ea typeface="+mn-ea"/>
                <a:cs typeface="+mn-cs"/>
                <a:sym typeface="Helvetica"/>
              </a:rPr>
              <a:t>博文发表、编辑、删除与浏览、</a:t>
            </a:r>
            <a:r>
              <a:rPr>
                <a:solidFill>
                  <a:srgbClr val="D64A3B"/>
                </a:solidFill>
              </a:rPr>
              <a:t>收藏</a:t>
            </a:r>
          </a:p>
          <a:p>
            <a:pPr marL="508634" indent="-508634" defTabSz="813816">
              <a:spcBef>
                <a:spcPts val="1000"/>
              </a:spcBef>
              <a:buClr>
                <a:srgbClr val="1287C3"/>
              </a:buClr>
              <a:buSzPct val="145000"/>
              <a:buFont typeface="Arial"/>
              <a:defRPr sz="2848">
                <a:latin typeface="Corbel"/>
                <a:ea typeface="Corbel"/>
                <a:cs typeface="Corbel"/>
                <a:sym typeface="Corbel"/>
              </a:defRPr>
            </a:pPr>
            <a:r>
              <a:rPr>
                <a:latin typeface="+mn-lt"/>
                <a:ea typeface="+mn-ea"/>
                <a:cs typeface="+mn-cs"/>
                <a:sym typeface="Helvetica"/>
              </a:rPr>
              <a:t>博文分类、归档 </a:t>
            </a:r>
          </a:p>
          <a:p>
            <a:pPr marL="508634" indent="-508634" defTabSz="813816">
              <a:spcBef>
                <a:spcPts val="1000"/>
              </a:spcBef>
              <a:buClr>
                <a:srgbClr val="1287C3"/>
              </a:buClr>
              <a:buSzPct val="145000"/>
              <a:buFont typeface="Arial"/>
              <a:defRPr sz="2848">
                <a:latin typeface="Corbel"/>
                <a:ea typeface="Corbel"/>
                <a:cs typeface="Corbel"/>
                <a:sym typeface="Corbel"/>
              </a:defRPr>
            </a:pPr>
            <a:r>
              <a:rPr>
                <a:latin typeface="+mn-lt"/>
                <a:ea typeface="+mn-ea"/>
                <a:cs typeface="+mn-cs"/>
                <a:sym typeface="Helvetica"/>
              </a:rPr>
              <a:t>博文评论管理</a:t>
            </a:r>
          </a:p>
          <a:p>
            <a:pPr marL="508634" indent="-508634" defTabSz="813816">
              <a:spcBef>
                <a:spcPts val="1000"/>
              </a:spcBef>
              <a:buClr>
                <a:srgbClr val="1287C3"/>
              </a:buClr>
              <a:buSzPct val="145000"/>
              <a:buFont typeface="Arial"/>
              <a:defRPr sz="2848">
                <a:latin typeface="Corbel"/>
                <a:ea typeface="Corbel"/>
                <a:cs typeface="Corbel"/>
                <a:sym typeface="Corbel"/>
              </a:defRPr>
            </a:pPr>
            <a:r>
              <a:rPr>
                <a:latin typeface="+mn-lt"/>
                <a:ea typeface="+mn-ea"/>
                <a:cs typeface="+mn-cs"/>
                <a:sym typeface="Helvetica"/>
              </a:rPr>
              <a:t>留言管理、</a:t>
            </a:r>
            <a:r>
              <a:rPr>
                <a:solidFill>
                  <a:srgbClr val="D64A3B"/>
                </a:solidFill>
                <a:latin typeface="+mn-lt"/>
                <a:ea typeface="+mn-ea"/>
                <a:cs typeface="+mn-cs"/>
                <a:sym typeface="Helvetica"/>
              </a:rPr>
              <a:t>查看粉丝 </a:t>
            </a:r>
            <a:endParaRPr>
              <a:solidFill>
                <a:srgbClr val="D64A3B"/>
              </a:solidFill>
            </a:endParaRPr>
          </a:p>
          <a:p>
            <a:pPr marL="508634" indent="-508634" defTabSz="813816">
              <a:spcBef>
                <a:spcPts val="1000"/>
              </a:spcBef>
              <a:buClr>
                <a:srgbClr val="1287C3"/>
              </a:buClr>
              <a:buSzPct val="145000"/>
              <a:buFont typeface="Arial"/>
              <a:defRPr sz="2848">
                <a:latin typeface="Corbel"/>
                <a:ea typeface="Corbel"/>
                <a:cs typeface="Corbel"/>
                <a:sym typeface="Corbel"/>
              </a:defRPr>
            </a:pPr>
            <a:r>
              <a:rPr>
                <a:latin typeface="+mn-lt"/>
                <a:ea typeface="+mn-ea"/>
                <a:cs typeface="+mn-cs"/>
                <a:sym typeface="Helvetica"/>
              </a:rPr>
              <a:t>个人信息维护 </a:t>
            </a:r>
          </a:p>
          <a:p>
            <a:pPr marL="508634" indent="-508634" defTabSz="813816">
              <a:spcBef>
                <a:spcPts val="1000"/>
              </a:spcBef>
              <a:buClr>
                <a:srgbClr val="1287C3"/>
              </a:buClr>
              <a:buSzPct val="145000"/>
              <a:buFont typeface="Arial"/>
              <a:defRPr sz="2848">
                <a:latin typeface="Corbel"/>
                <a:ea typeface="Corbel"/>
                <a:cs typeface="Corbel"/>
                <a:sym typeface="Corbel"/>
              </a:defRPr>
            </a:pPr>
            <a:r>
              <a:rPr>
                <a:latin typeface="+mn-lt"/>
                <a:ea typeface="+mn-ea"/>
                <a:cs typeface="+mn-cs"/>
                <a:sym typeface="Helvetica"/>
              </a:rPr>
              <a:t>对其他博主关注</a:t>
            </a:r>
          </a:p>
        </p:txBody>
      </p:sp>
      <p:sp>
        <p:nvSpPr>
          <p:cNvPr id="113" name="Shape 113"/>
          <p:cNvSpPr/>
          <p:nvPr/>
        </p:nvSpPr>
        <p:spPr>
          <a:xfrm>
            <a:off x="10196948" y="2598650"/>
            <a:ext cx="9345510" cy="9707881"/>
          </a:xfrm>
          <a:prstGeom prst="rect">
            <a:avLst/>
          </a:prstGeom>
          <a:ln w="12700">
            <a:miter lim="400000"/>
          </a:ln>
          <a:extLst>
            <a:ext uri="{C572A759-6A51-4108-AA02-DFA0A04FC94B}">
              <ma14:wrappingTextBoxFlag xmlns:ma14="http://schemas.microsoft.com/office/mac/drawingml/2011/main" xmlns="" val="1"/>
            </a:ext>
          </a:extLst>
        </p:spPr>
        <p:txBody>
          <a:bodyPr tIns="91439" bIns="91439" anchor="ctr">
            <a:normAutofit/>
          </a:bodyPr>
          <a:lstStyle/>
          <a:p>
            <a:pPr defTabSz="914400">
              <a:spcBef>
                <a:spcPts val="1200"/>
              </a:spcBef>
              <a:defRPr sz="3200" b="1">
                <a:latin typeface="Corbel"/>
                <a:ea typeface="Corbel"/>
                <a:cs typeface="Corbel"/>
                <a:sym typeface="Corbel"/>
              </a:defRPr>
            </a:pPr>
            <a:r>
              <a:rPr>
                <a:latin typeface="+mn-lt"/>
                <a:ea typeface="+mn-ea"/>
                <a:cs typeface="+mn-cs"/>
                <a:sym typeface="Helvetica"/>
              </a:rPr>
              <a:t>管理员</a:t>
            </a:r>
            <a:r>
              <a:t>:</a:t>
            </a:r>
            <a:r>
              <a:rPr b="0"/>
              <a:t> </a:t>
            </a:r>
          </a:p>
          <a:p>
            <a:pPr marL="571500" indent="-571500" defTabSz="914400">
              <a:spcBef>
                <a:spcPts val="1200"/>
              </a:spcBef>
              <a:buClr>
                <a:srgbClr val="1287C3"/>
              </a:buClr>
              <a:buSzPct val="145000"/>
              <a:buFont typeface="Arial"/>
              <a:buChar char="•"/>
              <a:defRPr sz="3200">
                <a:latin typeface="Corbel"/>
                <a:ea typeface="Corbel"/>
                <a:cs typeface="Corbel"/>
                <a:sym typeface="Corbel"/>
              </a:defRPr>
            </a:pPr>
            <a:r>
              <a:rPr>
                <a:latin typeface="+mn-lt"/>
                <a:ea typeface="+mn-ea"/>
                <a:cs typeface="+mn-cs"/>
                <a:sym typeface="Helvetica"/>
              </a:rPr>
              <a:t>用户管理</a:t>
            </a:r>
          </a:p>
          <a:p>
            <a:pPr marL="571500" indent="-571500" defTabSz="914400">
              <a:spcBef>
                <a:spcPts val="1200"/>
              </a:spcBef>
              <a:buClr>
                <a:srgbClr val="1287C3"/>
              </a:buClr>
              <a:buSzPct val="145000"/>
              <a:buFont typeface="Arial"/>
              <a:buChar char="•"/>
              <a:defRPr sz="3200">
                <a:latin typeface="Corbel"/>
                <a:ea typeface="Corbel"/>
                <a:cs typeface="Corbel"/>
                <a:sym typeface="Corbel"/>
              </a:defRPr>
            </a:pPr>
            <a:r>
              <a:rPr>
                <a:latin typeface="+mn-lt"/>
                <a:ea typeface="+mn-ea"/>
                <a:cs typeface="+mn-cs"/>
                <a:sym typeface="Helvetica"/>
              </a:rPr>
              <a:t>博文管理并可以推荐博文 </a:t>
            </a:r>
          </a:p>
          <a:p>
            <a:pPr marL="571500" indent="-571500" defTabSz="914400">
              <a:spcBef>
                <a:spcPts val="1200"/>
              </a:spcBef>
              <a:buClr>
                <a:srgbClr val="1287C3"/>
              </a:buClr>
              <a:buSzPct val="145000"/>
              <a:buFont typeface="Arial"/>
              <a:buChar char="•"/>
              <a:defRPr sz="3200">
                <a:solidFill>
                  <a:srgbClr val="D64A3B"/>
                </a:solidFill>
                <a:latin typeface="Corbel"/>
                <a:ea typeface="Corbel"/>
                <a:cs typeface="Corbel"/>
                <a:sym typeface="Corbel"/>
              </a:defRPr>
            </a:pPr>
            <a:r>
              <a:rPr>
                <a:latin typeface="+mn-lt"/>
                <a:ea typeface="+mn-ea"/>
                <a:cs typeface="+mn-cs"/>
                <a:sym typeface="Helvetica"/>
              </a:rPr>
              <a:t>分类</a:t>
            </a:r>
            <a:r>
              <a:t>管理，访问计数和访问日志</a:t>
            </a:r>
          </a:p>
          <a:p>
            <a:pPr marL="571500" indent="-571500" defTabSz="914400">
              <a:spcBef>
                <a:spcPts val="1200"/>
              </a:spcBef>
              <a:buClr>
                <a:srgbClr val="1287C3"/>
              </a:buClr>
              <a:buSzPct val="145000"/>
              <a:buFont typeface="Arial"/>
              <a:buChar char="•"/>
              <a:defRPr sz="3200">
                <a:latin typeface="Corbel"/>
                <a:ea typeface="Corbel"/>
                <a:cs typeface="Corbel"/>
                <a:sym typeface="Corbel"/>
              </a:defRPr>
            </a:pPr>
            <a:r>
              <a:rPr>
                <a:latin typeface="+mn-lt"/>
                <a:ea typeface="+mn-ea"/>
                <a:cs typeface="+mn-cs"/>
                <a:sym typeface="Helvetica"/>
              </a:rPr>
              <a:t>自动实现敏感信息过滤</a:t>
            </a:r>
          </a:p>
          <a:p>
            <a:pPr marL="571500" indent="-571500" defTabSz="914400">
              <a:spcBef>
                <a:spcPts val="1200"/>
              </a:spcBef>
              <a:buClr>
                <a:srgbClr val="1287C3"/>
              </a:buClr>
              <a:buSzPct val="145000"/>
              <a:buFont typeface="Arial"/>
              <a:buChar char="•"/>
              <a:defRPr sz="3200">
                <a:solidFill>
                  <a:srgbClr val="D64A3B"/>
                </a:solidFill>
                <a:latin typeface="Corbel"/>
                <a:ea typeface="Corbel"/>
                <a:cs typeface="Corbel"/>
                <a:sym typeface="Corbel"/>
              </a:defRPr>
            </a:pPr>
            <a:r>
              <a:rPr>
                <a:latin typeface="+mn-lt"/>
                <a:ea typeface="+mn-ea"/>
                <a:cs typeface="+mn-cs"/>
                <a:sym typeface="Helvetica"/>
              </a:rPr>
              <a:t>访问</a:t>
            </a:r>
            <a:r>
              <a:t>统计(每一个独立IP用户的访问，访问用户+1，非独立IP用户访问，则PV+1)</a:t>
            </a:r>
          </a:p>
          <a:p>
            <a:pPr defTabSz="914400">
              <a:spcBef>
                <a:spcPts val="1200"/>
              </a:spcBef>
              <a:defRPr sz="3200" b="1">
                <a:latin typeface="Corbel"/>
                <a:ea typeface="Corbel"/>
                <a:cs typeface="Corbel"/>
                <a:sym typeface="Corbel"/>
              </a:defRPr>
            </a:pPr>
            <a:r>
              <a:rPr>
                <a:latin typeface="+mn-lt"/>
                <a:ea typeface="+mn-ea"/>
                <a:cs typeface="+mn-cs"/>
                <a:sym typeface="Helvetica"/>
              </a:rPr>
              <a:t>非功能性：</a:t>
            </a:r>
          </a:p>
          <a:p>
            <a:pPr marL="571500" indent="-571500" defTabSz="914400">
              <a:spcBef>
                <a:spcPts val="1200"/>
              </a:spcBef>
              <a:buClr>
                <a:srgbClr val="1287C3"/>
              </a:buClr>
              <a:buSzPct val="145000"/>
              <a:buFont typeface="Arial"/>
              <a:buChar char="•"/>
              <a:defRPr sz="3200">
                <a:latin typeface="Corbel"/>
                <a:ea typeface="Corbel"/>
                <a:cs typeface="Corbel"/>
                <a:sym typeface="Corbel"/>
              </a:defRPr>
            </a:pPr>
            <a:r>
              <a:rPr>
                <a:latin typeface="+mn-lt"/>
                <a:ea typeface="+mn-ea"/>
                <a:cs typeface="+mn-cs"/>
                <a:sym typeface="Helvetica"/>
              </a:rPr>
              <a:t>系统可以为用户提供较快的响应速度，页面加载 速度不应该超过</a:t>
            </a:r>
            <a:r>
              <a:t> 10 </a:t>
            </a:r>
            <a:r>
              <a:rPr>
                <a:latin typeface="+mn-lt"/>
                <a:ea typeface="+mn-ea"/>
                <a:cs typeface="+mn-cs"/>
                <a:sym typeface="Helvetica"/>
              </a:rPr>
              <a:t>秒；</a:t>
            </a:r>
            <a:endParaRPr b="1"/>
          </a:p>
          <a:p>
            <a:pPr marL="571500" indent="-571500" defTabSz="914400">
              <a:spcBef>
                <a:spcPts val="1200"/>
              </a:spcBef>
              <a:buClr>
                <a:srgbClr val="1287C3"/>
              </a:buClr>
              <a:buSzPct val="145000"/>
              <a:buFont typeface="Arial"/>
              <a:buChar char="•"/>
              <a:defRPr sz="3200">
                <a:latin typeface="Corbel"/>
                <a:ea typeface="Corbel"/>
                <a:cs typeface="Corbel"/>
                <a:sym typeface="Corbel"/>
              </a:defRPr>
            </a:pPr>
            <a:r>
              <a:rPr>
                <a:latin typeface="+mn-lt"/>
                <a:ea typeface="+mn-ea"/>
                <a:cs typeface="+mn-cs"/>
                <a:sym typeface="Helvetica"/>
              </a:rPr>
              <a:t>系统无明显的安全漏洞，包括</a:t>
            </a:r>
            <a:r>
              <a:t> SQL </a:t>
            </a:r>
            <a:r>
              <a:rPr>
                <a:latin typeface="+mn-lt"/>
                <a:ea typeface="+mn-ea"/>
                <a:cs typeface="+mn-cs"/>
                <a:sym typeface="Helvetica"/>
              </a:rPr>
              <a:t>注入和</a:t>
            </a:r>
            <a:r>
              <a:t> XSS </a:t>
            </a:r>
            <a:r>
              <a:rPr>
                <a:latin typeface="+mn-lt"/>
                <a:ea typeface="+mn-ea"/>
                <a:cs typeface="+mn-cs"/>
                <a:sym typeface="Helvetica"/>
              </a:rPr>
              <a:t>跨站脚本注入； </a:t>
            </a:r>
            <a:endParaRPr b="1"/>
          </a:p>
          <a:p>
            <a:pPr marL="571500" indent="-571500" defTabSz="914400">
              <a:spcBef>
                <a:spcPts val="1200"/>
              </a:spcBef>
              <a:buClr>
                <a:srgbClr val="1287C3"/>
              </a:buClr>
              <a:buSzPct val="145000"/>
              <a:buFont typeface="Arial"/>
              <a:buChar char="•"/>
              <a:defRPr sz="3200">
                <a:latin typeface="Corbel"/>
                <a:ea typeface="Corbel"/>
                <a:cs typeface="Corbel"/>
                <a:sym typeface="Corbel"/>
              </a:defRPr>
            </a:pPr>
            <a:r>
              <a:rPr>
                <a:latin typeface="+mn-lt"/>
                <a:ea typeface="+mn-ea"/>
                <a:cs typeface="+mn-cs"/>
                <a:sym typeface="Helvetica"/>
              </a:rPr>
              <a:t>系统应该兼容响应式布局； </a:t>
            </a:r>
            <a:endParaRPr b="1"/>
          </a:p>
          <a:p>
            <a:pPr marL="571500" indent="-571500" defTabSz="914400">
              <a:spcBef>
                <a:spcPts val="1200"/>
              </a:spcBef>
              <a:buClr>
                <a:srgbClr val="1287C3"/>
              </a:buClr>
              <a:buSzPct val="145000"/>
              <a:buFont typeface="Arial"/>
              <a:buChar char="•"/>
              <a:defRPr sz="3200">
                <a:latin typeface="Corbel"/>
                <a:ea typeface="Corbel"/>
                <a:cs typeface="Corbel"/>
                <a:sym typeface="Corbel"/>
              </a:defRPr>
            </a:pPr>
            <a:r>
              <a:rPr>
                <a:latin typeface="+mn-lt"/>
                <a:ea typeface="+mn-ea"/>
                <a:cs typeface="+mn-cs"/>
                <a:sym typeface="Helvetica"/>
              </a:rPr>
              <a:t>系统应该具有较好的可扩展性和可维护性；</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p:cNvSpPr>
          <p:nvPr>
            <p:ph type="title" idx="4294967295"/>
          </p:nvPr>
        </p:nvSpPr>
        <p:spPr>
          <a:xfrm>
            <a:off x="4387056" y="5339556"/>
            <a:ext cx="15609888" cy="3036888"/>
          </a:xfrm>
          <a:prstGeom prst="rect">
            <a:avLst/>
          </a:prstGeom>
        </p:spPr>
        <p:txBody>
          <a:bodyPr>
            <a:normAutofit/>
          </a:bodyPr>
          <a:lstStyle/>
          <a:p>
            <a:pPr defTabSz="812530">
              <a:defRPr sz="7919"/>
            </a:pPr>
            <a:r>
              <a:t>接下来开始博客系统的演示</a:t>
            </a:r>
          </a:p>
          <a:p>
            <a:pPr defTabSz="812530">
              <a:spcBef>
                <a:spcPts val="5800"/>
              </a:spcBef>
              <a:defRPr sz="4950">
                <a:latin typeface="Helvetica Light"/>
                <a:ea typeface="Helvetica Light"/>
                <a:cs typeface="Helvetica Light"/>
                <a:sym typeface="Helvetica Light"/>
              </a:defRPr>
            </a:pPr>
            <a:r>
              <a:t>Then lets start the blog system demonstration</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9BBB59"/>
      </a:accent3>
      <a:accent4>
        <a:srgbClr val="8064A2"/>
      </a:accent4>
      <a:accent5>
        <a:srgbClr val="4BACC6"/>
      </a:accent5>
      <a:accent6>
        <a:srgbClr val="F79646"/>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71436" tIns="71436" rIns="71436" bIns="71436" numCol="1" spcCol="38100" rtlCol="0" anchor="ctr">
        <a:spAutoFit/>
      </a:bodyPr>
      <a:lstStyle>
        <a:defPPr marL="0" marR="0" indent="0" algn="l" defTabSz="820737"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6" tIns="71436" rIns="71436" bIns="71436" numCol="1" spcCol="38100" rtlCol="0" anchor="ctr">
        <a:spAutoFit/>
      </a:bodyPr>
      <a:lstStyle>
        <a:defPPr marL="0" marR="0" indent="0" algn="l" defTabSz="820737"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9BBB59"/>
      </a:accent3>
      <a:accent4>
        <a:srgbClr val="8064A2"/>
      </a:accent4>
      <a:accent5>
        <a:srgbClr val="4BACC6"/>
      </a:accent5>
      <a:accent6>
        <a:srgbClr val="F79646"/>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71436" tIns="71436" rIns="71436" bIns="71436" numCol="1" spcCol="38100" rtlCol="0" anchor="ctr">
        <a:spAutoFit/>
      </a:bodyPr>
      <a:lstStyle>
        <a:defPPr marL="0" marR="0" indent="0" algn="l" defTabSz="820737"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6" tIns="71436" rIns="71436" bIns="71436" numCol="1" spcCol="38100" rtlCol="0" anchor="ctr">
        <a:spAutoFit/>
      </a:bodyPr>
      <a:lstStyle>
        <a:defPPr marL="0" marR="0" indent="0" algn="l" defTabSz="820737"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1011</TotalTime>
  <Words>213</Words>
  <Application>Microsoft Office PowerPoint</Application>
  <PresentationFormat>自定义</PresentationFormat>
  <Paragraphs>83</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Helvetica Light</vt:lpstr>
      <vt:lpstr>Helvetica Neue</vt:lpstr>
      <vt:lpstr>Lantinghei SC Heavy</vt:lpstr>
      <vt:lpstr>宋体</vt:lpstr>
      <vt:lpstr>微软雅黑</vt:lpstr>
      <vt:lpstr>Arial</vt:lpstr>
      <vt:lpstr>Corbel</vt:lpstr>
      <vt:lpstr>Helvetica</vt:lpstr>
      <vt:lpstr>Times New Roman</vt:lpstr>
      <vt:lpstr>White</vt:lpstr>
      <vt:lpstr>Cynomys Blog System</vt:lpstr>
      <vt:lpstr>关于我们</vt:lpstr>
      <vt:lpstr>博客流程图</vt:lpstr>
      <vt:lpstr>博客数据流</vt:lpstr>
      <vt:lpstr>PowerPoint 演示文稿</vt:lpstr>
      <vt:lpstr>接下来开始博客系统的演示 Then lets start the blog system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Cynomys Blog System</dc:title>
  <cp:lastModifiedBy>pan</cp:lastModifiedBy>
  <cp:revision>2</cp:revision>
  <dcterms:modified xsi:type="dcterms:W3CDTF">2017-06-13T23:22:59Z</dcterms:modified>
</cp:coreProperties>
</file>