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2d2c7c93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2d2c7c93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2d2c7c93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2d2c7c93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2d2c7c93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2d2c7c93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2d2c7c93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2d2c7c93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2d2c7c93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2d2c7c93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2d2c7c93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2d2c7c93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2d2c7c93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2d2c7c93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2ec1b1e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2ec1b1e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2ec1b1e2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2ec1b1e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2d2c7c93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2d2c7c93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2d2c7c93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2d2c7c93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2d2c7c93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2d2c7c93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2d2c7c93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2d2c7c93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230 Term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factors that affect everyone?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5942325" y="1152475"/>
            <a:ext cx="289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air quality seems to have an effect on the mortality rates.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Excluding a few outliers that may skew the results, both PM 2.5 and CO2 </a:t>
            </a:r>
            <a:r>
              <a:rPr lang="en"/>
              <a:t>emissions</a:t>
            </a:r>
            <a:r>
              <a:rPr lang="en"/>
              <a:t> have some correlation.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323399" cy="350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Remedial Efforts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5805775" y="1152475"/>
            <a:ext cx="302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is a small, but existing correlation between CO2 emissions and PM 2.5 concentrations.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82" y="1152475"/>
            <a:ext cx="531021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Remedial Efforts (2)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5555425" y="1152475"/>
            <a:ext cx="327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established earlier, physicians per thousand increase as tertiary education enrollment ratios increase.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3625"/>
            <a:ext cx="5073050" cy="361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Remedial Efforts (3)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5441650" y="1152475"/>
            <a:ext cx="339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pocket health expenditures seem to decrease as minimum wage increases.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49525"/>
            <a:ext cx="4957774" cy="311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Mortality Rates are Falling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6317850" y="1152475"/>
            <a:ext cx="251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GDP is rising and mortality rates are falling.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86774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find some of the factors that correlate with mortality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the use of visualizations, try to find explanations on why these correlate with mortality rates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see if the factors analyzed are useful in terms of reducing mortality rates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note before we move 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246800" y="1152475"/>
            <a:ext cx="458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Each region </a:t>
            </a:r>
            <a:r>
              <a:rPr lang="en"/>
              <a:t>differs in the amount of countries it has. As a result, so of the results I use for analysis may be inaccurate.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1152475"/>
            <a:ext cx="3222892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6636475" y="1152475"/>
            <a:ext cx="2195700" cy="41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causes the difference in mortality rates between regions, and how can we remedy this? 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017725"/>
            <a:ext cx="6268113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the GDP?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5361975" y="1152475"/>
            <a:ext cx="3470400" cy="3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Certainly, the GDP plays a role. When comparing these measures to the mortality rate before, it is somewhat consistent.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GDP per Capita is also important and provides insights for cross country comparisons.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-23289" t="0"/>
          <a:stretch/>
        </p:blipFill>
        <p:spPr>
          <a:xfrm>
            <a:off x="254800" y="1071200"/>
            <a:ext cx="6100174" cy="39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GDP per Capita v Mortality Rate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5726125" y="1152475"/>
            <a:ext cx="310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 mentioned before, GDP per Capita has a very obvious trend.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275525"/>
            <a:ext cx="5089899" cy="317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Spending Money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5698950" y="1152475"/>
            <a:ext cx="3133200" cy="3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richness of a country is important, but how money is spent is also important.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Higher tax revenues mean the country can spend more on essential services.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1152475"/>
            <a:ext cx="5698950" cy="38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Accessibility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5603550" y="1152475"/>
            <a:ext cx="3228600" cy="3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Physicians per thousand have a negative correlation with mortality rate.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Accessibility proves to be an important factor in reducing mortality rates.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5"/>
            <a:ext cx="5291841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what about affordability?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5589575" y="1152475"/>
            <a:ext cx="324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Regions with low minimum wages but relatively higher out of pocket health expenditures tend to have higher mortality rates.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175926" cy="32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