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70" d="100"/>
          <a:sy n="70" d="100"/>
        </p:scale>
        <p:origin x="-1926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714612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14(quatorze)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AMGESP/AL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4290" y="2143108"/>
            <a:ext cx="6761995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DA AMGESP/AL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04641" y="1428728"/>
            <a:ext cx="63752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INFORMAÇÃO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padrã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357347" y="62839"/>
            <a:ext cx="385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AGÊNCIA DE MODERNIZAÇÃO  DA GESTÃO DE PROCESSOS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ANO 2016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7175485"/>
              </p:ext>
            </p:extLst>
          </p:nvPr>
        </p:nvGraphicFramePr>
        <p:xfrm>
          <a:off x="354231" y="3427696"/>
          <a:ext cx="3146778" cy="4917103"/>
        </p:xfrm>
        <a:graphic>
          <a:graphicData uri="http://schemas.openxmlformats.org/drawingml/2006/table">
            <a:tbl>
              <a:tblPr/>
              <a:tblGrid>
                <a:gridCol w="1048926"/>
                <a:gridCol w="1048926"/>
                <a:gridCol w="1048926"/>
              </a:tblGrid>
              <a:tr h="558762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dirty="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14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04" y="4857752"/>
            <a:ext cx="2786106" cy="24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90" y="4000496"/>
            <a:ext cx="2786082" cy="348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AMGESP/AL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87291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DITEAL/AL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7786581"/>
              </p:ext>
            </p:extLst>
          </p:nvPr>
        </p:nvGraphicFramePr>
        <p:xfrm>
          <a:off x="360586" y="5364088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8" y="1142976"/>
            <a:ext cx="635798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SIC/AMGESP/AL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80" y="2285984"/>
            <a:ext cx="5643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Não houve interposição de recurso perante a Controladoria Geral do Estado, em relação aos pedidos de acesso dirigidos à </a:t>
            </a:r>
            <a:r>
              <a:rPr lang="pt-BR" sz="1400" dirty="0" smtClean="0"/>
              <a:t>Agência de Modernização da Gestão de Processos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227</Words>
  <Application>Microsoft Office PowerPoint</Application>
  <PresentationFormat>Apresentação na tela (4:3)</PresentationFormat>
  <Paragraphs>118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isabele.mendes</cp:lastModifiedBy>
  <cp:revision>193</cp:revision>
  <dcterms:created xsi:type="dcterms:W3CDTF">2016-10-22T19:16:28Z</dcterms:created>
  <dcterms:modified xsi:type="dcterms:W3CDTF">2017-03-21T13:04:29Z</dcterms:modified>
</cp:coreProperties>
</file>