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>
        <p:scale>
          <a:sx n="100" d="100"/>
          <a:sy n="100" d="100"/>
        </p:scale>
        <p:origin x="510" y="11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GE\RELAT&#211;RIOS\PLANILHA%20GR&#193;FICOS%20STATUS%20RECURSOS%20&#211;RG&#195;OS_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pt-BR" dirty="0" smtClean="0"/>
              <a:t>Recurso</a:t>
            </a:r>
            <a:endParaRPr lang="pt-BR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SEADES!$B$2</c:f>
              <c:strCache>
                <c:ptCount val="1"/>
                <c:pt idx="0">
                  <c:v>STATUS RECURSO</c:v>
                </c:pt>
              </c:strCache>
            </c:strRef>
          </c:tx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5.9669728783902009E-3"/>
                  <c:y val="-0.35640638670166236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SEADES!$A$3:$A$6</c:f>
              <c:strCache>
                <c:ptCount val="4"/>
                <c:pt idx="0">
                  <c:v>Provido</c:v>
                </c:pt>
                <c:pt idx="1">
                  <c:v>Não Provido</c:v>
                </c:pt>
                <c:pt idx="2">
                  <c:v>Perda do Objeto</c:v>
                </c:pt>
                <c:pt idx="3">
                  <c:v>Não Conhecido</c:v>
                </c:pt>
              </c:strCache>
            </c:strRef>
          </c:cat>
          <c:val>
            <c:numRef>
              <c:f>SEADES!$B$3:$B$6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firstSliceAng val="0"/>
      </c:pieChart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/>
      <c:txPr>
        <a:bodyPr/>
        <a:lstStyle/>
        <a:p>
          <a:pPr>
            <a:defRPr b="1"/>
          </a:pPr>
          <a:endParaRPr lang="pt-BR"/>
        </a:p>
      </c:txPr>
    </c:legend>
    <c:plotVisOnly val="1"/>
    <c:dispBlanksAs val="zero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641" y="2952517"/>
            <a:ext cx="633670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No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de 2016 foram registrados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08 (oito)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iniciais de acesso à informação através do sistema eletrônico do Serviço de Informação ao Cidadão da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ADEAL</a:t>
            </a:r>
            <a:r>
              <a:rPr lang="pt-B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44217" y="2521034"/>
            <a:ext cx="6142707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REGISTRADOS NO SISTEMA E-SIC DA ADEAL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5728" y="8501090"/>
            <a:ext cx="623668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100" dirty="0" smtClean="0"/>
              <a:t>Só foi possível colher dados a partir de março de 2016 em virtude do sistema </a:t>
            </a:r>
            <a:r>
              <a:rPr lang="pt-BR" sz="1100" dirty="0" err="1" smtClean="0"/>
              <a:t>E-sic</a:t>
            </a:r>
            <a:r>
              <a:rPr lang="pt-BR" sz="1100" dirty="0" smtClean="0"/>
              <a:t> ter sido implantado no final de fevereiro de 2016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4641" y="1705525"/>
            <a:ext cx="6222794" cy="4255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TRANSPARÊNCIA- SERVIÇO DE INFORMÇÃO AO CIDADÃO</a:t>
            </a:r>
            <a:endParaRPr lang="pt-BR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 descr="padrã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6512"/>
            <a:ext cx="6843804" cy="13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1938641" y="0"/>
            <a:ext cx="4155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RELATÓRIO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AGÊNCIA DE INSPEÇÃO AGROPECUÁRIA DE ALAGOAS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ANO 2016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9336151"/>
              </p:ext>
            </p:extLst>
          </p:nvPr>
        </p:nvGraphicFramePr>
        <p:xfrm>
          <a:off x="350019" y="3765772"/>
          <a:ext cx="2967570" cy="4177928"/>
        </p:xfrm>
        <a:graphic>
          <a:graphicData uri="http://schemas.openxmlformats.org/drawingml/2006/table">
            <a:tbl>
              <a:tblPr/>
              <a:tblGrid>
                <a:gridCol w="989190"/>
                <a:gridCol w="989190"/>
                <a:gridCol w="989190"/>
              </a:tblGrid>
              <a:tr h="464179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 b="1" dirty="0"/>
                        <a:t>TOTAL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8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499992"/>
            <a:ext cx="3230314" cy="266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829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2656" y="602857"/>
            <a:ext cx="6192688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ASSUNTOS MAIS SOLICITADOS PELO SISTEMA </a:t>
            </a:r>
            <a:r>
              <a:rPr lang="pt-BR" sz="16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e-SIC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SEADES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2656" y="4415853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INICIAIS RESPONDIDOS PELO SERVIÇO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</a:t>
            </a: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CIDADÃO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ADEAL</a:t>
            </a:r>
            <a:endParaRPr lang="pt-BR" sz="1600" u="sng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9789438"/>
              </p:ext>
            </p:extLst>
          </p:nvPr>
        </p:nvGraphicFramePr>
        <p:xfrm>
          <a:off x="332656" y="5292080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64" y="1043608"/>
            <a:ext cx="6048672" cy="331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707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1306" y="2631232"/>
            <a:ext cx="5108004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16632" y="611560"/>
            <a:ext cx="6597352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DE RECURSOS INTERPOSTOS PERANTE A CGE ANTE AS RESPOSTAS ENVIADAS PELO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SIC/ADEAL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815299087"/>
              </p:ext>
            </p:extLst>
          </p:nvPr>
        </p:nvGraphicFramePr>
        <p:xfrm>
          <a:off x="1129308" y="28438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955557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6427</TotalTime>
  <Words>201</Words>
  <Application>Microsoft Office PowerPoint</Application>
  <PresentationFormat>Apresentação na tela (4:3)</PresentationFormat>
  <Paragraphs>120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lucy.rocha</cp:lastModifiedBy>
  <cp:revision>186</cp:revision>
  <dcterms:created xsi:type="dcterms:W3CDTF">2016-10-22T19:16:28Z</dcterms:created>
  <dcterms:modified xsi:type="dcterms:W3CDTF">2017-03-20T19:20:37Z</dcterms:modified>
</cp:coreProperties>
</file>