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414" r:id="rId3"/>
    <p:sldId id="415" r:id="rId4"/>
    <p:sldId id="391" r:id="rId5"/>
    <p:sldId id="431" r:id="rId6"/>
    <p:sldId id="432" r:id="rId7"/>
    <p:sldId id="417" r:id="rId8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E0C4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36" autoAdjust="0"/>
    <p:restoredTop sz="99642" autoAdjust="0"/>
  </p:normalViewPr>
  <p:slideViewPr>
    <p:cSldViewPr snapToGrid="0">
      <p:cViewPr varScale="1">
        <p:scale>
          <a:sx n="69" d="100"/>
          <a:sy n="69" d="100"/>
        </p:scale>
        <p:origin x="-75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4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72B61D-19EC-4EE5-B32A-CDBD2D2A56D5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75F550-6E55-45C3-95E8-C2A53546064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6A4E-573F-4961-990D-1EAA2F551AA8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18DD5-342C-46B7-B8F0-5268D2F7C3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EC12-CECF-48C6-8C0A-FE0565DF9033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983C0-4DAA-4C96-8DF0-D206F5CF24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F495-24C1-4EE3-83B2-62402EBB9F79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E9D9C-8680-49FE-852C-C0C004B8E08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BC387-AE54-4FFC-9EC7-F7547FC70BB5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E3D40-91DA-4D8B-978C-87927007C6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C7BE-CDFB-467F-A4C9-6D4605773F95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34EDE-742B-439F-8CB0-CB844BA4CA5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B5CE1-6BAD-4027-9A09-D30C28F6F46B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2965F-D33D-40DF-B371-CAA02E8885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AE253-F93E-407D-AAAE-428B8AA53B08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B2096-37B9-450B-BD90-CA9F535EEF8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C1D7A-E9C0-4954-9E95-4A2FD5E81D7D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A6967-D5A7-4C7A-BD49-3BEA0C5BB63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F046E-5888-4B5F-9841-668FA9F8BA4C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2417A-5061-4B66-968D-3F906CE6150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9AD13-3C89-4D46-B87A-CEA60FCF7CBA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4B6A8-2053-4668-B771-8F531542375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E8247-8870-447F-85FB-A3A129FFD18D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F70F-A689-4007-8620-1F9321FFF0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DFFFF-D500-405B-B626-039B9F38B08A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A6628-6AEB-4F44-9202-0B0E582A650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CD5F9-53E9-43F1-9154-FA7DFAFE0DEE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3AEDC-E07B-436B-848D-A5B88F24751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84430-746F-47E4-B240-F9EF2BCF3E53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1D294-668C-4BD3-8C6F-3A7EEEAE408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0687A-26EF-45B2-871C-E4EAA88BF237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C004D-7354-4E13-9CC6-67AF267FB2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801E-1FB5-434B-A709-A90C3D3786D8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88BCD-7A6E-4911-B468-DAAC07E98D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7A889-DE9F-4FA9-94C9-3F2FEE6C6602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43786-868D-4402-B70B-7CB0E027FC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5995C-E6A1-42AD-938E-CCEF902A5BF7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078F2-2A27-4659-B506-1B868859187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154F4-297B-425F-BB2B-799497B2A9BD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31CFC-1E6E-4887-B736-0E6ADB0783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C44C0-C36D-48A5-AA28-2ECD5DC83F7E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57984-DF17-438E-9422-AE5EA3CCB75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CF36A-2032-4535-B3C9-2E25479AC3B0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CF141-576E-4B37-B738-B9901DBA4F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4F022-EC03-4DF5-BE28-6321C3F2F870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9F38-EEF2-487C-AEBB-1A8B5499C2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1D37FB7-30EA-4275-96A8-B92CB85E8E9D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ECF08E3-46C1-4C3C-BF5A-321C201C72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41D1005-00B2-4EC9-8B80-7BD139892393}" type="datetimeFigureOut">
              <a:rPr lang="pt-BR"/>
              <a:pPr>
                <a:defRPr/>
              </a:pPr>
              <a:t>14/02/2017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83AA44-61E8-4B65-A33E-50C96DC3CE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8800" y="255588"/>
            <a:ext cx="2568575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71675"/>
            <a:ext cx="12192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806450" y="2387600"/>
            <a:ext cx="2595563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3200" b="1">
                <a:solidFill>
                  <a:schemeClr val="bg1"/>
                </a:solidFill>
              </a:rPr>
              <a:t>Transparência a serviço do cidadão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550" y="177800"/>
            <a:ext cx="11858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Revisão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" y="13855"/>
            <a:ext cx="12176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pic>
        <p:nvPicPr>
          <p:cNvPr id="4100" name="Imagem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563" y="0"/>
            <a:ext cx="11501437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2513013" y="3862388"/>
            <a:ext cx="7589837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ATIVIDADES DESENVOLVIDAS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- Janeiro/2017 </a:t>
            </a:r>
            <a:r>
              <a:rPr lang="pt-BR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3063" y="1904135"/>
            <a:ext cx="11195050" cy="42411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- ATIVIDADES DESENVOLVIDAS: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Atualização da apresentação da Caravana da Transparência para SELAJ;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Apoio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na realização do projeto “Caravana da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Transparência”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na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SELAJ;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Elaboração de Minuta de 02 Ofícios para realização da Caravana da Transparência (SEDETUR e SETRAND);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Elaboração de Minuta de 02 Ofícios para criação de Comissão para Desenvolvimento e Análise Crítica do Conteúdo do Portal da Transparência;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Elaboração de Minuta de Ofício solicitando a convocação de reunião da Comissão Mista de Acesso às Informações; 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3898900" y="490538"/>
            <a:ext cx="44084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pt-BR" sz="3200" b="1">
                <a:solidFill>
                  <a:srgbClr val="FFFFFF"/>
                </a:solidFill>
              </a:rPr>
              <a:t>ATIVIDADES REALIZADAS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28625" y="1836738"/>
            <a:ext cx="11237913" cy="43950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ATIVIDADES DESENVOLVIDAS:</a:t>
            </a:r>
          </a:p>
          <a:p>
            <a:pPr marL="457200" indent="-457200" algn="just">
              <a:spcAft>
                <a:spcPts val="1200"/>
              </a:spcAft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6.    Elaboração/Atualização do Plano de Execução da SUCOR para 2017;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 algn="just">
              <a:spcAft>
                <a:spcPts val="1200"/>
              </a:spcAft>
              <a:buFontTx/>
              <a:buAutoNum type="arabicPeriod" startAt="7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Atualização dos Indicadores de Transparência da CGE para a Governança;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 algn="just">
              <a:spcAft>
                <a:spcPts val="1200"/>
              </a:spcAft>
              <a:buFontTx/>
              <a:buAutoNum type="arabicPeriod" startAt="7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Elaboração da Metodologia de Avaliação para o projeto “Ranking Estadual da Transparência” do Estado de Alagoas;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 algn="just">
              <a:spcAft>
                <a:spcPts val="1200"/>
              </a:spcAft>
              <a:buFontTx/>
              <a:buAutoNum type="arabicPeriod" startAt="7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Elaboração das atribuições dos assessores de transparência, autoridade de monitoramento da LAI e responsável pelo SIC;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 algn="just">
              <a:spcAft>
                <a:spcPts val="1200"/>
              </a:spcAft>
              <a:buFontTx/>
              <a:buAutoNum type="arabicPeriod" startAt="7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Análise e elaboração de 03 pareceres em recursos do SIC;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 algn="just">
              <a:spcAft>
                <a:spcPts val="1200"/>
              </a:spcAft>
              <a:buFontTx/>
              <a:buAutoNum type="arabicPeriod" startAt="7"/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Participação em reunião com o ITEC para tratar do novo </a:t>
            </a:r>
            <a:r>
              <a:rPr lang="pt-BR" sz="2400" dirty="0" err="1" smtClean="0">
                <a:solidFill>
                  <a:schemeClr val="accent5">
                    <a:lumMod val="75000"/>
                  </a:schemeClr>
                </a:solidFill>
              </a:rPr>
              <a:t>e-SIC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3898900" y="490538"/>
            <a:ext cx="44084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pt-BR" sz="3200" b="1">
                <a:solidFill>
                  <a:srgbClr val="FFFFFF"/>
                </a:solidFill>
              </a:rPr>
              <a:t>ATIVIDADES REALIZADAS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28625" y="1836738"/>
            <a:ext cx="11237913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  <a:defRPr/>
            </a:pP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ATIVIDADES DESENVOLVIDAS: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12.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Preparação da apresentação das atividades de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janeiro;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13.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Atualização do Painel de Controle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3898900" y="490538"/>
            <a:ext cx="44084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pt-BR" sz="3200" b="1">
                <a:solidFill>
                  <a:srgbClr val="FFFFFF"/>
                </a:solidFill>
              </a:rPr>
              <a:t>ATIVIDADES REALIZADAS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4513" y="0"/>
            <a:ext cx="2568575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71675"/>
            <a:ext cx="12192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CaixaDeTexto 7"/>
          <p:cNvSpPr txBox="1">
            <a:spLocks noChangeArrowheads="1"/>
          </p:cNvSpPr>
          <p:nvPr/>
        </p:nvSpPr>
        <p:spPr bwMode="auto">
          <a:xfrm>
            <a:off x="806450" y="2387600"/>
            <a:ext cx="2595563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3200" b="1">
                <a:solidFill>
                  <a:schemeClr val="bg1"/>
                </a:solidFill>
              </a:rPr>
              <a:t>Transparência a serviço do cidadão</a:t>
            </a:r>
          </a:p>
        </p:txBody>
      </p:sp>
      <p:sp>
        <p:nvSpPr>
          <p:cNvPr id="8197" name="CaixaDeTexto 4"/>
          <p:cNvSpPr txBox="1">
            <a:spLocks noChangeArrowheads="1"/>
          </p:cNvSpPr>
          <p:nvPr/>
        </p:nvSpPr>
        <p:spPr bwMode="auto">
          <a:xfrm>
            <a:off x="3402013" y="5295900"/>
            <a:ext cx="4743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600" b="1">
                <a:solidFill>
                  <a:schemeClr val="bg1"/>
                </a:solidFill>
              </a:rPr>
              <a:t>Obrigado pela atenção!</a:t>
            </a:r>
            <a:endParaRPr lang="pt-BR" altLang="pt-BR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220</Words>
  <Application>Microsoft Office PowerPoint</Application>
  <PresentationFormat>Personalizar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Arial</vt:lpstr>
      <vt:lpstr>Calibri Light</vt:lpstr>
      <vt:lpstr>Tema do Office</vt:lpstr>
      <vt:lpstr>2_Tema do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Cqueiroz</dc:creator>
  <cp:lastModifiedBy>fabricia.oliveira</cp:lastModifiedBy>
  <cp:revision>551</cp:revision>
  <dcterms:created xsi:type="dcterms:W3CDTF">2015-07-28T15:51:24Z</dcterms:created>
  <dcterms:modified xsi:type="dcterms:W3CDTF">2017-02-14T14:18:50Z</dcterms:modified>
</cp:coreProperties>
</file>