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60"/>
  </p:normalViewPr>
  <p:slideViewPr>
    <p:cSldViewPr>
      <p:cViewPr>
        <p:scale>
          <a:sx n="70" d="100"/>
          <a:sy n="70" d="100"/>
        </p:scale>
        <p:origin x="-192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714612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02(dois)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iniciais de acesso à informação através do sistema eletrônico do Serviço de Informação ao Cidadão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DITEAL/AL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413" y="2143108"/>
            <a:ext cx="6377451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DO DITEAL/AL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  <p:sp>
        <p:nvSpPr>
          <p:cNvPr id="8" name="Retângulo 7"/>
          <p:cNvSpPr/>
          <p:nvPr/>
        </p:nvSpPr>
        <p:spPr>
          <a:xfrm>
            <a:off x="304641" y="1428728"/>
            <a:ext cx="637527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INFORMAÇÃO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 descr="padrão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2357347" y="62839"/>
            <a:ext cx="3857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DIRETORIA DE TEATROS DO ESTADO DE ALAGOAS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ANO 2016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7175485"/>
              </p:ext>
            </p:extLst>
          </p:nvPr>
        </p:nvGraphicFramePr>
        <p:xfrm>
          <a:off x="354231" y="3427696"/>
          <a:ext cx="3146778" cy="4917103"/>
        </p:xfrm>
        <a:graphic>
          <a:graphicData uri="http://schemas.openxmlformats.org/drawingml/2006/table">
            <a:tbl>
              <a:tblPr/>
              <a:tblGrid>
                <a:gridCol w="1048926"/>
                <a:gridCol w="1048926"/>
                <a:gridCol w="1048926"/>
              </a:tblGrid>
              <a:tr h="558762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 dirty="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02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04" y="4857752"/>
            <a:ext cx="2786106" cy="242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52" y="4357686"/>
            <a:ext cx="292893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82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DITEAL/AL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87291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DITEAL/AL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7786581"/>
              </p:ext>
            </p:extLst>
          </p:nvPr>
        </p:nvGraphicFramePr>
        <p:xfrm>
          <a:off x="360586" y="5364088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8" y="1428728"/>
            <a:ext cx="621510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707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PELO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SIC/DITEAL/AL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00108" y="2071670"/>
            <a:ext cx="5357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</a:t>
            </a:r>
            <a:r>
              <a:rPr lang="pt-BR" sz="1400" dirty="0" smtClean="0"/>
              <a:t>ão houve interposição de recurso perante a Controladoria Geral do Estado, em relação aos pedidos de acesso dirigidos à Diretoria de Teatros do Estado de Alagoas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xmlns="" val="2955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6598</TotalTime>
  <Words>227</Words>
  <Application>Microsoft Office PowerPoint</Application>
  <PresentationFormat>Apresentação na tela (4:3)</PresentationFormat>
  <Paragraphs>118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isabele.mendes</cp:lastModifiedBy>
  <cp:revision>190</cp:revision>
  <dcterms:created xsi:type="dcterms:W3CDTF">2016-10-22T19:16:28Z</dcterms:created>
  <dcterms:modified xsi:type="dcterms:W3CDTF">2017-03-21T13:01:21Z</dcterms:modified>
</cp:coreProperties>
</file>