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6858000" cy="9144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0"/>
  </p:normalViewPr>
  <p:slideViewPr>
    <p:cSldViewPr>
      <p:cViewPr>
        <p:scale>
          <a:sx n="100" d="100"/>
          <a:sy n="100" d="100"/>
        </p:scale>
        <p:origin x="504" y="64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 sz="1400"/>
            </a:pPr>
            <a:r>
              <a:rPr lang="pt-BR" smtClean="0"/>
              <a:t>Recursos</a:t>
            </a:r>
            <a:endParaRPr lang="pt-BR" dirty="0"/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Recursos</c:v>
                </c:pt>
              </c:strCache>
            </c:strRef>
          </c:tx>
          <c:dLbls>
            <c:dLbl>
              <c:idx val="0"/>
              <c:layout>
                <c:manualLayout>
                  <c:x val="-9.15581802274716E-2"/>
                  <c:y val="1.7503280839895018E-3"/>
                </c:manualLayout>
              </c:layout>
              <c:showVal val="1"/>
            </c:dLbl>
            <c:dLbl>
              <c:idx val="1"/>
              <c:layout>
                <c:manualLayout>
                  <c:x val="6.5249343832020995E-2"/>
                  <c:y val="-0.12094816272965878"/>
                </c:manualLayout>
              </c:layout>
              <c:showVal val="1"/>
            </c:dLbl>
            <c:dLbl>
              <c:idx val="2"/>
              <c:layout>
                <c:manualLayout>
                  <c:x val="6.5249343832020995E-2"/>
                  <c:y val="0.14111581364829395"/>
                </c:manualLayout>
              </c:layout>
              <c:showVal val="1"/>
            </c:dLbl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showVal val="1"/>
            <c:showLeaderLines val="1"/>
          </c:dLbls>
          <c:cat>
            <c:strRef>
              <c:f>Plan1!$A$2:$A$4</c:f>
              <c:strCache>
                <c:ptCount val="3"/>
                <c:pt idx="0">
                  <c:v>Provido</c:v>
                </c:pt>
                <c:pt idx="1">
                  <c:v>Não Provido</c:v>
                </c:pt>
                <c:pt idx="2">
                  <c:v>Não Conhecido</c:v>
                </c:pt>
              </c:strCache>
            </c:strRef>
          </c:cat>
          <c:val>
            <c:numRef>
              <c:f>Plan1!$B$2:$B$4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59589588801399851"/>
          <c:y val="0.61423720472440968"/>
          <c:w val="0.38743744531933527"/>
          <c:h val="0.26887992125984289"/>
        </c:manualLayout>
      </c:layout>
    </c:legend>
    <c:plotVisOnly val="1"/>
  </c:chart>
  <c:spPr>
    <a:ln>
      <a:solidFill>
        <a:schemeClr val="tx1"/>
      </a:solidFill>
    </a:ln>
  </c:spPr>
  <c:txPr>
    <a:bodyPr/>
    <a:lstStyle/>
    <a:p>
      <a:pPr>
        <a:defRPr sz="1100"/>
      </a:pPr>
      <a:endParaRPr lang="pt-B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A2048-24C1-4C21-AC0F-E7A06A5FBFCE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79F8C-09B5-4D79-8FAA-13659C8AA24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4938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4936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8530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7631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9123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8453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4357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699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6356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0193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3387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3038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4839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641" y="2952517"/>
            <a:ext cx="6336704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No 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 de 2016 foram registrados </a:t>
            </a: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 (trinta) pedidos 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iniciais de acesso à informação através do sistema eletrônico do Serviço de Informação ao Cidadão da </a:t>
            </a: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</a:t>
            </a:r>
            <a:r>
              <a:rPr lang="pt-BR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85890" y="2521034"/>
            <a:ext cx="5859361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QUANTIDADE DE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PEDIDOS REGISTRADOS NO SISTEMA E-SIC DO DER</a:t>
            </a:r>
            <a:endParaRPr lang="pt-BR" sz="1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85728" y="8501090"/>
            <a:ext cx="623668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*</a:t>
            </a:r>
            <a:r>
              <a:rPr lang="pt-BR" sz="1100" dirty="0" smtClean="0"/>
              <a:t>Só foi possível colher dados a partir de março de 2016 em virtude do sistema </a:t>
            </a:r>
            <a:r>
              <a:rPr lang="pt-BR" sz="1100" dirty="0" err="1" smtClean="0"/>
              <a:t>E-sic</a:t>
            </a:r>
            <a:r>
              <a:rPr lang="pt-BR" sz="1100" dirty="0" smtClean="0"/>
              <a:t> ter sido implantado no final de fevereiro de 2016</a:t>
            </a:r>
          </a:p>
        </p:txBody>
      </p:sp>
      <p:sp>
        <p:nvSpPr>
          <p:cNvPr id="8" name="Retângulo 7"/>
          <p:cNvSpPr/>
          <p:nvPr/>
        </p:nvSpPr>
        <p:spPr>
          <a:xfrm>
            <a:off x="304641" y="1705525"/>
            <a:ext cx="6222794" cy="4255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20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TRANSPARÊNCIA- SERVIÇO DE INFORMÇÃO AO CIDADÃO</a:t>
            </a:r>
            <a:endParaRPr lang="pt-BR" sz="20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m 8" descr="padrã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6512"/>
            <a:ext cx="6843804" cy="1354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aixaDeTexto 9"/>
          <p:cNvSpPr txBox="1"/>
          <p:nvPr/>
        </p:nvSpPr>
        <p:spPr>
          <a:xfrm>
            <a:off x="2133763" y="0"/>
            <a:ext cx="37655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RELATÓRIO</a:t>
            </a:r>
          </a:p>
          <a:p>
            <a:endParaRPr lang="pt-BR" dirty="0" smtClean="0">
              <a:solidFill>
                <a:schemeClr val="bg1"/>
              </a:solidFill>
            </a:endParaRPr>
          </a:p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DEPARTAMENTO DE ESTRADAS DE RODAGEM</a:t>
            </a:r>
          </a:p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ANO 2016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89336151"/>
              </p:ext>
            </p:extLst>
          </p:nvPr>
        </p:nvGraphicFramePr>
        <p:xfrm>
          <a:off x="350019" y="3765772"/>
          <a:ext cx="2967570" cy="4177928"/>
        </p:xfrm>
        <a:graphic>
          <a:graphicData uri="http://schemas.openxmlformats.org/drawingml/2006/table">
            <a:tbl>
              <a:tblPr/>
              <a:tblGrid>
                <a:gridCol w="989190"/>
                <a:gridCol w="989190"/>
                <a:gridCol w="989190"/>
              </a:tblGrid>
              <a:tr h="464179">
                <a:tc>
                  <a:txBody>
                    <a:bodyPr/>
                    <a:lstStyle/>
                    <a:p>
                      <a:r>
                        <a:rPr lang="pt-BR" sz="1200" dirty="0"/>
                        <a:t>Mês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Número de Solicitações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Número de Recursos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Janeiro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Fevereiro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Março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Abril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Maio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Junho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Julho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Agosto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Setembro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Outubro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Novembro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Dezembro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 b="1" dirty="0"/>
                        <a:t>TOTAL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30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/>
                        <a:t>4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9212" y="4427984"/>
            <a:ext cx="3488788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8294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32656" y="602857"/>
            <a:ext cx="6192688" cy="37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ASSUNTOS MAIS SOLICITADOS PELO SISTEMA </a:t>
            </a:r>
            <a:r>
              <a:rPr lang="pt-BR" sz="1600" u="sng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e-SIC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DER</a:t>
            </a:r>
            <a:endParaRPr lang="pt-BR" sz="1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32656" y="4415853"/>
            <a:ext cx="6192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DOS PEDIDOS INICIAIS RESPONDIDOS PELO SERVIÇO DE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INFORMAÇÃO </a:t>
            </a: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 CIDADÃO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DER</a:t>
            </a:r>
            <a:endParaRPr lang="pt-BR" sz="1600" u="sng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99789438"/>
              </p:ext>
            </p:extLst>
          </p:nvPr>
        </p:nvGraphicFramePr>
        <p:xfrm>
          <a:off x="332656" y="5292080"/>
          <a:ext cx="6172200" cy="3566160"/>
        </p:xfrm>
        <a:graphic>
          <a:graphicData uri="http://schemas.openxmlformats.org/drawingml/2006/table">
            <a:tbl>
              <a:tblPr/>
              <a:tblGrid>
                <a:gridCol w="1234440"/>
                <a:gridCol w="1234440"/>
                <a:gridCol w="1234440"/>
                <a:gridCol w="1234440"/>
                <a:gridCol w="1234440"/>
              </a:tblGrid>
              <a:tr h="0">
                <a:tc>
                  <a:txBody>
                    <a:bodyPr/>
                    <a:lstStyle/>
                    <a:p>
                      <a:r>
                        <a:rPr lang="pt-BR" sz="1200" dirty="0"/>
                        <a:t>Mês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Em Aberto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Respondidas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Negadas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Em Tramitação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Janeiro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Fevereiro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Março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Abril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Maio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Junho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Julho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Agosto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Setembro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Outubro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Novembro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/>
                        <a:t>Dezembro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672" y="1115616"/>
            <a:ext cx="5832648" cy="2960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7070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6632" y="611560"/>
            <a:ext cx="6597352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DOS PEDIDOS DE RECURSOS INTERPOSTOS PERANTE A CGE ANTE AS RESPOSTAS ENVIADAS PELO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SIC/DER</a:t>
            </a:r>
            <a:endParaRPr lang="pt-BR" sz="1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Gráfico 3"/>
          <p:cNvGraphicFramePr/>
          <p:nvPr/>
        </p:nvGraphicFramePr>
        <p:xfrm>
          <a:off x="1124744" y="1835696"/>
          <a:ext cx="45720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9555574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6511</TotalTime>
  <Words>202</Words>
  <Application>Microsoft Office PowerPoint</Application>
  <PresentationFormat>Apresentação na tela (4:3)</PresentationFormat>
  <Paragraphs>122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Slide 1</vt:lpstr>
      <vt:lpstr>Slide 2</vt:lpstr>
      <vt:lpstr>Slide 3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lucy.rocha</cp:lastModifiedBy>
  <cp:revision>194</cp:revision>
  <dcterms:created xsi:type="dcterms:W3CDTF">2016-10-22T19:16:28Z</dcterms:created>
  <dcterms:modified xsi:type="dcterms:W3CDTF">2017-03-20T19:19:54Z</dcterms:modified>
</cp:coreProperties>
</file>