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>
        <p:scale>
          <a:sx n="110" d="100"/>
          <a:sy n="110" d="100"/>
        </p:scale>
        <p:origin x="-1050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641" y="2952517"/>
            <a:ext cx="633670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No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de 2016 foram registrados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(cinco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iniciais de acesso à informação através do sistema eletrônico do Serviço de Informação ao Cidadão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FAPEAL</a:t>
            </a:r>
            <a:r>
              <a:rPr lang="pt-B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60408" y="2521034"/>
            <a:ext cx="6110327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REGISTRADOS NO SISTEMA E-SIC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FAPEAL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5728" y="8501090"/>
            <a:ext cx="623668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100" dirty="0" smtClean="0"/>
              <a:t>Só foi possível colher dados a partir de março de 2016 em virtude do sistema </a:t>
            </a:r>
            <a:r>
              <a:rPr lang="pt-BR" sz="1100" dirty="0" err="1" smtClean="0"/>
              <a:t>E-sic</a:t>
            </a:r>
            <a:r>
              <a:rPr lang="pt-BR" sz="1100" dirty="0" smtClean="0"/>
              <a:t> ter sido implantado no final de fevereiro de 2016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4641" y="1705525"/>
            <a:ext cx="6222794" cy="4255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TRANSPARÊNCIA- SERVIÇO DE INFORMÇÃO AO CIDADÃO</a:t>
            </a:r>
            <a:endParaRPr lang="pt-BR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 descr="padrã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6512"/>
            <a:ext cx="6843804" cy="13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2091992" y="0"/>
            <a:ext cx="38490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RELATÓRIO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FUNDAÇÃO DE AMPARO À PESQUISA DE ALAGOAS</a:t>
            </a:r>
            <a:endParaRPr lang="pt-BR" sz="1400" dirty="0" smtClean="0">
              <a:solidFill>
                <a:schemeClr val="bg1"/>
              </a:solidFill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ANO 2016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89336151"/>
              </p:ext>
            </p:extLst>
          </p:nvPr>
        </p:nvGraphicFramePr>
        <p:xfrm>
          <a:off x="350019" y="3765772"/>
          <a:ext cx="2967570" cy="4177928"/>
        </p:xfrm>
        <a:graphic>
          <a:graphicData uri="http://schemas.openxmlformats.org/drawingml/2006/table">
            <a:tbl>
              <a:tblPr/>
              <a:tblGrid>
                <a:gridCol w="989190"/>
                <a:gridCol w="989190"/>
                <a:gridCol w="989190"/>
              </a:tblGrid>
              <a:tr h="464179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5673">
                <a:tc>
                  <a:txBody>
                    <a:bodyPr/>
                    <a:lstStyle/>
                    <a:p>
                      <a:r>
                        <a:rPr lang="pt-BR" sz="1200" b="1" dirty="0"/>
                        <a:t>TOTAL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5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6992" y="4788024"/>
            <a:ext cx="350100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829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2656" y="602857"/>
            <a:ext cx="6192688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ASSUNTOS MAIS SOLICITADOS PELO SISTEMA </a:t>
            </a:r>
            <a:r>
              <a:rPr lang="pt-BR" sz="16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e-SIC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FAPEAL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2656" y="4415853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INICIAIS RESPONDIDOS PELO SERVIÇO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</a:t>
            </a: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CIDADÃO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FAPEAL</a:t>
            </a:r>
            <a:endParaRPr lang="pt-BR" sz="1600" u="sng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9789438"/>
              </p:ext>
            </p:extLst>
          </p:nvPr>
        </p:nvGraphicFramePr>
        <p:xfrm>
          <a:off x="332656" y="5292080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688" y="1331640"/>
            <a:ext cx="5544616" cy="288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7070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6632" y="611560"/>
            <a:ext cx="6597352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DE RECURSOS INTERPOSTOS PERANTE A CGE ANTE AS RESPOSTAS ENVIADAS PELO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SIC/FAPEAL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32656" y="1907704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Não houve interposição de recurso perante a Controladoria Geral do Estado, em relação aos pedidos de acesso dirigidos </a:t>
            </a:r>
            <a:r>
              <a:rPr lang="pt-BR" sz="1200" dirty="0" smtClean="0"/>
              <a:t>à Fundação de Amparo à Pesquisa de Alagoas.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xmlns="" val="29555574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</TotalTime>
  <Words>228</Words>
  <Application>Microsoft Office PowerPoint</Application>
  <PresentationFormat>Apresentação na tela (4:3)</PresentationFormat>
  <Paragraphs>119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lucy.rocha</cp:lastModifiedBy>
  <cp:revision>195</cp:revision>
  <dcterms:created xsi:type="dcterms:W3CDTF">2016-10-22T19:16:28Z</dcterms:created>
  <dcterms:modified xsi:type="dcterms:W3CDTF">2017-03-20T15:48:49Z</dcterms:modified>
</cp:coreProperties>
</file>