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>
        <p:scale>
          <a:sx n="90" d="100"/>
          <a:sy n="90" d="100"/>
        </p:scale>
        <p:origin x="-1500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  <c:txPr>
        <a:bodyPr/>
        <a:lstStyle/>
        <a:p>
          <a:pPr>
            <a:defRPr sz="1400"/>
          </a:pPr>
          <a:endParaRPr lang="pt-BR"/>
        </a:p>
      </c:txPr>
    </c:title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Recursos</c:v>
                </c:pt>
              </c:strCache>
            </c:strRef>
          </c:tx>
          <c:dLbls>
            <c:dLbl>
              <c:idx val="0"/>
              <c:layout>
                <c:manualLayout>
                  <c:x val="-9.9439851268591423E-2"/>
                  <c:y val="-0.17825196850393701"/>
                </c:manualLayout>
              </c:layout>
              <c:showVal val="1"/>
            </c:dLbl>
            <c:dLbl>
              <c:idx val="1"/>
              <c:layout>
                <c:manualLayout>
                  <c:x val="7.4375546806649165E-2"/>
                  <c:y val="0.13696161417322836"/>
                </c:manualLayout>
              </c:layout>
              <c:showVal val="1"/>
            </c:dLbl>
            <c:txPr>
              <a:bodyPr/>
              <a:lstStyle/>
              <a:p>
                <a:pPr>
                  <a:defRPr sz="1100" b="1"/>
                </a:pPr>
                <a:endParaRPr lang="pt-BR"/>
              </a:p>
            </c:txPr>
            <c:showVal val="1"/>
            <c:showLeaderLines val="1"/>
          </c:dLbls>
          <c:cat>
            <c:strRef>
              <c:f>Plan1!$A$2:$A$3</c:f>
              <c:strCache>
                <c:ptCount val="2"/>
                <c:pt idx="0">
                  <c:v>Provido</c:v>
                </c:pt>
                <c:pt idx="1">
                  <c:v>Não Provido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4</c:v>
                </c:pt>
                <c:pt idx="1">
                  <c:v>1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7221402012248469"/>
          <c:y val="0.641508530183727"/>
          <c:w val="0.2031583552055993"/>
          <c:h val="0.1607972440944882"/>
        </c:manualLayout>
      </c:layout>
      <c:txPr>
        <a:bodyPr/>
        <a:lstStyle/>
        <a:p>
          <a:pPr>
            <a:defRPr sz="1100"/>
          </a:pPr>
          <a:endParaRPr lang="pt-BR"/>
        </a:p>
      </c:txPr>
    </c:legend>
    <c:plotVisOnly val="1"/>
  </c:chart>
  <c:spPr>
    <a:ln>
      <a:solidFill>
        <a:prstClr val="black"/>
      </a:solidFill>
    </a:ln>
  </c:spPr>
  <c:txPr>
    <a:bodyPr/>
    <a:lstStyle/>
    <a:p>
      <a:pPr>
        <a:defRPr sz="18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952517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37 (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trinta e sete)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iniciais de acesso à informação através do sistema eletrônico do Serviço de Informação ao Cidadão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ITEC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4422" y="2521034"/>
            <a:ext cx="6062301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ITEC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4641" y="1705525"/>
            <a:ext cx="6222794" cy="425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 descr="padrã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1773166" y="0"/>
            <a:ext cx="448674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INSTITUTO DE </a:t>
            </a:r>
            <a:r>
              <a:rPr lang="pt-BR" sz="1400" dirty="0" smtClean="0">
                <a:solidFill>
                  <a:schemeClr val="bg1"/>
                </a:solidFill>
              </a:rPr>
              <a:t>TECNOLOGIA EM INFORMÁTICA E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INFORMAÇÃO DO ESTADO </a:t>
            </a:r>
            <a:r>
              <a:rPr lang="pt-BR" sz="1400" dirty="0" smtClean="0">
                <a:solidFill>
                  <a:schemeClr val="bg1"/>
                </a:solidFill>
              </a:rPr>
              <a:t>DE ALAGOAS</a:t>
            </a:r>
            <a:endParaRPr lang="pt-BR" sz="1400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ANO 2016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9336151"/>
              </p:ext>
            </p:extLst>
          </p:nvPr>
        </p:nvGraphicFramePr>
        <p:xfrm>
          <a:off x="350019" y="3765772"/>
          <a:ext cx="2967570" cy="4177928"/>
        </p:xfrm>
        <a:graphic>
          <a:graphicData uri="http://schemas.openxmlformats.org/drawingml/2006/table">
            <a:tbl>
              <a:tblPr/>
              <a:tblGrid>
                <a:gridCol w="989190"/>
                <a:gridCol w="989190"/>
                <a:gridCol w="989190"/>
              </a:tblGrid>
              <a:tr h="464179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37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5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9607" y="4716016"/>
            <a:ext cx="3528393" cy="289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29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ITEC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15853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ITEC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9789438"/>
              </p:ext>
            </p:extLst>
          </p:nvPr>
        </p:nvGraphicFramePr>
        <p:xfrm>
          <a:off x="332656" y="5292080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64" y="1187624"/>
            <a:ext cx="594537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707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PELO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SIC/ITEC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1124744" y="2123728"/>
          <a:ext cx="4572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55557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6560</TotalTime>
  <Words>207</Words>
  <Application>Microsoft Office PowerPoint</Application>
  <PresentationFormat>Apresentação na tela (4:3)</PresentationFormat>
  <Paragraphs>122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lucy.rocha</cp:lastModifiedBy>
  <cp:revision>201</cp:revision>
  <dcterms:created xsi:type="dcterms:W3CDTF">2016-10-22T19:16:28Z</dcterms:created>
  <dcterms:modified xsi:type="dcterms:W3CDTF">2017-03-20T16:21:38Z</dcterms:modified>
</cp:coreProperties>
</file>