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06" autoAdjust="0"/>
    <p:restoredTop sz="94660"/>
  </p:normalViewPr>
  <p:slideViewPr>
    <p:cSldViewPr>
      <p:cViewPr>
        <p:scale>
          <a:sx n="100" d="100"/>
          <a:sy n="100" d="100"/>
        </p:scale>
        <p:origin x="-1272" y="132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layout/>
      <c:txPr>
        <a:bodyPr/>
        <a:lstStyle/>
        <a:p>
          <a:pPr>
            <a:defRPr sz="1400"/>
          </a:pPr>
          <a:endParaRPr lang="pt-BR"/>
        </a:p>
      </c:txPr>
    </c:title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Recurso</c:v>
                </c:pt>
              </c:strCache>
            </c:strRef>
          </c:tx>
          <c:dLbls>
            <c:dLbl>
              <c:idx val="0"/>
              <c:layout>
                <c:manualLayout>
                  <c:x val="1.6205161854768153E-3"/>
                  <c:y val="-0.37093733595800527"/>
                </c:manualLayout>
              </c:layout>
              <c:showVal val="1"/>
            </c:dLbl>
            <c:showVal val="1"/>
            <c:showLeaderLines val="1"/>
          </c:dLbls>
          <c:cat>
            <c:strRef>
              <c:f>Plan1!$A$2</c:f>
              <c:strCache>
                <c:ptCount val="1"/>
                <c:pt idx="0">
                  <c:v>Não Conhecido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firstSliceAng val="0"/>
      </c:pieChart>
    </c:plotArea>
    <c:legend>
      <c:legendPos val="r"/>
      <c:layout/>
      <c:txPr>
        <a:bodyPr/>
        <a:lstStyle/>
        <a:p>
          <a:pPr>
            <a:defRPr sz="1100"/>
          </a:pPr>
          <a:endParaRPr lang="pt-BR"/>
        </a:p>
      </c:txPr>
    </c:legend>
    <c:plotVisOnly val="1"/>
  </c:chart>
  <c:spPr>
    <a:ln>
      <a:solidFill>
        <a:schemeClr val="tx1"/>
      </a:solidFill>
    </a:ln>
  </c:spPr>
  <c:txPr>
    <a:bodyPr/>
    <a:lstStyle/>
    <a:p>
      <a:pPr>
        <a:defRPr sz="1800"/>
      </a:pPr>
      <a:endParaRPr lang="pt-B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641" y="2714612"/>
            <a:ext cx="633670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No 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 de 2016 foram registrados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02(dois) 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pedidos iniciais de acesso à informação através do sistema eletrônico do Serviço de Informação ao Cidadão da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PM/AL</a:t>
            </a:r>
            <a:r>
              <a:rPr lang="pt-BR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8413" y="2143108"/>
            <a:ext cx="6056017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 DE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PEDIDOS REGISTRADOS NO SISTEMA E-SIC DA PM/AL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85728" y="8501090"/>
            <a:ext cx="6236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</a:t>
            </a:r>
            <a:r>
              <a:rPr lang="pt-BR" sz="1100" dirty="0" smtClean="0"/>
              <a:t>Só foi possível colher dados a partir de março de 2016 em virtude do sistema </a:t>
            </a:r>
            <a:r>
              <a:rPr lang="pt-BR" sz="1100" dirty="0" err="1" smtClean="0"/>
              <a:t>e-SIC</a:t>
            </a:r>
            <a:r>
              <a:rPr lang="pt-BR" sz="1100" dirty="0" smtClean="0"/>
              <a:t> ter sido implantado no final de fevereiro de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00" dirty="0"/>
          </a:p>
        </p:txBody>
      </p:sp>
      <p:sp>
        <p:nvSpPr>
          <p:cNvPr id="8" name="Retângulo 7"/>
          <p:cNvSpPr/>
          <p:nvPr/>
        </p:nvSpPr>
        <p:spPr>
          <a:xfrm>
            <a:off x="304641" y="1428728"/>
            <a:ext cx="637527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0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TRANSPARÊNCIA- SERVIÇO DE INFORMAÇÃO AO CIDADÃO</a:t>
            </a:r>
            <a:endParaRPr lang="pt-BR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Imagem 10" descr="padrão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6512"/>
            <a:ext cx="6843804" cy="135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aixaDeTexto 11"/>
          <p:cNvSpPr txBox="1"/>
          <p:nvPr/>
        </p:nvSpPr>
        <p:spPr>
          <a:xfrm>
            <a:off x="2357347" y="62839"/>
            <a:ext cx="268798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RELATÓRIO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sz="1600" dirty="0" smtClean="0">
                <a:solidFill>
                  <a:schemeClr val="bg1"/>
                </a:solidFill>
              </a:rPr>
              <a:t>POLÍCIA MILITAR DE ALAGOAS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ANO 2016</a:t>
            </a:r>
            <a:endParaRPr lang="pt-BR" sz="1600" dirty="0">
              <a:solidFill>
                <a:schemeClr val="bg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37175485"/>
              </p:ext>
            </p:extLst>
          </p:nvPr>
        </p:nvGraphicFramePr>
        <p:xfrm>
          <a:off x="354231" y="3427696"/>
          <a:ext cx="3146778" cy="4917103"/>
        </p:xfrm>
        <a:graphic>
          <a:graphicData uri="http://schemas.openxmlformats.org/drawingml/2006/table">
            <a:tbl>
              <a:tblPr/>
              <a:tblGrid>
                <a:gridCol w="1048926"/>
                <a:gridCol w="1048926"/>
                <a:gridCol w="1048926"/>
              </a:tblGrid>
              <a:tr h="558762">
                <a:tc>
                  <a:txBody>
                    <a:bodyPr/>
                    <a:lstStyle/>
                    <a:p>
                      <a:r>
                        <a:rPr lang="pt-BR" sz="1200" dirty="0"/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Número de Solicitações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Número de Recursos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 dirty="0"/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 b="1" dirty="0"/>
                        <a:t>TOTAL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2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/>
                        <a:t>1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04" y="4857752"/>
            <a:ext cx="2786106" cy="2422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829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32656" y="602857"/>
            <a:ext cx="6192688" cy="37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ASSUNTOS MAIS SOLICITADOS PELO SISTEMA </a:t>
            </a:r>
            <a:r>
              <a:rPr lang="pt-BR" sz="1600" u="sng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e-SIC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PM/AL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32656" y="4487291"/>
            <a:ext cx="6192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DOS PEDIDOS INICIAIS RESPONDIDOS PELO SERVIÇO DE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INFORMAÇÃO </a:t>
            </a: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CIDADÃO DA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PM/AL</a:t>
            </a:r>
            <a:endParaRPr lang="pt-BR" sz="1600" u="sng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77786581"/>
              </p:ext>
            </p:extLst>
          </p:nvPr>
        </p:nvGraphicFramePr>
        <p:xfrm>
          <a:off x="360586" y="5364088"/>
          <a:ext cx="6172200" cy="3566160"/>
        </p:xfrm>
        <a:graphic>
          <a:graphicData uri="http://schemas.openxmlformats.org/drawingml/2006/table">
            <a:tbl>
              <a:tblPr/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Em Aberto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Respondidas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Negadas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Em Tramitação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04" y="1142976"/>
            <a:ext cx="6143668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7070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6632" y="611560"/>
            <a:ext cx="6597352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DOS PEDIDOS DE RECURSOS INTERPOSTOS PERANTE A CGE ANTE AS RESPOSTAS ENVIADAS PELO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SIC/PM/AL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Gráfico 6"/>
          <p:cNvGraphicFramePr/>
          <p:nvPr/>
        </p:nvGraphicFramePr>
        <p:xfrm>
          <a:off x="1143000" y="3048000"/>
          <a:ext cx="45720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29555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6578</TotalTime>
  <Words>199</Words>
  <Application>Microsoft Office PowerPoint</Application>
  <PresentationFormat>Apresentação na tela (4:3)</PresentationFormat>
  <Paragraphs>120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isabele.mendes</cp:lastModifiedBy>
  <cp:revision>185</cp:revision>
  <dcterms:created xsi:type="dcterms:W3CDTF">2016-10-22T19:16:28Z</dcterms:created>
  <dcterms:modified xsi:type="dcterms:W3CDTF">2017-03-21T12:47:59Z</dcterms:modified>
</cp:coreProperties>
</file>