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>
      <p:cViewPr>
        <p:scale>
          <a:sx n="70" d="100"/>
          <a:sy n="70" d="100"/>
        </p:scale>
        <p:origin x="-1926" y="9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CGE\RELAT&#211;RIOS\PLANILHA%20GR&#193;FICOS%20STATUS%20RECURSOS%20&#211;RG&#195;OS_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pt-BR" dirty="0" smtClean="0"/>
              <a:t>Recurso</a:t>
            </a:r>
            <a:endParaRPr lang="pt-BR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PGE!$B$3</c:f>
              <c:strCache>
                <c:ptCount val="1"/>
                <c:pt idx="0">
                  <c:v>STATUS RECURSO</c:v>
                </c:pt>
              </c:strCache>
            </c:strRef>
          </c:tx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144138232720911E-3"/>
                  <c:y val="-0.27307305336832893"/>
                </c:manualLayout>
              </c:layout>
              <c:spPr/>
              <c:txPr>
                <a:bodyPr/>
                <a:lstStyle/>
                <a:p>
                  <a:pPr>
                    <a:defRPr b="1"/>
                  </a:pPr>
                  <a:endParaRPr lang="pt-BR"/>
                </a:p>
              </c:txPr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Val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PGE!$A$4:$A$7</c:f>
              <c:strCache>
                <c:ptCount val="4"/>
                <c:pt idx="0">
                  <c:v>Provido</c:v>
                </c:pt>
                <c:pt idx="1">
                  <c:v>Não Provido</c:v>
                </c:pt>
                <c:pt idx="2">
                  <c:v>Perda do Objeto</c:v>
                </c:pt>
                <c:pt idx="3">
                  <c:v>Não Conhecido</c:v>
                </c:pt>
              </c:strCache>
            </c:strRef>
          </c:cat>
          <c:val>
            <c:numRef>
              <c:f>PGE!$B$4:$B$7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</c:ser>
        <c:firstSliceAng val="0"/>
      </c:pieChart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3"/>
        <c:delete val="1"/>
      </c:legendEntry>
      <c:layout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21/03/2017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641" y="2714612"/>
            <a:ext cx="633670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No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 de 2016 foram registrados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31(trinta e um) </a:t>
            </a:r>
            <a:r>
              <a:rPr lang="pt-B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iniciais de acesso à informação através do sistema eletrônico do Serviço de Informação ao Cidadão </a:t>
            </a:r>
            <a:r>
              <a:rPr lang="pt-B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UNEAL</a:t>
            </a:r>
            <a:r>
              <a:rPr lang="pt-BR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2143108"/>
            <a:ext cx="6976285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QUANTIDADE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PEDIDOS REGISTRADOS NO SISTEMA E-SIC DA UNEAL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85728" y="8501090"/>
            <a:ext cx="6236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sz="1100" dirty="0" smtClean="0"/>
              <a:t>Só foi possível colher dados a partir de março de 2016 em virtude do sistema </a:t>
            </a:r>
            <a:r>
              <a:rPr lang="pt-BR" sz="1100" dirty="0" err="1" smtClean="0"/>
              <a:t>e-SIC</a:t>
            </a:r>
            <a:r>
              <a:rPr lang="pt-BR" sz="1100" dirty="0" smtClean="0"/>
              <a:t> ter sido implantado no final de fevereiro de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8" name="Retângulo 7"/>
          <p:cNvSpPr/>
          <p:nvPr/>
        </p:nvSpPr>
        <p:spPr>
          <a:xfrm>
            <a:off x="304641" y="1428728"/>
            <a:ext cx="637527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TRANSPARÊNCIA- SERVIÇO DE INFORMAÇÃO AO CIDADÃO</a:t>
            </a:r>
            <a:endParaRPr lang="pt-BR" sz="20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padrão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6512"/>
            <a:ext cx="6843804" cy="135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aixaDeTexto 11"/>
          <p:cNvSpPr txBox="1"/>
          <p:nvPr/>
        </p:nvSpPr>
        <p:spPr>
          <a:xfrm>
            <a:off x="2357347" y="62839"/>
            <a:ext cx="38577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</a:rPr>
              <a:t>RELATÓRIO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UNIVERSIDADE ESTADUAL DE ALAGOAS</a:t>
            </a:r>
          </a:p>
          <a:p>
            <a:pPr algn="ctr"/>
            <a:r>
              <a:rPr lang="pt-BR" sz="1600" dirty="0" smtClean="0">
                <a:solidFill>
                  <a:schemeClr val="bg1"/>
                </a:solidFill>
              </a:rPr>
              <a:t>ANO 2016</a:t>
            </a:r>
            <a:endParaRPr lang="pt-BR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37175485"/>
              </p:ext>
            </p:extLst>
          </p:nvPr>
        </p:nvGraphicFramePr>
        <p:xfrm>
          <a:off x="354231" y="3427696"/>
          <a:ext cx="3146778" cy="4917103"/>
        </p:xfrm>
        <a:graphic>
          <a:graphicData uri="http://schemas.openxmlformats.org/drawingml/2006/table">
            <a:tbl>
              <a:tblPr/>
              <a:tblGrid>
                <a:gridCol w="1048926"/>
                <a:gridCol w="1048926"/>
                <a:gridCol w="1048926"/>
              </a:tblGrid>
              <a:tr h="558762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dirty="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5257">
                <a:tc>
                  <a:txBody>
                    <a:bodyPr/>
                    <a:lstStyle/>
                    <a:p>
                      <a:r>
                        <a:rPr lang="pt-BR" sz="1200" b="1" dirty="0"/>
                        <a:t>TOTAL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12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04" y="4857752"/>
            <a:ext cx="2786106" cy="242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14" y="4000496"/>
            <a:ext cx="3014634" cy="376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829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32656" y="602857"/>
            <a:ext cx="6192688" cy="37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ASSUNTOS MAIS SOLICITADOS PELO SISTEMA </a:t>
            </a:r>
            <a:r>
              <a:rPr lang="pt-BR" sz="1600" u="sng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e-SIC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UNEAL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32656" y="4487291"/>
            <a:ext cx="6192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INICIAIS RESPONDIDOS PELO SERVIÇO DE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 </a:t>
            </a: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CIDADÃO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UNEAL </a:t>
            </a:r>
            <a:endParaRPr lang="pt-BR" sz="1600" u="sng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77786581"/>
              </p:ext>
            </p:extLst>
          </p:nvPr>
        </p:nvGraphicFramePr>
        <p:xfrm>
          <a:off x="360586" y="5364088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04" y="1071538"/>
            <a:ext cx="6143668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707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6632" y="611560"/>
            <a:ext cx="6597352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 DOS PEDIDOS DE RECURSOS INTERPOSTOS PERANTE A CGE ANTE AS RESPOSTAS ENVIADAS </a:t>
            </a:r>
            <a:r>
              <a:rPr lang="pt-BR" sz="16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PELO SIC/UNEAL</a:t>
            </a:r>
            <a:endParaRPr lang="pt-BR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59024" y="2555776"/>
            <a:ext cx="5112568" cy="3354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19344066"/>
              </p:ext>
            </p:extLst>
          </p:nvPr>
        </p:nvGraphicFramePr>
        <p:xfrm>
          <a:off x="1129308" y="28613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955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6734</TotalTime>
  <Words>199</Words>
  <Application>Microsoft Office PowerPoint</Application>
  <PresentationFormat>Apresentação na tela (4:3)</PresentationFormat>
  <Paragraphs>119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isabele.mendes</cp:lastModifiedBy>
  <cp:revision>202</cp:revision>
  <dcterms:created xsi:type="dcterms:W3CDTF">2016-10-22T19:16:28Z</dcterms:created>
  <dcterms:modified xsi:type="dcterms:W3CDTF">2017-03-21T13:08:41Z</dcterms:modified>
</cp:coreProperties>
</file>