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100" d="100"/>
          <a:sy n="100" d="100"/>
        </p:scale>
        <p:origin x="-1272" y="27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(cinco)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da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2919" y="2521034"/>
            <a:ext cx="6025304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DA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462296" y="0"/>
            <a:ext cx="51084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AGÊNCIA REGULADORA DOS  SERVIDORES PÚBLICOS DO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 ESTADO DE ALAGOAS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27984"/>
            <a:ext cx="324036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DA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1115616"/>
            <a:ext cx="59766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SIC/ARSAL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2656" y="226774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Não houve interposição de recurso perante a Controladoria Geral do Estado, em relação aos pedidos de acesso dirigidos à Agência Reguladora  dos Serviços Públicos do Estado de Alagoas –ARSAL.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235</Words>
  <Application>Microsoft Office PowerPoint</Application>
  <PresentationFormat>Apresentação na tela (4:3)</PresentationFormat>
  <Paragraphs>120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187</cp:revision>
  <dcterms:created xsi:type="dcterms:W3CDTF">2016-10-22T19:16:28Z</dcterms:created>
  <dcterms:modified xsi:type="dcterms:W3CDTF">2017-03-20T14:38:50Z</dcterms:modified>
</cp:coreProperties>
</file>