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60"/>
  </p:normalViewPr>
  <p:slideViewPr>
    <p:cSldViewPr>
      <p:cViewPr>
        <p:scale>
          <a:sx n="70" d="100"/>
          <a:sy n="70" d="100"/>
        </p:scale>
        <p:origin x="-192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  <c:txPr>
        <a:bodyPr/>
        <a:lstStyle/>
        <a:p>
          <a:pPr>
            <a:defRPr sz="1400"/>
          </a:pPr>
          <a:endParaRPr lang="pt-BR"/>
        </a:p>
      </c:txPr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Recurso</c:v>
                </c:pt>
              </c:strCache>
            </c:strRef>
          </c:tx>
          <c:dLbls>
            <c:showVal val="1"/>
            <c:showLeaderLines val="1"/>
          </c:dLbls>
          <c:cat>
            <c:strRef>
              <c:f>Plan1!$A$2:$A$3</c:f>
              <c:strCache>
                <c:ptCount val="2"/>
                <c:pt idx="0">
                  <c:v>Provido</c:v>
                </c:pt>
                <c:pt idx="1">
                  <c:v>Não Provido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100"/>
          </a:pPr>
          <a:endParaRPr lang="pt-BR"/>
        </a:p>
      </c:txPr>
    </c:legend>
    <c:plotVisOnly val="1"/>
  </c:chart>
  <c:spPr>
    <a:ln>
      <a:solidFill>
        <a:schemeClr val="tx1"/>
      </a:solidFill>
    </a:ln>
  </c:spPr>
  <c:txPr>
    <a:bodyPr/>
    <a:lstStyle/>
    <a:p>
      <a:pPr>
        <a:defRPr sz="18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714612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30(trinta)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iniciais de acesso à informação através do sistema eletrônico do Serviço de Informação ao Cidadão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DETRAN/AL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413" y="2143108"/>
            <a:ext cx="648703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DO DETRAN/AL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8" name="Retângulo 7"/>
          <p:cNvSpPr/>
          <p:nvPr/>
        </p:nvSpPr>
        <p:spPr>
          <a:xfrm>
            <a:off x="304641" y="1428728"/>
            <a:ext cx="637527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INFORMAÇÃO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padrã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2357347" y="62839"/>
            <a:ext cx="3857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DEPARTAMENTO  ESTADUAL  DE TRÂNSITO DE ALAGOAS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ANO 2016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7175485"/>
              </p:ext>
            </p:extLst>
          </p:nvPr>
        </p:nvGraphicFramePr>
        <p:xfrm>
          <a:off x="354231" y="3427696"/>
          <a:ext cx="3146778" cy="4917103"/>
        </p:xfrm>
        <a:graphic>
          <a:graphicData uri="http://schemas.openxmlformats.org/drawingml/2006/table">
            <a:tbl>
              <a:tblPr/>
              <a:tblGrid>
                <a:gridCol w="1048926"/>
                <a:gridCol w="1048926"/>
                <a:gridCol w="1048926"/>
              </a:tblGrid>
              <a:tr h="558762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dirty="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30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04" y="4857752"/>
            <a:ext cx="2786106" cy="242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90" y="4214810"/>
            <a:ext cx="2857520" cy="343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2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PM/AL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87291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DETRAN/AL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7786581"/>
              </p:ext>
            </p:extLst>
          </p:nvPr>
        </p:nvGraphicFramePr>
        <p:xfrm>
          <a:off x="360586" y="5364088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1142976"/>
            <a:ext cx="635798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707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SIC/DETRAN/AL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1143000" y="3048000"/>
          <a:ext cx="4572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55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6570</TotalTime>
  <Words>200</Words>
  <Application>Microsoft Office PowerPoint</Application>
  <PresentationFormat>Apresentação na tela (4:3)</PresentationFormat>
  <Paragraphs>118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isabele.mendes</cp:lastModifiedBy>
  <cp:revision>187</cp:revision>
  <dcterms:created xsi:type="dcterms:W3CDTF">2016-10-22T19:16:28Z</dcterms:created>
  <dcterms:modified xsi:type="dcterms:W3CDTF">2017-03-21T12:50:54Z</dcterms:modified>
</cp:coreProperties>
</file>