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>
        <p:scale>
          <a:sx n="50" d="100"/>
          <a:sy n="50" d="100"/>
        </p:scale>
        <p:origin x="-2352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952517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três)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iniciais de acesso à informação através do sistema eletrônico do Serviço de Informação ao Cidadão da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EMAT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10362" y="2521034"/>
            <a:ext cx="6210418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EMATER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4641" y="1705525"/>
            <a:ext cx="6222794" cy="425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padrã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1962369" y="0"/>
            <a:ext cx="410830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INSTITUTO DE INOVAÇÃO PARA O DESENVOLVIMENTO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RURAL SUSTENTÁVEL</a:t>
            </a:r>
            <a:endParaRPr lang="pt-BR" sz="1400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ANO 2016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9336151"/>
              </p:ext>
            </p:extLst>
          </p:nvPr>
        </p:nvGraphicFramePr>
        <p:xfrm>
          <a:off x="350019" y="3765772"/>
          <a:ext cx="2967570" cy="4177928"/>
        </p:xfrm>
        <a:graphic>
          <a:graphicData uri="http://schemas.openxmlformats.org/drawingml/2006/table">
            <a:tbl>
              <a:tblPr/>
              <a:tblGrid>
                <a:gridCol w="989190"/>
                <a:gridCol w="989190"/>
                <a:gridCol w="989190"/>
              </a:tblGrid>
              <a:tr h="464179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716016"/>
            <a:ext cx="34290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29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EMATER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15853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EMATER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9789438"/>
              </p:ext>
            </p:extLst>
          </p:nvPr>
        </p:nvGraphicFramePr>
        <p:xfrm>
          <a:off x="332656" y="5292080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688" y="1259632"/>
            <a:ext cx="5445224" cy="267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07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SIC/EMATER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2656" y="190770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Não houve interposição de recurso perante a Controladoria Geral do Estado, em relação aos pedidos de acesso dirigidos </a:t>
            </a:r>
            <a:r>
              <a:rPr lang="pt-BR" sz="1200" dirty="0" smtClean="0"/>
              <a:t>ao Instituto de Inovação para o Desenvolvimento Rural Sustentável.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xmlns="" val="295555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230</Words>
  <Application>Microsoft Office PowerPoint</Application>
  <PresentationFormat>Apresentação na tela (4:3)</PresentationFormat>
  <Paragraphs>120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lucy.rocha</cp:lastModifiedBy>
  <cp:revision>194</cp:revision>
  <dcterms:created xsi:type="dcterms:W3CDTF">2016-10-22T19:16:28Z</dcterms:created>
  <dcterms:modified xsi:type="dcterms:W3CDTF">2017-03-20T15:41:06Z</dcterms:modified>
</cp:coreProperties>
</file>