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>
      <p:cViewPr>
        <p:scale>
          <a:sx n="90" d="100"/>
          <a:sy n="90" d="100"/>
        </p:scale>
        <p:origin x="-1500" y="211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layout/>
      <c:txPr>
        <a:bodyPr/>
        <a:lstStyle/>
        <a:p>
          <a:pPr>
            <a:defRPr sz="1400"/>
          </a:pPr>
          <a:endParaRPr lang="pt-BR"/>
        </a:p>
      </c:txPr>
    </c:title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Recursos</c:v>
                </c:pt>
              </c:strCache>
            </c:strRef>
          </c:tx>
          <c:dLbls>
            <c:dLbl>
              <c:idx val="0"/>
              <c:layout>
                <c:manualLayout>
                  <c:x val="-0.12999540682414698"/>
                  <c:y val="3.0081364829396325E-2"/>
                </c:manualLayout>
              </c:layout>
              <c:showVal val="1"/>
            </c:dLbl>
            <c:dLbl>
              <c:idx val="1"/>
              <c:layout>
                <c:manualLayout>
                  <c:x val="5.2153324584426945E-2"/>
                  <c:y val="-0.14470538057742782"/>
                </c:manualLayout>
              </c:layout>
              <c:showVal val="1"/>
            </c:dLbl>
            <c:dLbl>
              <c:idx val="2"/>
              <c:layout>
                <c:manualLayout>
                  <c:x val="0.10182250656167979"/>
                  <c:y val="9.5974081364829392E-2"/>
                </c:manualLayout>
              </c:layout>
              <c:showVal val="1"/>
            </c:dLbl>
            <c:txPr>
              <a:bodyPr/>
              <a:lstStyle/>
              <a:p>
                <a:pPr>
                  <a:defRPr sz="1100" b="1"/>
                </a:pPr>
                <a:endParaRPr lang="pt-BR"/>
              </a:p>
            </c:txPr>
            <c:showVal val="1"/>
            <c:showLeaderLines val="1"/>
          </c:dLbls>
          <c:cat>
            <c:strRef>
              <c:f>Plan1!$A$2:$A$4</c:f>
              <c:strCache>
                <c:ptCount val="3"/>
                <c:pt idx="0">
                  <c:v>Não Provido</c:v>
                </c:pt>
                <c:pt idx="1">
                  <c:v>Não Conhecido</c:v>
                </c:pt>
                <c:pt idx="2">
                  <c:v>Perda do Objeto</c:v>
                </c:pt>
              </c:strCache>
            </c:strRef>
          </c:cat>
          <c:val>
            <c:numRef>
              <c:f>Plan1!$B$2:$B$4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3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7221402012248469"/>
          <c:y val="0.641508530183727"/>
          <c:w val="0.25371391076115485"/>
          <c:h val="0.24119586614173227"/>
        </c:manualLayout>
      </c:layout>
      <c:txPr>
        <a:bodyPr/>
        <a:lstStyle/>
        <a:p>
          <a:pPr>
            <a:defRPr sz="1100"/>
          </a:pPr>
          <a:endParaRPr lang="pt-BR"/>
        </a:p>
      </c:txPr>
    </c:legend>
    <c:plotVisOnly val="1"/>
  </c:chart>
  <c:spPr>
    <a:ln>
      <a:solidFill>
        <a:prstClr val="black"/>
      </a:solidFill>
    </a:ln>
  </c:spPr>
  <c:txPr>
    <a:bodyPr/>
    <a:lstStyle/>
    <a:p>
      <a:pPr>
        <a:defRPr sz="1800"/>
      </a:pPr>
      <a:endParaRPr lang="pt-B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A2048-24C1-4C21-AC0F-E7A06A5FBFCE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79F8C-09B5-4D79-8FAA-13659C8AA24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493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493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853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763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12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8453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435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99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635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019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38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303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641" y="2952517"/>
            <a:ext cx="633670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No 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 de 2016 foram registrados 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68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(sessenta e oito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pedidos 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iniciais de acesso à informação através do sistema eletrônico do Serviço de Informação ao Cidadão 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UNCISAL</a:t>
            </a:r>
            <a:r>
              <a:rPr lang="pt-BR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04592" y="2521034"/>
            <a:ext cx="6221960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QUANTIDADE DE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PEDIDOS REGISTRADOS NO SISTEMA E-SIC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UNCISAL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85728" y="8501090"/>
            <a:ext cx="623668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</a:t>
            </a:r>
            <a:r>
              <a:rPr lang="pt-BR" sz="1100" dirty="0" smtClean="0"/>
              <a:t>Só foi possível colher dados a partir de março de 2016 em virtude do sistema </a:t>
            </a:r>
            <a:r>
              <a:rPr lang="pt-BR" sz="1100" dirty="0" err="1" smtClean="0"/>
              <a:t>E-sic</a:t>
            </a:r>
            <a:r>
              <a:rPr lang="pt-BR" sz="1100" dirty="0" smtClean="0"/>
              <a:t> ter sido implantado no final de fevereiro de 2016</a:t>
            </a:r>
          </a:p>
        </p:txBody>
      </p:sp>
      <p:sp>
        <p:nvSpPr>
          <p:cNvPr id="8" name="Retângulo 7"/>
          <p:cNvSpPr/>
          <p:nvPr/>
        </p:nvSpPr>
        <p:spPr>
          <a:xfrm>
            <a:off x="304641" y="1705525"/>
            <a:ext cx="6222794" cy="4255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20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TRANSPARÊNCIA- SERVIÇO DE INFORMÇÃO AO CIDADÃO</a:t>
            </a:r>
            <a:endParaRPr lang="pt-BR" sz="20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m 8" descr="padrã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6512"/>
            <a:ext cx="6843804" cy="135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/>
          <p:cNvSpPr txBox="1"/>
          <p:nvPr/>
        </p:nvSpPr>
        <p:spPr>
          <a:xfrm>
            <a:off x="1785999" y="0"/>
            <a:ext cx="446109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RELATÓRIO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UNIVERSIDADE ESTADUAL DE CIÊNCIAS DA SAÚDE DE </a:t>
            </a:r>
          </a:p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ALAGOAS</a:t>
            </a:r>
            <a:endParaRPr lang="pt-BR" sz="1400" dirty="0" smtClean="0">
              <a:solidFill>
                <a:schemeClr val="bg1"/>
              </a:solidFill>
            </a:endParaRPr>
          </a:p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ANO 2016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89336151"/>
              </p:ext>
            </p:extLst>
          </p:nvPr>
        </p:nvGraphicFramePr>
        <p:xfrm>
          <a:off x="350019" y="3765772"/>
          <a:ext cx="2967570" cy="4177928"/>
        </p:xfrm>
        <a:graphic>
          <a:graphicData uri="http://schemas.openxmlformats.org/drawingml/2006/table">
            <a:tbl>
              <a:tblPr/>
              <a:tblGrid>
                <a:gridCol w="989190"/>
                <a:gridCol w="989190"/>
                <a:gridCol w="989190"/>
              </a:tblGrid>
              <a:tr h="464179">
                <a:tc>
                  <a:txBody>
                    <a:bodyPr/>
                    <a:lstStyle/>
                    <a:p>
                      <a:r>
                        <a:rPr lang="pt-BR" sz="1200" dirty="0"/>
                        <a:t>Mês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Número de Solicitações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Número de Recursos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Fevereiro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Março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3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Abril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Maio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Junho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Julho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3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Agosto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12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Setembro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4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Outubro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11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Novembro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14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3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Dezembro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14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3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 b="1" dirty="0"/>
                        <a:t>TOTAL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68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11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9608" y="4932040"/>
            <a:ext cx="3528392" cy="268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8294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32656" y="602857"/>
            <a:ext cx="6192688" cy="37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ASSUNTOS MAIS SOLICITADOS PELO SISTEMA </a:t>
            </a:r>
            <a:r>
              <a:rPr lang="pt-BR" sz="1600" u="sng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e-SIC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UNCISAL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32656" y="4415853"/>
            <a:ext cx="6192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DOS PEDIDOS INICIAIS RESPONDIDOS PELO SERVIÇO DE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INFORMAÇÃO </a:t>
            </a: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CIDADÃO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UNCISAL</a:t>
            </a:r>
            <a:endParaRPr lang="pt-BR" sz="1600" u="sng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99789438"/>
              </p:ext>
            </p:extLst>
          </p:nvPr>
        </p:nvGraphicFramePr>
        <p:xfrm>
          <a:off x="332656" y="5292080"/>
          <a:ext cx="6172200" cy="3566160"/>
        </p:xfrm>
        <a:graphic>
          <a:graphicData uri="http://schemas.openxmlformats.org/drawingml/2006/table">
            <a:tbl>
              <a:tblPr/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0">
                <a:tc>
                  <a:txBody>
                    <a:bodyPr/>
                    <a:lstStyle/>
                    <a:p>
                      <a:r>
                        <a:rPr lang="pt-BR" sz="1200" dirty="0"/>
                        <a:t>Mês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Em Aberto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Respondidas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Negadas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Em Tramitação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Fevereiro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Março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3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Abril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Maio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Junho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Julho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3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Agosto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12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Setembro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Outubro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11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Novembro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14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/>
                        <a:t>Dezembro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14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672" y="1187624"/>
            <a:ext cx="5983501" cy="2956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7070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6632" y="611560"/>
            <a:ext cx="6597352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DOS PEDIDOS DE RECURSOS INTERPOSTOS PERANTE A CGE ANTE AS RESPOSTAS ENVIADAS PELO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SIC/UNCISAL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Gráfico 6"/>
          <p:cNvGraphicFramePr/>
          <p:nvPr/>
        </p:nvGraphicFramePr>
        <p:xfrm>
          <a:off x="1124744" y="2123728"/>
          <a:ext cx="45720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9555574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6626</TotalTime>
  <Words>205</Words>
  <Application>Microsoft Office PowerPoint</Application>
  <PresentationFormat>Apresentação na tela (4:3)</PresentationFormat>
  <Paragraphs>123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lucy.rocha</cp:lastModifiedBy>
  <cp:revision>208</cp:revision>
  <dcterms:created xsi:type="dcterms:W3CDTF">2016-10-22T19:16:28Z</dcterms:created>
  <dcterms:modified xsi:type="dcterms:W3CDTF">2017-03-20T17:28:05Z</dcterms:modified>
</cp:coreProperties>
</file>