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309" r:id="rId3"/>
    <p:sldId id="342" r:id="rId4"/>
    <p:sldId id="392" r:id="rId5"/>
    <p:sldId id="393" r:id="rId6"/>
    <p:sldId id="388" r:id="rId7"/>
    <p:sldId id="384" r:id="rId8"/>
    <p:sldId id="371" r:id="rId9"/>
    <p:sldId id="385" r:id="rId10"/>
    <p:sldId id="383" r:id="rId11"/>
    <p:sldId id="340" r:id="rId12"/>
    <p:sldId id="391" r:id="rId13"/>
    <p:sldId id="3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E0C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4" autoAdjust="0"/>
    <p:restoredTop sz="99642" autoAdjust="0"/>
  </p:normalViewPr>
  <p:slideViewPr>
    <p:cSldViewPr snapToGrid="0">
      <p:cViewPr>
        <p:scale>
          <a:sx n="50" d="100"/>
          <a:sy n="50" d="100"/>
        </p:scale>
        <p:origin x="-1434" y="-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E6CC-137C-4A59-B79B-A3ED515B2B34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2791-7589-47C1-AAF7-03422F43D9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868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25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459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2620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460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81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10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9533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93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494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64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EC0D-B02C-4B53-A2E3-4628592D604D}" type="datetimeFigureOut">
              <a:rPr lang="pt-BR" smtClean="0"/>
              <a:pPr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57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8313" y="254976"/>
            <a:ext cx="2568682" cy="14727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4" y="1970984"/>
            <a:ext cx="12192000" cy="397110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2648" y="2504445"/>
            <a:ext cx="2598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itchFamily="34" charset="0"/>
              </a:rPr>
              <a:t>Transparência </a:t>
            </a:r>
          </a:p>
          <a:p>
            <a:r>
              <a:rPr lang="pt-BR" sz="3200" b="1" dirty="0" smtClean="0">
                <a:solidFill>
                  <a:schemeClr val="bg1"/>
                </a:solidFill>
                <a:latin typeface="Calibri" pitchFamily="34" charset="0"/>
              </a:rPr>
              <a:t>a serviço do cidadão</a:t>
            </a:r>
            <a:endParaRPr lang="pt-BR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43 DECRETOS PUBLICADOS NO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97877" y="2584938"/>
          <a:ext cx="10549093" cy="2654718"/>
        </p:xfrm>
        <a:graphic>
          <a:graphicData uri="http://schemas.openxmlformats.org/drawingml/2006/table">
            <a:tbl>
              <a:tblPr/>
              <a:tblGrid>
                <a:gridCol w="3798821"/>
                <a:gridCol w="601163"/>
                <a:gridCol w="618282"/>
                <a:gridCol w="716067"/>
                <a:gridCol w="642796"/>
                <a:gridCol w="681096"/>
                <a:gridCol w="614485"/>
                <a:gridCol w="521230"/>
                <a:gridCol w="677966"/>
                <a:gridCol w="677966"/>
                <a:gridCol w="999221"/>
              </a:tblGrid>
              <a:tr h="87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Penalidades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Fev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Mai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Jun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Jul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Ago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Set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66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Demissão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3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Cassação de Aposentadoria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779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43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PENALIDADES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POR ÓRGÃO: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49" y="2305050"/>
            <a:ext cx="706482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43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PENALIDADES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POR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CARGO:</a:t>
            </a:r>
            <a:endParaRPr lang="pt-BR" sz="3000" b="1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649" y="2300288"/>
            <a:ext cx="6606001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8313" y="254976"/>
            <a:ext cx="2568682" cy="14727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70984"/>
            <a:ext cx="12192000" cy="397110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46760" y="5295762"/>
            <a:ext cx="474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Obrigada pela atenção!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1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0" y="0"/>
            <a:ext cx="1218881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711" y="0"/>
            <a:ext cx="11501289" cy="22081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39583" y="2272937"/>
            <a:ext cx="616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defRPr/>
            </a:pPr>
            <a:r>
              <a:rPr lang="pt-BR" sz="3200" b="1" dirty="0" smtClean="0">
                <a:solidFill>
                  <a:schemeClr val="bg1"/>
                </a:solidFill>
              </a:rPr>
              <a:t>SUCOR - CORREIÇÃO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53976" y="3898076"/>
            <a:ext cx="5659113" cy="1451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ATIVIDADES REALIZADAS </a:t>
            </a:r>
          </a:p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setembro/2016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45602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ATIVIDADES: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Elaboração do Relatório de Atividades –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agosto;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Elaboração da Apresentação – agosto; 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Apoio na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ISO: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Mapa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de Controle de Documentos de Origem Externa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– MCDOE;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Revisão do Manual da Sup. de Correição e Ouvidoria – MSUCOR;</a:t>
            </a:r>
          </a:p>
          <a:p>
            <a:pPr marL="266700" lvl="1" indent="-26670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Elaboração dos procedimentos por telefone - Correição;</a:t>
            </a:r>
          </a:p>
          <a:p>
            <a:pPr marL="266700" lvl="1" indent="-26670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Reorganização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do arquivo SUCOR;</a:t>
            </a:r>
          </a:p>
          <a:p>
            <a:pPr marL="266700" lvl="1" indent="-26670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Início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da consulta no DOE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2015 (portarias de instauração e decretos de aplicação de penalidades);</a:t>
            </a:r>
          </a:p>
        </p:txBody>
      </p:sp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4991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ATIVIDADES: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1104-000825/2016 – CPAD (Relatório de Agosto):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Atualização da Planilha de Acompanhamento da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CPAD;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Elaboração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do modelo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do Relatório CPAD (em andamento).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1104-000846/2016 – MPE (Nepotismo/SESAU);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Preenchimento da planilha com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as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publicações das portarias de instauração de sindicâncias administrativas e processos disciplinares no DOE/AL;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Preenchimento da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planilha com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as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publicações dos decretos de aplicação de penalidades no DOE/AL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Elaboração do Relatório Estatístico – agosto;</a:t>
            </a:r>
          </a:p>
          <a:p>
            <a:pPr lvl="0" algn="just">
              <a:buFont typeface="Wingdings" pitchFamily="2" charset="2"/>
              <a:buChar char="ü"/>
            </a:pP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28366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ATIVIDADES:</a:t>
            </a:r>
          </a:p>
          <a:p>
            <a:pPr marL="266700" lvl="0" indent="-26670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Elaboração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dos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MEMOS (acompanhamento da publicação das portarias de instauração):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POAL, SESAU, SECULT, SEMARH e ARSAL.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Ajustes no Painel de Controle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– Legislações;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Atualização do Painel de Controle.</a:t>
            </a:r>
          </a:p>
        </p:txBody>
      </p:sp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4129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REUNIÕES/CURSOS: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Apresentação SUCOR/Correição – agosto;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SUCOR – Bruna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(ISO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 demissões);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Dra. Clara –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Avaliação Funcional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Gestão da Qualidade – CGE;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SUCOR – Bruna (ISO);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SUCOR – Bruna (Painel de Controle SUCOR);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Curso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na Escola de Governo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– Técnicas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de Comunicação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(Como falar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público).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306 PORTARIAS PUBLICADAS NO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98928" y="2813540"/>
          <a:ext cx="11123814" cy="2222916"/>
        </p:xfrm>
        <a:graphic>
          <a:graphicData uri="http://schemas.openxmlformats.org/drawingml/2006/table">
            <a:tbl>
              <a:tblPr/>
              <a:tblGrid>
                <a:gridCol w="3918576"/>
                <a:gridCol w="643026"/>
                <a:gridCol w="661337"/>
                <a:gridCol w="765932"/>
                <a:gridCol w="687557"/>
                <a:gridCol w="728524"/>
                <a:gridCol w="657275"/>
                <a:gridCol w="557526"/>
                <a:gridCol w="725177"/>
                <a:gridCol w="725177"/>
                <a:gridCol w="1053707"/>
              </a:tblGrid>
              <a:tr h="555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Instaurações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Fev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Mai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Jun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Jul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Ago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Set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55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Sindicância Administrativa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55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Processo </a:t>
                      </a: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Disciplinar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55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39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63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306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143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SINDICÂNCIAS ADMINISTRATIVAS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815" y="2400300"/>
            <a:ext cx="907512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163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PROCESSOS DISCIPLINARES: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463" y="2419350"/>
            <a:ext cx="81571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411</Words>
  <Application>Microsoft Office PowerPoint</Application>
  <PresentationFormat>Personalizar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Cqueiroz</dc:creator>
  <cp:lastModifiedBy>anilton.sampaio</cp:lastModifiedBy>
  <cp:revision>406</cp:revision>
  <dcterms:created xsi:type="dcterms:W3CDTF">2015-07-28T15:51:24Z</dcterms:created>
  <dcterms:modified xsi:type="dcterms:W3CDTF">2016-11-03T16:17:36Z</dcterms:modified>
</cp:coreProperties>
</file>